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32" r:id="rId3"/>
    <p:sldId id="256" r:id="rId4"/>
    <p:sldId id="406" r:id="rId6"/>
    <p:sldId id="258" r:id="rId7"/>
    <p:sldId id="259" r:id="rId8"/>
    <p:sldId id="260" r:id="rId9"/>
    <p:sldId id="299" r:id="rId10"/>
    <p:sldId id="269" r:id="rId11"/>
    <p:sldId id="317" r:id="rId12"/>
    <p:sldId id="283" r:id="rId13"/>
    <p:sldId id="262" r:id="rId14"/>
    <p:sldId id="261" r:id="rId15"/>
    <p:sldId id="333" r:id="rId16"/>
    <p:sldId id="263" r:id="rId17"/>
    <p:sldId id="268" r:id="rId18"/>
    <p:sldId id="380" r:id="rId19"/>
    <p:sldId id="382" r:id="rId20"/>
    <p:sldId id="361" r:id="rId21"/>
    <p:sldId id="271" r:id="rId22"/>
    <p:sldId id="264" r:id="rId23"/>
    <p:sldId id="346" r:id="rId24"/>
    <p:sldId id="265" r:id="rId25"/>
    <p:sldId id="274" r:id="rId26"/>
    <p:sldId id="266" r:id="rId27"/>
    <p:sldId id="403" r:id="rId28"/>
    <p:sldId id="407" r:id="rId29"/>
    <p:sldId id="402" r:id="rId30"/>
    <p:sldId id="431"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ZXL"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5F7F9"/>
    <a:srgbClr val="C10A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684"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1277C-C511-480D-898F-4D72DBB3CBD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1A4C1-C26A-467C-9584-37273686337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F7A9BD-ED05-427B-B6A4-0E3C7D9F69CC}"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1A4C1-C26A-467C-9584-37273686337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DE6979CA-447D-45EB-8856-3BC17E455A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B4EB55-B509-4B79-8C30-2FA5498C33F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6979CA-447D-45EB-8856-3BC17E455A9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DB4EB55-B509-4B79-8C30-2FA5498C33F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A044052-8BDA-4E89-BBA8-E640227124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50B189-A0E0-478B-9830-F070B02724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979CA-447D-45EB-8856-3BC17E455A9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4EB55-B509-4B79-8C30-2FA5498C33F7}" type="slidenum">
              <a:rPr lang="zh-CN" altLang="en-US" smtClean="0"/>
            </a:fld>
            <a:endParaRPr lang="zh-CN" altLang="en-US"/>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12" name="图片 11" descr="水印"/>
          <p:cNvPicPr>
            <a:picLocks noChangeAspect="1"/>
          </p:cNvPicPr>
          <p:nvPr userDrawn="1"/>
        </p:nvPicPr>
        <p:blipFill>
          <a:blip r:embed="rId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2000" advTm="2000"/>
    </mc:Choice>
    <mc:Fallback>
      <p:transition spd="slow"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tags" Target="../tags/tag1.xml"/><Relationship Id="rId2" Type="http://schemas.microsoft.com/office/2007/relationships/media" Target="file:///D:\&#25991;&#20214;\&#37101;&#21512;&#33521;\&#22522;&#20110;&#21327;&#21516;&#25928;&#24212;&#25552;&#21319;&#34920;&#36798;&#33021;&#21147;&#30340;&#35835;&#21518;&#32493;&#20889;&#35762;&#35780;&#65288;&#20197;2021&#24180;6&#26376;&#27993;&#27743;&#35835;&#21518;&#32493;&#20889;&#8220;&#31532;&#19968;&#27425;&#25171;&#24037;&#36186;&#38065;&#8221;&#20026;&#20363;&#65289;.pptx\&#23186;&#20307;1.mp4" TargetMode="External"/><Relationship Id="rId1" Type="http://schemas.openxmlformats.org/officeDocument/2006/relationships/video" Target="file:///D:\&#25991;&#20214;\&#37101;&#21512;&#33521;\&#22522;&#20110;&#21327;&#21516;&#25928;&#24212;&#25552;&#21319;&#34920;&#36798;&#33021;&#21147;&#30340;&#35835;&#21518;&#32493;&#20889;&#35762;&#35780;&#65288;&#20197;2021&#24180;6&#26376;&#27993;&#27743;&#35835;&#21518;&#32493;&#20889;&#8220;&#31532;&#19968;&#27425;&#25171;&#24037;&#36186;&#38065;&#8221;&#20026;&#20363;&#65289;.pptx\&#23186;&#20307;1.mp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8011160" y="4567555"/>
            <a:ext cx="3037840" cy="4622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448945" y="4930140"/>
            <a:ext cx="3871595" cy="4622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2632710" y="6069965"/>
            <a:ext cx="7456170" cy="4622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9093835" y="967740"/>
            <a:ext cx="2597785" cy="34988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448945" y="1317625"/>
            <a:ext cx="3734435" cy="34988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913765" y="2006600"/>
            <a:ext cx="5445125" cy="34988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448945" y="901065"/>
            <a:ext cx="11294745" cy="5631180"/>
          </a:xfrm>
          <a:prstGeom prst="rect">
            <a:avLst/>
          </a:prstGeom>
          <a:noFill/>
        </p:spPr>
        <p:txBody>
          <a:bodyPr wrap="square" rtlCol="0" anchor="t">
            <a:spAutoFit/>
          </a:bodyPr>
          <a:p>
            <a:r>
              <a:rPr lang="en-US">
                <a:latin typeface="Times New Roman" panose="02020603050405020304" charset="0"/>
                <a:ea typeface="宋体" panose="02010600030101010101" pitchFamily="2" charset="-122"/>
                <a:sym typeface="+mn-ea"/>
              </a:rPr>
              <a:t>      </a:t>
            </a:r>
            <a:r>
              <a:rPr lang="en-US" sz="2400">
                <a:latin typeface="Times New Roman" panose="02020603050405020304" charset="0"/>
                <a:ea typeface="宋体" panose="02010600030101010101" pitchFamily="2" charset="-122"/>
                <a:sym typeface="+mn-ea"/>
              </a:rPr>
              <a:t> My </a:t>
            </a:r>
            <a:r>
              <a:rPr lang="en-US" sz="2400" u="sng">
                <a:latin typeface="Times New Roman" panose="02020603050405020304" charset="0"/>
                <a:ea typeface="宋体" panose="02010600030101010101" pitchFamily="2" charset="-122"/>
                <a:sym typeface="+mn-ea"/>
              </a:rPr>
              <a:t>dad</a:t>
            </a:r>
            <a:r>
              <a:rPr lang="en-US" sz="2400">
                <a:latin typeface="Times New Roman" panose="02020603050405020304" charset="0"/>
                <a:ea typeface="宋体" panose="02010600030101010101" pitchFamily="2" charset="-122"/>
                <a:sym typeface="+mn-ea"/>
              </a:rPr>
              <a:t>, George, only had an eighth grade education. A quiet man, he didn’t understand my world of school activities. From age 14, he </a:t>
            </a:r>
            <a:r>
              <a:rPr lang="en-US" sz="2400" u="sng">
                <a:latin typeface="Times New Roman" panose="02020603050405020304" charset="0"/>
                <a:ea typeface="宋体" panose="02010600030101010101" pitchFamily="2" charset="-122"/>
                <a:sym typeface="+mn-ea"/>
              </a:rPr>
              <a:t>worked</a:t>
            </a:r>
            <a:r>
              <a:rPr lang="en-US" sz="2400">
                <a:latin typeface="Times New Roman" panose="02020603050405020304" charset="0"/>
                <a:ea typeface="宋体" panose="02010600030101010101" pitchFamily="2" charset="-122"/>
                <a:sym typeface="+mn-ea"/>
              </a:rPr>
              <a:t>. And his dad, Albert, took the money my dad earned and used it to pay </a:t>
            </a:r>
            <a:r>
              <a:rPr lang="en-US" sz="2400" u="sng">
                <a:latin typeface="Times New Roman" panose="02020603050405020304" charset="0"/>
                <a:ea typeface="宋体" panose="02010600030101010101" pitchFamily="2" charset="-122"/>
                <a:sym typeface="+mn-ea"/>
              </a:rPr>
              <a:t>family</a:t>
            </a:r>
            <a:r>
              <a:rPr lang="en-US" sz="2400">
                <a:latin typeface="Times New Roman" panose="02020603050405020304" charset="0"/>
                <a:ea typeface="宋体" panose="02010600030101010101" pitchFamily="2" charset="-122"/>
                <a:sym typeface="+mn-ea"/>
              </a:rPr>
              <a:t> expenses.        I didn’t really understand his world either</a:t>
            </a:r>
            <a:r>
              <a:rPr lang="zh-CN" sz="2400">
                <a:ea typeface="宋体" panose="02010600030101010101" pitchFamily="2" charset="-122"/>
                <a:sym typeface="+mn-ea"/>
              </a:rPr>
              <a:t>： </a:t>
            </a:r>
            <a:r>
              <a:rPr lang="en-US" sz="2400">
                <a:latin typeface="Times New Roman" panose="02020603050405020304" charset="0"/>
                <a:ea typeface="宋体" panose="02010600030101010101" pitchFamily="2" charset="-122"/>
                <a:sym typeface="+mn-ea"/>
              </a:rPr>
              <a:t>He was a livestock trucker, and I thought that I would surpass</a:t>
            </a:r>
            <a:r>
              <a:rPr lang="zh-CN" sz="2400">
                <a:ea typeface="宋体" panose="02010600030101010101" pitchFamily="2" charset="-122"/>
                <a:sym typeface="+mn-ea"/>
              </a:rPr>
              <a:t>（超过）</a:t>
            </a:r>
            <a:r>
              <a:rPr lang="en-US" sz="2400">
                <a:latin typeface="Times New Roman" panose="02020603050405020304" charset="0"/>
                <a:ea typeface="宋体" panose="02010600030101010101" pitchFamily="2" charset="-122"/>
                <a:sym typeface="+mn-ea"/>
              </a:rPr>
              <a:t>anything he had accomplished by the time I walked across the stage at high school graduation. </a:t>
            </a:r>
            <a:endParaRPr lang="en-US" sz="2400">
              <a:latin typeface="Times New Roman" panose="02020603050405020304" charset="0"/>
              <a:ea typeface="宋体" panose="02010600030101010101" pitchFamily="2" charset="-122"/>
              <a:sym typeface="+mn-ea"/>
            </a:endParaRPr>
          </a:p>
          <a:p>
            <a:r>
              <a:rPr lang="en-US" sz="2400">
                <a:latin typeface="Times New Roman" panose="02020603050405020304" charset="0"/>
                <a:ea typeface="宋体" panose="02010600030101010101" pitchFamily="2" charset="-122"/>
                <a:sym typeface="+mn-ea"/>
              </a:rPr>
              <a:t>       </a:t>
            </a:r>
            <a:r>
              <a:rPr lang="en-US" sz="2400">
                <a:latin typeface="Arial" panose="020B0604020202020204" pitchFamily="34" charset="0"/>
                <a:ea typeface="宋体" panose="02010600030101010101" pitchFamily="2" charset="-122"/>
                <a:cs typeface="Arial" panose="020B0604020202020204" pitchFamily="34" charset="0"/>
                <a:sym typeface="+mn-ea"/>
              </a:rPr>
              <a:t>……</a:t>
            </a:r>
            <a:endParaRPr lang="en-US" sz="2400">
              <a:latin typeface="Times New Roman" panose="02020603050405020304" charset="0"/>
              <a:ea typeface="宋体" panose="02010600030101010101" pitchFamily="2" charset="-122"/>
              <a:sym typeface="+mn-ea"/>
            </a:endParaRPr>
          </a:p>
          <a:p>
            <a:endParaRPr lang="en-US" sz="2400">
              <a:latin typeface="Times New Roman" panose="02020603050405020304" charset="0"/>
              <a:ea typeface="宋体" panose="02010600030101010101" pitchFamily="2" charset="-122"/>
              <a:sym typeface="+mn-ea"/>
            </a:endParaRPr>
          </a:p>
          <a:p>
            <a:endParaRPr lang="en-US" sz="2400">
              <a:latin typeface="Times New Roman" panose="02020603050405020304" charset="0"/>
              <a:ea typeface="宋体" panose="02010600030101010101" pitchFamily="2" charset="-122"/>
              <a:sym typeface="+mn-ea"/>
            </a:endParaRPr>
          </a:p>
          <a:p>
            <a:endParaRPr lang="en-US" sz="2400">
              <a:latin typeface="Times New Roman" panose="02020603050405020304" charset="0"/>
              <a:ea typeface="宋体" panose="02010600030101010101" pitchFamily="2" charset="-122"/>
              <a:sym typeface="+mn-ea"/>
            </a:endParaRPr>
          </a:p>
          <a:p>
            <a:r>
              <a:rPr lang="en-US" sz="2400">
                <a:latin typeface="Times New Roman" panose="02020603050405020304" charset="0"/>
                <a:ea typeface="宋体" panose="02010600030101010101" pitchFamily="2" charset="-122"/>
                <a:sym typeface="+mn-ea"/>
              </a:rPr>
              <a:t>       At home, my dad said, "A job’s a big step to </a:t>
            </a:r>
            <a:r>
              <a:rPr lang="en-US" sz="2400" u="sng">
                <a:latin typeface="Times New Roman" panose="02020603050405020304" charset="0"/>
                <a:ea typeface="宋体" panose="02010600030101010101" pitchFamily="2" charset="-122"/>
                <a:sym typeface="+mn-ea"/>
              </a:rPr>
              <a:t>growing up</a:t>
            </a:r>
            <a:r>
              <a:rPr lang="en-US" sz="2400">
                <a:latin typeface="Times New Roman" panose="02020603050405020304" charset="0"/>
                <a:ea typeface="宋体" panose="02010600030101010101" pitchFamily="2" charset="-122"/>
                <a:sym typeface="+mn-ea"/>
              </a:rPr>
              <a:t>. I’m glad you will be contributing to the household." My dad’s words made me </a:t>
            </a:r>
            <a:r>
              <a:rPr lang="en-US" sz="2400" u="sng">
                <a:latin typeface="Times New Roman" panose="02020603050405020304" charset="0"/>
                <a:ea typeface="宋体" panose="02010600030101010101" pitchFamily="2" charset="-122"/>
                <a:sym typeface="+mn-ea"/>
              </a:rPr>
              <a:t>realize</a:t>
            </a:r>
            <a:r>
              <a:rPr lang="en-US" sz="2400">
                <a:latin typeface="Times New Roman" panose="02020603050405020304" charset="0"/>
                <a:ea typeface="宋体" panose="02010600030101010101" pitchFamily="2" charset="-122"/>
                <a:sym typeface="+mn-ea"/>
              </a:rPr>
              <a:t> that my earnings might not be mine to do with as I wished.      My labors lasted about two weeks, and the farmer said there might be more work, but I wasn’t interested. I decided it was not </a:t>
            </a:r>
            <a:r>
              <a:rPr lang="en-US" sz="2400" u="sng">
                <a:latin typeface="Times New Roman" panose="02020603050405020304" charset="0"/>
                <a:ea typeface="宋体" panose="02010600030101010101" pitchFamily="2" charset="-122"/>
                <a:sym typeface="+mn-ea"/>
              </a:rPr>
              <a:t>fair</a:t>
            </a:r>
            <a:r>
              <a:rPr lang="en-US" sz="2400">
                <a:latin typeface="Times New Roman" panose="02020603050405020304" charset="0"/>
                <a:ea typeface="宋体" panose="02010600030101010101" pitchFamily="2" charset="-122"/>
                <a:sym typeface="+mn-ea"/>
              </a:rPr>
              <a:t> that I had to contribute my money. </a:t>
            </a:r>
            <a:endParaRPr lang="zh-CN" altLang="en-US" sz="2400"/>
          </a:p>
        </p:txBody>
      </p:sp>
      <p:sp>
        <p:nvSpPr>
          <p:cNvPr id="9" name="标题 8"/>
          <p:cNvSpPr txBox="1">
            <a:spLocks noGrp="1"/>
          </p:cNvSpPr>
          <p:nvPr/>
        </p:nvSpPr>
        <p:spPr>
          <a:xfrm>
            <a:off x="2413000" y="224155"/>
            <a:ext cx="7894955" cy="521970"/>
          </a:xfrm>
          <a:prstGeom prst="rect">
            <a:avLst/>
          </a:prstGeom>
          <a:solidFill>
            <a:srgbClr val="FFC000"/>
          </a:solid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buClrTx/>
              <a:buSzTx/>
              <a:buFontTx/>
            </a:pP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(2) C</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onflict</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ing </a:t>
            </a:r>
            <a:r>
              <a:rPr lang="zh-CN" altLang="en-US" sz="2800">
                <a:latin typeface="Times New Roman" panose="02020603050405020304" charset="0"/>
                <a:ea typeface="宋体" panose="02010600030101010101" pitchFamily="2" charset="-122"/>
                <a:cs typeface="Times New Roman" panose="02020603050405020304" charset="0"/>
                <a:sym typeface="+mn-ea"/>
              </a:rPr>
              <a:t>synergy</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冲突协同</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4" name="云形标注 13"/>
          <p:cNvSpPr/>
          <p:nvPr/>
        </p:nvSpPr>
        <p:spPr>
          <a:xfrm>
            <a:off x="6358890" y="1068070"/>
            <a:ext cx="3343275" cy="1411605"/>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Times New Roman" panose="02020603050405020304" charset="0"/>
                <a:cs typeface="Times New Roman" panose="02020603050405020304" charset="0"/>
              </a:rPr>
              <a:t>secondary contradiction</a:t>
            </a:r>
            <a:endParaRPr lang="zh-CN" altLang="en-US" sz="2800">
              <a:solidFill>
                <a:schemeClr val="tx1"/>
              </a:solidFill>
              <a:latin typeface="Times New Roman" panose="02020603050405020304" charset="0"/>
              <a:cs typeface="Times New Roman" panose="02020603050405020304" charset="0"/>
            </a:endParaRPr>
          </a:p>
        </p:txBody>
      </p:sp>
      <p:sp>
        <p:nvSpPr>
          <p:cNvPr id="15" name="云形标注 14"/>
          <p:cNvSpPr/>
          <p:nvPr/>
        </p:nvSpPr>
        <p:spPr>
          <a:xfrm>
            <a:off x="4494530" y="4567555"/>
            <a:ext cx="3343275" cy="1411605"/>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Times New Roman" panose="02020603050405020304" charset="0"/>
                <a:cs typeface="Times New Roman" panose="02020603050405020304" charset="0"/>
              </a:rPr>
              <a:t> principal</a:t>
            </a:r>
            <a:endParaRPr lang="zh-CN" altLang="en-US" sz="2800">
              <a:solidFill>
                <a:schemeClr val="tx1"/>
              </a:solidFill>
              <a:latin typeface="Times New Roman" panose="02020603050405020304" charset="0"/>
              <a:cs typeface="Times New Roman" panose="02020603050405020304" charset="0"/>
            </a:endParaRPr>
          </a:p>
          <a:p>
            <a:pPr algn="ctr"/>
            <a:r>
              <a:rPr lang="zh-CN" altLang="en-US" sz="2800">
                <a:solidFill>
                  <a:schemeClr val="tx1"/>
                </a:solidFill>
                <a:latin typeface="Times New Roman" panose="02020603050405020304" charset="0"/>
                <a:cs typeface="Times New Roman" panose="02020603050405020304" charset="0"/>
              </a:rPr>
              <a:t>contradiction</a:t>
            </a:r>
            <a:endParaRPr lang="zh-CN" altLang="en-US" sz="2800">
              <a:solidFill>
                <a:schemeClr val="tx1"/>
              </a:solidFill>
              <a:latin typeface="Times New Roman" panose="02020603050405020304" charset="0"/>
              <a:cs typeface="Times New Roman" panose="02020603050405020304" charset="0"/>
            </a:endParaRPr>
          </a:p>
        </p:txBody>
      </p:sp>
      <p:sp>
        <p:nvSpPr>
          <p:cNvPr id="16" name="圆角矩形 15"/>
          <p:cNvSpPr/>
          <p:nvPr/>
        </p:nvSpPr>
        <p:spPr>
          <a:xfrm>
            <a:off x="1013460" y="3202305"/>
            <a:ext cx="10306050" cy="11995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a:solidFill>
                  <a:schemeClr val="tx1"/>
                </a:solidFill>
                <a:latin typeface="宋体" panose="02010600030101010101" pitchFamily="2" charset="-122"/>
                <a:ea typeface="宋体" panose="02010600030101010101" pitchFamily="2" charset="-122"/>
              </a:rPr>
              <a:t>在续文中要做好这两个矛盾的协同：冲突</a:t>
            </a:r>
            <a:r>
              <a:rPr lang="en-US" altLang="zh-CN" sz="2400">
                <a:solidFill>
                  <a:schemeClr val="tx1"/>
                </a:solidFill>
                <a:latin typeface="宋体" panose="02010600030101010101" pitchFamily="2" charset="-122"/>
                <a:ea typeface="宋体" panose="02010600030101010101" pitchFamily="2" charset="-122"/>
              </a:rPr>
              <a:t>1</a:t>
            </a:r>
            <a:r>
              <a:rPr lang="zh-CN" altLang="en-US" sz="2400">
                <a:solidFill>
                  <a:schemeClr val="tx1"/>
                </a:solidFill>
                <a:latin typeface="宋体" panose="02010600030101010101" pitchFamily="2" charset="-122"/>
                <a:ea typeface="宋体" panose="02010600030101010101" pitchFamily="2" charset="-122"/>
              </a:rPr>
              <a:t>：父子俩互相理解；冲突</a:t>
            </a:r>
            <a:r>
              <a:rPr lang="en-US" altLang="zh-CN" sz="2400">
                <a:solidFill>
                  <a:schemeClr val="tx1"/>
                </a:solidFill>
                <a:latin typeface="宋体" panose="02010600030101010101" pitchFamily="2" charset="-122"/>
                <a:ea typeface="宋体" panose="02010600030101010101" pitchFamily="2" charset="-122"/>
              </a:rPr>
              <a:t>2</a:t>
            </a:r>
            <a:r>
              <a:rPr lang="zh-CN" altLang="en-US" sz="2400">
                <a:solidFill>
                  <a:schemeClr val="tx1"/>
                </a:solidFill>
                <a:latin typeface="宋体" panose="02010600030101010101" pitchFamily="2" charset="-122"/>
                <a:ea typeface="宋体" panose="02010600030101010101" pitchFamily="2" charset="-122"/>
              </a:rPr>
              <a:t>：儿子愿意拿出这笔钱用作家庭的开销。</a:t>
            </a:r>
            <a:endParaRPr lang="zh-CN" altLang="en-US" sz="2400">
              <a:solidFill>
                <a:schemeClr val="tx1"/>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amond(in)">
                                      <p:cBhvr>
                                        <p:cTn id="26" dur="2000"/>
                                        <p:tgtEl>
                                          <p:spTgt spid="10"/>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amond(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amond(in)">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amond(in)">
                                      <p:cBhvr>
                                        <p:cTn id="39" dur="2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amond(in)">
                                      <p:cBhvr>
                                        <p:cTn id="4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2" grpId="0"/>
      <p:bldP spid="2" grpId="1"/>
      <p:bldP spid="8" grpId="0" animBg="1"/>
      <p:bldP spid="10" grpId="0" animBg="1"/>
      <p:bldP spid="12" grpId="0" animBg="1"/>
      <p:bldP spid="8" grpId="1" animBg="1"/>
      <p:bldP spid="10" grpId="1" animBg="1"/>
      <p:bldP spid="12" grpId="1" animBg="1"/>
      <p:bldP spid="14" grpId="0" bldLvl="0" animBg="1"/>
      <p:bldP spid="14" grpId="1" animBg="1"/>
      <p:bldP spid="15" grpId="0" bldLvl="0" animBg="1"/>
      <p:bldP spid="15" grpId="1" animBg="1"/>
      <p:bldP spid="16" grpId="0" bldLvl="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3441700" y="6297930"/>
            <a:ext cx="7369810" cy="413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20"/>
          <p:cNvSpPr/>
          <p:nvPr/>
        </p:nvSpPr>
        <p:spPr>
          <a:xfrm>
            <a:off x="5888355" y="5891530"/>
            <a:ext cx="5354955" cy="413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圆角矩形 21"/>
          <p:cNvSpPr/>
          <p:nvPr/>
        </p:nvSpPr>
        <p:spPr>
          <a:xfrm>
            <a:off x="394335" y="6297930"/>
            <a:ext cx="3011170" cy="413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 16"/>
          <p:cNvSpPr/>
          <p:nvPr/>
        </p:nvSpPr>
        <p:spPr>
          <a:xfrm>
            <a:off x="7540625" y="3427095"/>
            <a:ext cx="3424555" cy="290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圆角矩形 17"/>
          <p:cNvSpPr/>
          <p:nvPr/>
        </p:nvSpPr>
        <p:spPr>
          <a:xfrm>
            <a:off x="606425" y="3785235"/>
            <a:ext cx="9921875" cy="290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4030980" y="3038475"/>
            <a:ext cx="7371080" cy="315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3405505" y="3378200"/>
            <a:ext cx="3557905" cy="315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10248265" y="1896745"/>
            <a:ext cx="1202690" cy="352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551815" y="2279650"/>
            <a:ext cx="10721975" cy="352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551815" y="2661920"/>
            <a:ext cx="5295265" cy="352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551815" y="1563370"/>
            <a:ext cx="8244840" cy="32766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5748655" y="1235710"/>
            <a:ext cx="5633720" cy="32766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7601585" y="829310"/>
            <a:ext cx="1565910" cy="32766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551815" y="770255"/>
            <a:ext cx="11088370" cy="6000750"/>
          </a:xfrm>
          <a:prstGeom prst="rect">
            <a:avLst/>
          </a:prstGeom>
          <a:noFill/>
        </p:spPr>
        <p:txBody>
          <a:bodyPr wrap="square" rtlCol="0" anchor="t">
            <a:spAutoFit/>
          </a:bodyPr>
          <a:p>
            <a:r>
              <a:rPr lang="en-US">
                <a:latin typeface="Times New Roman" panose="02020603050405020304" charset="0"/>
                <a:ea typeface="宋体" panose="02010600030101010101" pitchFamily="2" charset="-122"/>
                <a:sym typeface="+mn-ea"/>
              </a:rPr>
              <a:t>    </a:t>
            </a:r>
            <a:r>
              <a:rPr lang="en-US" sz="2400">
                <a:latin typeface="Times New Roman" panose="02020603050405020304" charset="0"/>
                <a:ea typeface="宋体" panose="02010600030101010101" pitchFamily="2" charset="-122"/>
                <a:sym typeface="+mn-ea"/>
              </a:rPr>
              <a:t>   My </a:t>
            </a:r>
            <a:r>
              <a:rPr lang="en-US" sz="2400" u="sng">
                <a:latin typeface="Times New Roman" panose="02020603050405020304" charset="0"/>
                <a:ea typeface="宋体" panose="02010600030101010101" pitchFamily="2" charset="-122"/>
                <a:sym typeface="+mn-ea"/>
              </a:rPr>
              <a:t>dad</a:t>
            </a:r>
            <a:r>
              <a:rPr lang="en-US" sz="2400">
                <a:latin typeface="Times New Roman" panose="02020603050405020304" charset="0"/>
                <a:ea typeface="宋体" panose="02010600030101010101" pitchFamily="2" charset="-122"/>
                <a:sym typeface="+mn-ea"/>
              </a:rPr>
              <a:t>, George, only had an eighth grade education. A quiet man, he didn’t understand my world of school activities. From age 14, he </a:t>
            </a:r>
            <a:r>
              <a:rPr lang="en-US" sz="2400" u="sng">
                <a:latin typeface="Times New Roman" panose="02020603050405020304" charset="0"/>
                <a:ea typeface="宋体" panose="02010600030101010101" pitchFamily="2" charset="-122"/>
                <a:sym typeface="+mn-ea"/>
              </a:rPr>
              <a:t>worked</a:t>
            </a:r>
            <a:r>
              <a:rPr lang="en-US" sz="2400">
                <a:latin typeface="Times New Roman" panose="02020603050405020304" charset="0"/>
                <a:ea typeface="宋体" panose="02010600030101010101" pitchFamily="2" charset="-122"/>
                <a:sym typeface="+mn-ea"/>
              </a:rPr>
              <a:t>. And his dad, Albert, took the money my dad earned and used it to pay </a:t>
            </a:r>
            <a:r>
              <a:rPr lang="en-US" sz="2400" u="sng">
                <a:latin typeface="Times New Roman" panose="02020603050405020304" charset="0"/>
                <a:ea typeface="宋体" panose="02010600030101010101" pitchFamily="2" charset="-122"/>
                <a:sym typeface="+mn-ea"/>
              </a:rPr>
              <a:t>family</a:t>
            </a:r>
            <a:r>
              <a:rPr lang="en-US" sz="2400">
                <a:latin typeface="Times New Roman" panose="02020603050405020304" charset="0"/>
                <a:ea typeface="宋体" panose="02010600030101010101" pitchFamily="2" charset="-122"/>
                <a:sym typeface="+mn-ea"/>
              </a:rPr>
              <a:t> expenses. </a:t>
            </a:r>
            <a:endParaRPr lang="en-US" sz="2400">
              <a:latin typeface="Times New Roman" panose="02020603050405020304" charset="0"/>
              <a:ea typeface="宋体" panose="02010600030101010101" pitchFamily="2" charset="-122"/>
              <a:sym typeface="+mn-ea"/>
            </a:endParaRPr>
          </a:p>
          <a:p>
            <a:r>
              <a:rPr lang="en-US" sz="2400">
                <a:latin typeface="Times New Roman" panose="02020603050405020304" charset="0"/>
                <a:ea typeface="宋体" panose="02010600030101010101" pitchFamily="2" charset="-122"/>
                <a:sym typeface="+mn-ea"/>
              </a:rPr>
              <a:t>       I didn't really understand his world either: He wan a livestock trucker, and I thought that 1would surpass ( 超过) anything he had accomplished by the time I walked across the stage at high school graduation.</a:t>
            </a:r>
            <a:endParaRPr lang="en-US" sz="2400">
              <a:latin typeface="Times New Roman" panose="02020603050405020304" charset="0"/>
              <a:ea typeface="宋体" panose="02010600030101010101" pitchFamily="2" charset="-122"/>
              <a:sym typeface="+mn-ea"/>
            </a:endParaRPr>
          </a:p>
          <a:p>
            <a:r>
              <a:rPr lang="en-US" sz="2400">
                <a:latin typeface="Times New Roman" panose="02020603050405020304" charset="0"/>
                <a:ea typeface="宋体" panose="02010600030101010101" pitchFamily="2" charset="-122"/>
                <a:sym typeface="+mn-ea"/>
              </a:rPr>
              <a:t>       </a:t>
            </a:r>
            <a:r>
              <a:rPr lang="en-US" sz="2400">
                <a:latin typeface="Arial" panose="020B0604020202020204" pitchFamily="34" charset="0"/>
                <a:ea typeface="宋体" panose="02010600030101010101" pitchFamily="2" charset="-122"/>
                <a:cs typeface="Arial" panose="020B0604020202020204" pitchFamily="34" charset="0"/>
                <a:sym typeface="+mn-ea"/>
              </a:rPr>
              <a:t>…… </a:t>
            </a:r>
            <a:r>
              <a:rPr lang="en-US" sz="2400">
                <a:latin typeface="Times New Roman" panose="02020603050405020304" charset="0"/>
                <a:ea typeface="宋体" panose="02010600030101010101" pitchFamily="2" charset="-122"/>
                <a:sym typeface="+mn-ea"/>
              </a:rPr>
              <a:t>After a short way, the farmer stopped and pointed at a weed which we missed. Then we began again. This happened over and over, but we soon learned to identify different grasses like cockleburs, lamb's-quarters, foxtails, and the king of weeds, the pretty purple thistle. It was tiring work , but I looked forward to the pay, even though I wasn't sure how much it would amount to.</a:t>
            </a:r>
            <a:endParaRPr lang="en-US" sz="2400">
              <a:latin typeface="Times New Roman" panose="02020603050405020304" charset="0"/>
              <a:ea typeface="宋体" panose="02010600030101010101" pitchFamily="2" charset="-122"/>
              <a:sym typeface="+mn-ea"/>
            </a:endParaRPr>
          </a:p>
          <a:p>
            <a:r>
              <a:rPr lang="en-US" sz="2400">
                <a:latin typeface="Times New Roman" panose="02020603050405020304" charset="0"/>
                <a:ea typeface="宋体" panose="02010600030101010101" pitchFamily="2" charset="-122"/>
                <a:sym typeface="+mn-ea"/>
              </a:rPr>
              <a:t>      At home, my dad said, "A job's a big step to growing up. I'm glad you will be contributing to the household. " My dad's words made me realize that my earnings might not be mine to do with as I wished.</a:t>
            </a:r>
            <a:endParaRPr lang="en-US" sz="2400">
              <a:latin typeface="Times New Roman" panose="02020603050405020304" charset="0"/>
              <a:ea typeface="宋体" panose="02010600030101010101" pitchFamily="2" charset="-122"/>
              <a:sym typeface="+mn-ea"/>
            </a:endParaRPr>
          </a:p>
          <a:p>
            <a:r>
              <a:rPr lang="en-US" sz="2400">
                <a:latin typeface="Times New Roman" panose="02020603050405020304" charset="0"/>
                <a:ea typeface="宋体" panose="02010600030101010101" pitchFamily="2" charset="-122"/>
                <a:sym typeface="+mn-ea"/>
              </a:rPr>
              <a:t>      My labors lasted about two weeks, and the farmer said there might be more work , but I wasn't interested. I decided it was not fair that I had to contribute my money.</a:t>
            </a:r>
            <a:endParaRPr lang="zh-CN" altLang="en-US" sz="2400"/>
          </a:p>
        </p:txBody>
      </p:sp>
      <p:sp>
        <p:nvSpPr>
          <p:cNvPr id="9" name="标题 8"/>
          <p:cNvSpPr txBox="1">
            <a:spLocks noGrp="1"/>
          </p:cNvSpPr>
          <p:nvPr/>
        </p:nvSpPr>
        <p:spPr>
          <a:xfrm>
            <a:off x="1515110" y="170180"/>
            <a:ext cx="6523355" cy="521970"/>
          </a:xfrm>
          <a:prstGeom prst="rect">
            <a:avLst/>
          </a:prstGeom>
          <a:solidFill>
            <a:srgbClr val="FFC000"/>
          </a:solid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buClrTx/>
              <a:buSzTx/>
              <a:buFontTx/>
            </a:pP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(3) P</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ublic persona</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synergy</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人设协同</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云形标注 5"/>
          <p:cNvSpPr/>
          <p:nvPr/>
        </p:nvSpPr>
        <p:spPr>
          <a:xfrm>
            <a:off x="8682355" y="0"/>
            <a:ext cx="1493520" cy="862330"/>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solidFill>
                  <a:schemeClr val="tx1"/>
                </a:solidFill>
                <a:latin typeface="Times New Roman" panose="02020603050405020304" charset="0"/>
                <a:cs typeface="Times New Roman" panose="02020603050405020304" charset="0"/>
              </a:rPr>
              <a:t>silent</a:t>
            </a:r>
            <a:endParaRPr lang="en-US" altLang="zh-CN" sz="2400" b="1">
              <a:solidFill>
                <a:schemeClr val="tx1"/>
              </a:solidFill>
              <a:latin typeface="Times New Roman" panose="02020603050405020304" charset="0"/>
              <a:cs typeface="Times New Roman" panose="02020603050405020304" charset="0"/>
            </a:endParaRPr>
          </a:p>
        </p:txBody>
      </p:sp>
      <p:sp>
        <p:nvSpPr>
          <p:cNvPr id="7" name="云形标注 6"/>
          <p:cNvSpPr/>
          <p:nvPr/>
        </p:nvSpPr>
        <p:spPr>
          <a:xfrm>
            <a:off x="5748655" y="829310"/>
            <a:ext cx="1663700" cy="862330"/>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solidFill>
                  <a:schemeClr val="tx1"/>
                </a:solidFill>
                <a:latin typeface="Times New Roman" panose="02020603050405020304" charset="0"/>
                <a:cs typeface="Times New Roman" panose="02020603050405020304" charset="0"/>
              </a:rPr>
              <a:t>honest</a:t>
            </a:r>
            <a:endParaRPr lang="en-US" altLang="zh-CN" sz="2400" b="1">
              <a:solidFill>
                <a:schemeClr val="tx1"/>
              </a:solidFill>
              <a:latin typeface="Times New Roman" panose="02020603050405020304" charset="0"/>
              <a:cs typeface="Times New Roman" panose="02020603050405020304" charset="0"/>
            </a:endParaRPr>
          </a:p>
        </p:txBody>
      </p:sp>
      <p:sp>
        <p:nvSpPr>
          <p:cNvPr id="12" name="云形标注 11"/>
          <p:cNvSpPr/>
          <p:nvPr/>
        </p:nvSpPr>
        <p:spPr>
          <a:xfrm>
            <a:off x="2390775" y="1082040"/>
            <a:ext cx="2415540" cy="1190625"/>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solidFill>
                  <a:schemeClr val="tx1"/>
                </a:solidFill>
                <a:latin typeface="Times New Roman" panose="02020603050405020304" charset="0"/>
                <a:cs typeface="Times New Roman" panose="02020603050405020304" charset="0"/>
              </a:rPr>
              <a:t>confident</a:t>
            </a:r>
            <a:endParaRPr lang="en-US" altLang="zh-CN" sz="2400" b="1">
              <a:solidFill>
                <a:schemeClr val="tx1"/>
              </a:solidFill>
              <a:latin typeface="Times New Roman" panose="02020603050405020304" charset="0"/>
              <a:cs typeface="Times New Roman" panose="02020603050405020304" charset="0"/>
            </a:endParaRPr>
          </a:p>
        </p:txBody>
      </p:sp>
      <p:sp>
        <p:nvSpPr>
          <p:cNvPr id="16" name="云形标注 15"/>
          <p:cNvSpPr/>
          <p:nvPr/>
        </p:nvSpPr>
        <p:spPr>
          <a:xfrm>
            <a:off x="5186045" y="2106930"/>
            <a:ext cx="3034665" cy="1122680"/>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solidFill>
                  <a:schemeClr val="tx1"/>
                </a:solidFill>
                <a:latin typeface="Times New Roman" panose="02020603050405020304" charset="0"/>
                <a:cs typeface="Times New Roman" panose="02020603050405020304" charset="0"/>
              </a:rPr>
              <a:t>irresponsible</a:t>
            </a:r>
            <a:endParaRPr lang="en-US" altLang="zh-CN" sz="2400" b="1">
              <a:solidFill>
                <a:schemeClr val="tx1"/>
              </a:solidFill>
              <a:latin typeface="Times New Roman" panose="02020603050405020304" charset="0"/>
              <a:cs typeface="Times New Roman" panose="02020603050405020304" charset="0"/>
            </a:endParaRPr>
          </a:p>
        </p:txBody>
      </p:sp>
      <p:sp>
        <p:nvSpPr>
          <p:cNvPr id="20" name="云形标注 19"/>
          <p:cNvSpPr/>
          <p:nvPr/>
        </p:nvSpPr>
        <p:spPr>
          <a:xfrm>
            <a:off x="8239125" y="2592070"/>
            <a:ext cx="2573020" cy="1122680"/>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solidFill>
                  <a:schemeClr val="tx1"/>
                </a:solidFill>
                <a:latin typeface="Times New Roman" panose="02020603050405020304" charset="0"/>
                <a:cs typeface="Times New Roman" panose="02020603050405020304" charset="0"/>
              </a:rPr>
              <a:t>clever</a:t>
            </a:r>
            <a:endParaRPr lang="en-US" altLang="zh-CN" sz="2400" b="1">
              <a:solidFill>
                <a:schemeClr val="tx1"/>
              </a:solidFill>
              <a:latin typeface="Times New Roman" panose="02020603050405020304" charset="0"/>
              <a:cs typeface="Times New Roman" panose="02020603050405020304" charset="0"/>
            </a:endParaRPr>
          </a:p>
        </p:txBody>
      </p:sp>
      <p:sp>
        <p:nvSpPr>
          <p:cNvPr id="25" name="云形标注 24"/>
          <p:cNvSpPr/>
          <p:nvPr/>
        </p:nvSpPr>
        <p:spPr>
          <a:xfrm>
            <a:off x="6430010" y="4700905"/>
            <a:ext cx="2573020" cy="1122680"/>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solidFill>
                  <a:schemeClr val="tx1"/>
                </a:solidFill>
                <a:latin typeface="Times New Roman" panose="02020603050405020304" charset="0"/>
                <a:cs typeface="Times New Roman" panose="02020603050405020304" charset="0"/>
              </a:rPr>
              <a:t>selfish</a:t>
            </a:r>
            <a:endParaRPr lang="en-US" altLang="zh-CN" sz="2400" b="1">
              <a:solidFill>
                <a:schemeClr val="tx1"/>
              </a:solidFill>
              <a:latin typeface="Times New Roman" panose="02020603050405020304" charset="0"/>
              <a:cs typeface="Times New Roman" panose="02020603050405020304" charset="0"/>
            </a:endParaRPr>
          </a:p>
        </p:txBody>
      </p:sp>
      <p:sp>
        <p:nvSpPr>
          <p:cNvPr id="26" name="云形标注 25"/>
          <p:cNvSpPr/>
          <p:nvPr/>
        </p:nvSpPr>
        <p:spPr>
          <a:xfrm>
            <a:off x="3175635" y="5180965"/>
            <a:ext cx="2573020" cy="1122680"/>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solidFill>
                  <a:schemeClr val="tx1"/>
                </a:solidFill>
                <a:latin typeface="Times New Roman" panose="02020603050405020304" charset="0"/>
                <a:cs typeface="Times New Roman" panose="02020603050405020304" charset="0"/>
              </a:rPr>
              <a:t>headstrong</a:t>
            </a:r>
            <a:endParaRPr lang="en-US" altLang="zh-CN" sz="2400" b="1">
              <a:solidFill>
                <a:schemeClr val="tx1"/>
              </a:solidFill>
              <a:latin typeface="Times New Roman" panose="02020603050405020304" charset="0"/>
              <a:cs typeface="Times New Roman" panose="02020603050405020304" charset="0"/>
            </a:endParaRPr>
          </a:p>
        </p:txBody>
      </p:sp>
      <p:sp>
        <p:nvSpPr>
          <p:cNvPr id="27" name="圆角矩形 26"/>
          <p:cNvSpPr/>
          <p:nvPr/>
        </p:nvSpPr>
        <p:spPr>
          <a:xfrm>
            <a:off x="934085" y="907415"/>
            <a:ext cx="10163810" cy="40563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rPr>
              <a:t>续文的人设要与原文的人设保持一致</a:t>
            </a:r>
            <a:endParaRPr lang="zh-CN" altLang="en-US" sz="2800" b="1">
              <a:solidFill>
                <a:schemeClr val="tx1"/>
              </a:solidFill>
              <a:latin typeface="宋体" panose="02010600030101010101" pitchFamily="2" charset="-122"/>
              <a:ea typeface="宋体" panose="02010600030101010101" pitchFamily="2" charset="-122"/>
            </a:endParaRPr>
          </a:p>
          <a:p>
            <a:pPr algn="ctr"/>
            <a:endParaRPr lang="zh-CN" altLang="en-US" sz="1400" b="1">
              <a:solidFill>
                <a:schemeClr val="tx1"/>
              </a:solidFill>
              <a:latin typeface="宋体" panose="02010600030101010101" pitchFamily="2" charset="-122"/>
              <a:ea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rPr>
              <a:t>1.</a:t>
            </a:r>
            <a:r>
              <a:rPr lang="zh-CN" altLang="en-US" sz="2400">
                <a:solidFill>
                  <a:schemeClr val="tx1"/>
                </a:solidFill>
                <a:latin typeface="宋体" panose="02010600030101010101" pitchFamily="2" charset="-122"/>
                <a:ea typeface="宋体" panose="02010600030101010101" pitchFamily="2" charset="-122"/>
              </a:rPr>
              <a:t>在续文中，尽可能把父亲憨厚老实的性格特征体现出来；父亲是个不善言辞的人，续文中父亲的话不要过多的出现，而且不要出现文绉绉的话，否则与父亲憨厚老实的农民身份不符合。</a:t>
            </a:r>
            <a:endParaRPr lang="zh-CN" altLang="en-US" sz="2400">
              <a:solidFill>
                <a:schemeClr val="tx1"/>
              </a:solidFill>
              <a:latin typeface="宋体" panose="02010600030101010101" pitchFamily="2" charset="-122"/>
              <a:ea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rPr>
              <a:t>2.</a:t>
            </a:r>
            <a:r>
              <a:rPr lang="zh-CN" altLang="en-US" sz="2400">
                <a:solidFill>
                  <a:schemeClr val="tx1"/>
                </a:solidFill>
                <a:latin typeface="宋体" panose="02010600030101010101" pitchFamily="2" charset="-122"/>
                <a:ea typeface="宋体" panose="02010600030101010101" pitchFamily="2" charset="-122"/>
              </a:rPr>
              <a:t>儿子的性格是聪明伶俐、自信、倔强又有点不负责任，所以才会出现不理解父亲。按照正能量原则，儿子最终会理解父亲，并愿意上交这笔钱，承担起男子汉养家的责任。续文中最好交代清楚他最初不愿意上交这笔钱的原因，比如他想用这笔钱去买他最爱的长号。</a:t>
            </a:r>
            <a:endParaRPr lang="zh-CN" altLang="en-US" sz="2400">
              <a:solidFill>
                <a:schemeClr val="tx1"/>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amond(in)">
                                      <p:cBhvr>
                                        <p:cTn id="30" dur="2000"/>
                                        <p:tgtEl>
                                          <p:spTgt spid="8"/>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amond(in)">
                                      <p:cBhvr>
                                        <p:cTn id="33" dur="2000"/>
                                        <p:tgtEl>
                                          <p:spTgt spid="10"/>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amond(in)">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amond(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amond(in)">
                                      <p:cBhvr>
                                        <p:cTn id="46" dur="2000"/>
                                        <p:tgtEl>
                                          <p:spTgt spid="13"/>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amond(in)">
                                      <p:cBhvr>
                                        <p:cTn id="49" dur="2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diamond(in)">
                                      <p:cBhvr>
                                        <p:cTn id="54" dur="2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diamond(in)">
                                      <p:cBhvr>
                                        <p:cTn id="59" dur="2000"/>
                                        <p:tgtEl>
                                          <p:spTgt spid="18"/>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diamond(in)">
                                      <p:cBhvr>
                                        <p:cTn id="62" dur="2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diamond(in)">
                                      <p:cBhvr>
                                        <p:cTn id="67" dur="20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diamond(in)">
                                      <p:cBhvr>
                                        <p:cTn id="72" dur="2000"/>
                                        <p:tgtEl>
                                          <p:spTgt spid="21"/>
                                        </p:tgtEl>
                                      </p:cBhvr>
                                    </p:animEffect>
                                  </p:childTnLst>
                                </p:cTn>
                              </p:par>
                              <p:par>
                                <p:cTn id="73" presetID="8" presetClass="entr" presetSubtype="16"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diamond(in)">
                                      <p:cBhvr>
                                        <p:cTn id="75" dur="20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diamond(in)">
                                      <p:cBhvr>
                                        <p:cTn id="80" dur="20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8" presetClass="entr" presetSubtype="16"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diamond(in)">
                                      <p:cBhvr>
                                        <p:cTn id="85" dur="20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ntr" presetSubtype="16"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diamond(in)">
                                      <p:cBhvr>
                                        <p:cTn id="90" dur="20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diamond(in)">
                                      <p:cBhvr>
                                        <p:cTn id="9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bldLvl="0" animBg="1"/>
      <p:bldP spid="6" grpId="1" animBg="1"/>
      <p:bldP spid="4" grpId="0" animBg="1"/>
      <p:bldP spid="5" grpId="0" animBg="1"/>
      <p:bldP spid="4" grpId="1" animBg="1"/>
      <p:bldP spid="5" grpId="1" animBg="1"/>
      <p:bldP spid="7" grpId="0" bldLvl="0" animBg="1"/>
      <p:bldP spid="7" grpId="1" animBg="1"/>
      <p:bldP spid="8" grpId="0" animBg="1"/>
      <p:bldP spid="10" grpId="0" animBg="1"/>
      <p:bldP spid="11" grpId="0" animBg="1"/>
      <p:bldP spid="8" grpId="1" animBg="1"/>
      <p:bldP spid="10" grpId="1" animBg="1"/>
      <p:bldP spid="11" grpId="1" animBg="1"/>
      <p:bldP spid="12" grpId="0" bldLvl="0" animBg="1"/>
      <p:bldP spid="12" grpId="1" animBg="1"/>
      <p:bldP spid="13" grpId="0" animBg="1"/>
      <p:bldP spid="14" grpId="0" animBg="1"/>
      <p:bldP spid="13" grpId="1" animBg="1"/>
      <p:bldP spid="14" grpId="1" animBg="1"/>
      <p:bldP spid="16" grpId="0" bldLvl="0" animBg="1"/>
      <p:bldP spid="16" grpId="1" animBg="1"/>
      <p:bldP spid="18" grpId="0" animBg="1"/>
      <p:bldP spid="17" grpId="0" animBg="1"/>
      <p:bldP spid="18" grpId="1" animBg="1"/>
      <p:bldP spid="17" grpId="1" animBg="1"/>
      <p:bldP spid="20" grpId="0" bldLvl="0" animBg="1"/>
      <p:bldP spid="20" grpId="1" animBg="1"/>
      <p:bldP spid="21" grpId="0" animBg="1"/>
      <p:bldP spid="22" grpId="0" animBg="1"/>
      <p:bldP spid="21" grpId="1" animBg="1"/>
      <p:bldP spid="22" grpId="1" animBg="1"/>
      <p:bldP spid="25" grpId="0" bldLvl="0" animBg="1"/>
      <p:bldP spid="25" grpId="1" animBg="1"/>
      <p:bldP spid="23" grpId="0" animBg="1"/>
      <p:bldP spid="23" grpId="1" animBg="1"/>
      <p:bldP spid="26" grpId="0" bldLvl="0" animBg="1"/>
      <p:bldP spid="26" grpId="1" animBg="1"/>
      <p:bldP spid="27" grpId="0" bldLvl="0" animBg="1"/>
      <p:bldP spid="2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3375660" y="5626735"/>
            <a:ext cx="7272020" cy="3765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485775" y="5626735"/>
            <a:ext cx="2889885" cy="3765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4516120" y="4478020"/>
            <a:ext cx="6981190" cy="3765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558800" y="4854575"/>
            <a:ext cx="4297680" cy="3765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3192780" y="3416300"/>
            <a:ext cx="8305165" cy="3765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558800" y="3792855"/>
            <a:ext cx="2185670" cy="3765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圆角矩形 1"/>
          <p:cNvSpPr/>
          <p:nvPr/>
        </p:nvSpPr>
        <p:spPr>
          <a:xfrm>
            <a:off x="5464175" y="1156970"/>
            <a:ext cx="5901690" cy="4254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485775" y="1582420"/>
            <a:ext cx="4103370" cy="4254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标题 8"/>
          <p:cNvSpPr txBox="1">
            <a:spLocks noGrp="1"/>
          </p:cNvSpPr>
          <p:nvPr/>
        </p:nvSpPr>
        <p:spPr>
          <a:xfrm>
            <a:off x="2887980" y="121920"/>
            <a:ext cx="5807075" cy="521970"/>
          </a:xfrm>
          <a:prstGeom prst="rect">
            <a:avLst/>
          </a:prstGeom>
          <a:solidFill>
            <a:srgbClr val="FFC000"/>
          </a:solid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(4) Emotional synergy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情感协同</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0" name="文本框 99"/>
          <p:cNvSpPr txBox="1"/>
          <p:nvPr/>
        </p:nvSpPr>
        <p:spPr>
          <a:xfrm>
            <a:off x="485775" y="798195"/>
            <a:ext cx="11220450" cy="5262245"/>
          </a:xfrm>
          <a:prstGeom prst="rect">
            <a:avLst/>
          </a:prstGeom>
          <a:noFill/>
          <a:ln w="9525">
            <a:noFill/>
          </a:ln>
        </p:spPr>
        <p:txBody>
          <a:bodyPr wrap="square">
            <a:spAutoFit/>
          </a:bodyPr>
          <a:p>
            <a:pPr indent="266700"/>
            <a:r>
              <a:rPr lang="en-US" sz="2000" b="0">
                <a:latin typeface="Times New Roman" panose="02020603050405020304" charset="0"/>
                <a:ea typeface="宋体" panose="02010600030101010101" pitchFamily="2" charset="-122"/>
              </a:rPr>
              <a:t>    </a:t>
            </a:r>
            <a:r>
              <a:rPr lang="en-US" sz="2000" b="0">
                <a:latin typeface="Arial" panose="020B0604020202020204" pitchFamily="34" charset="0"/>
                <a:ea typeface="宋体" panose="02010600030101010101" pitchFamily="2" charset="-122"/>
                <a:cs typeface="Arial" panose="020B0604020202020204" pitchFamily="34" charset="0"/>
              </a:rPr>
              <a:t>……</a:t>
            </a:r>
            <a:r>
              <a:rPr lang="en-US" sz="2000" b="0">
                <a:latin typeface="Times New Roman" panose="02020603050405020304" charset="0"/>
                <a:ea typeface="宋体" panose="02010600030101010101" pitchFamily="2" charset="-122"/>
              </a:rPr>
              <a:t>  </a:t>
            </a:r>
            <a:r>
              <a:rPr lang="en-US" sz="2400" b="0">
                <a:latin typeface="Times New Roman" panose="02020603050405020304" charset="0"/>
                <a:ea typeface="宋体" panose="02010600030101010101" pitchFamily="2" charset="-122"/>
              </a:rPr>
              <a:t> </a:t>
            </a:r>
            <a:endParaRPr lang="en-US" sz="2400" b="0">
              <a:latin typeface="Times New Roman" panose="02020603050405020304" charset="0"/>
              <a:ea typeface="宋体" panose="02010600030101010101" pitchFamily="2" charset="-122"/>
            </a:endParaRPr>
          </a:p>
          <a:p>
            <a:pPr indent="266700"/>
            <a:r>
              <a:rPr lang="en-US" sz="2400" b="0">
                <a:latin typeface="Times New Roman" panose="02020603050405020304" charset="0"/>
                <a:ea typeface="宋体" panose="02010600030101010101" pitchFamily="2" charset="-122"/>
              </a:rPr>
              <a:t>  The summer before my eighth grade</a:t>
            </a:r>
            <a:r>
              <a:rPr lang="en-US" sz="2400" b="0">
                <a:solidFill>
                  <a:schemeClr val="tx1"/>
                </a:solidFill>
                <a:latin typeface="Times New Roman" panose="02020603050405020304" charset="0"/>
                <a:ea typeface="宋体" panose="02010600030101010101" pitchFamily="2" charset="-122"/>
              </a:rPr>
              <a:t> I was one of a group of boys that a neighboring </a:t>
            </a:r>
            <a:r>
              <a:rPr lang="en-US" sz="2400" b="0" u="sng">
                <a:solidFill>
                  <a:schemeClr val="tx1"/>
                </a:solidFill>
                <a:latin typeface="Times New Roman" panose="02020603050405020304" charset="0"/>
                <a:ea typeface="宋体" panose="02010600030101010101" pitchFamily="2" charset="-122"/>
              </a:rPr>
              <a:t>farmer</a:t>
            </a:r>
            <a:r>
              <a:rPr lang="en-US" sz="2400" b="0">
                <a:solidFill>
                  <a:schemeClr val="tx1"/>
                </a:solidFill>
                <a:latin typeface="Times New Roman" panose="02020603050405020304" charset="0"/>
                <a:ea typeface="宋体" panose="02010600030101010101" pitchFamily="2" charset="-122"/>
              </a:rPr>
              <a:t> hired to work in his field. He explained our basic task, the tractor fired up and we were off, riding down the field looking for weeds to spray with chemicals. After a short way, the farmer stopped and pointed at a weed which we missed. Then we began again. This happened over and over, but we soon </a:t>
            </a:r>
            <a:r>
              <a:rPr lang="en-US" sz="2400" b="0" u="sng">
                <a:solidFill>
                  <a:schemeClr val="tx1"/>
                </a:solidFill>
                <a:latin typeface="Times New Roman" panose="02020603050405020304" charset="0"/>
                <a:ea typeface="宋体" panose="02010600030101010101" pitchFamily="2" charset="-122"/>
              </a:rPr>
              <a:t>learned</a:t>
            </a:r>
            <a:r>
              <a:rPr lang="en-US" sz="2400" b="0">
                <a:solidFill>
                  <a:schemeClr val="tx1"/>
                </a:solidFill>
                <a:latin typeface="Times New Roman" panose="02020603050405020304" charset="0"/>
                <a:ea typeface="宋体" panose="02010600030101010101" pitchFamily="2" charset="-122"/>
              </a:rPr>
              <a:t> to identify different grasses like cockleburs, lamb's-quarters, foxtails, and the king of weeds, the pretty purple thistle. It was </a:t>
            </a:r>
            <a:r>
              <a:rPr lang="en-US" sz="2400" b="0" u="sng">
                <a:solidFill>
                  <a:schemeClr val="tx1"/>
                </a:solidFill>
                <a:latin typeface="Times New Roman" panose="02020603050405020304" charset="0"/>
                <a:ea typeface="宋体" panose="02010600030101010101" pitchFamily="2" charset="-122"/>
              </a:rPr>
              <a:t>tiring</a:t>
            </a:r>
            <a:r>
              <a:rPr lang="en-US" sz="2400" b="0">
                <a:solidFill>
                  <a:schemeClr val="tx1"/>
                </a:solidFill>
                <a:latin typeface="Times New Roman" panose="02020603050405020304" charset="0"/>
                <a:ea typeface="宋体" panose="02010600030101010101" pitchFamily="2" charset="-122"/>
              </a:rPr>
              <a:t> work , but I looked forward to the pay, even though I wasn't sure how much it would amount to.</a:t>
            </a:r>
            <a:endParaRPr lang="en-US" sz="2400" b="0">
              <a:solidFill>
                <a:schemeClr val="tx1"/>
              </a:solidFill>
              <a:latin typeface="Times New Roman" panose="02020603050405020304" charset="0"/>
              <a:ea typeface="宋体" panose="02010600030101010101" pitchFamily="2" charset="-122"/>
            </a:endParaRPr>
          </a:p>
          <a:p>
            <a:pPr indent="266700"/>
            <a:r>
              <a:rPr lang="en-US" sz="2400" b="0">
                <a:latin typeface="Times New Roman" panose="02020603050405020304" charset="0"/>
                <a:ea typeface="宋体" panose="02010600030101010101" pitchFamily="2" charset="-122"/>
              </a:rPr>
              <a:t>       At home, my dad said, "A job's a big step to </a:t>
            </a:r>
            <a:r>
              <a:rPr lang="en-US" sz="2400" b="0" u="sng">
                <a:latin typeface="Times New Roman" panose="02020603050405020304" charset="0"/>
                <a:ea typeface="宋体" panose="02010600030101010101" pitchFamily="2" charset="-122"/>
              </a:rPr>
              <a:t>growing up</a:t>
            </a:r>
            <a:r>
              <a:rPr lang="en-US" sz="2400" b="0">
                <a:latin typeface="Times New Roman" panose="02020603050405020304" charset="0"/>
                <a:ea typeface="宋体" panose="02010600030101010101" pitchFamily="2" charset="-122"/>
              </a:rPr>
              <a:t>. I'm glad you will be contributing to the household. " My dad's words made me </a:t>
            </a:r>
            <a:r>
              <a:rPr lang="en-US" sz="2400" b="0" u="sng">
                <a:latin typeface="Times New Roman" panose="02020603050405020304" charset="0"/>
                <a:ea typeface="宋体" panose="02010600030101010101" pitchFamily="2" charset="-122"/>
              </a:rPr>
              <a:t>realize</a:t>
            </a:r>
            <a:r>
              <a:rPr lang="en-US" sz="2400" b="0">
                <a:latin typeface="Times New Roman" panose="02020603050405020304" charset="0"/>
                <a:ea typeface="宋体" panose="02010600030101010101" pitchFamily="2" charset="-122"/>
              </a:rPr>
              <a:t> that my earnings might not be mine to do with as I wished.       My labors lasted about two weeks, and the farmer said there might be more work , but I wasn't interested. I decided it was not </a:t>
            </a:r>
            <a:r>
              <a:rPr lang="en-US" sz="2400" b="0" u="sng">
                <a:latin typeface="Times New Roman" panose="02020603050405020304" charset="0"/>
                <a:ea typeface="宋体" panose="02010600030101010101" pitchFamily="2" charset="-122"/>
              </a:rPr>
              <a:t>fair</a:t>
            </a:r>
            <a:r>
              <a:rPr lang="en-US" sz="2400" b="0">
                <a:latin typeface="Times New Roman" panose="02020603050405020304" charset="0"/>
                <a:ea typeface="宋体" panose="02010600030101010101" pitchFamily="2" charset="-122"/>
              </a:rPr>
              <a:t> that I had to contribute my money.</a:t>
            </a:r>
            <a:endParaRPr lang="zh-CN" altLang="en-US" sz="2400"/>
          </a:p>
        </p:txBody>
      </p:sp>
      <p:sp>
        <p:nvSpPr>
          <p:cNvPr id="4" name="云形标注 3"/>
          <p:cNvSpPr/>
          <p:nvPr/>
        </p:nvSpPr>
        <p:spPr>
          <a:xfrm>
            <a:off x="8948420" y="121920"/>
            <a:ext cx="2550160" cy="1071880"/>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expected/</a:t>
            </a:r>
            <a:endParaRPr lang="en-US" altLang="zh-CN" sz="2400">
              <a:solidFill>
                <a:schemeClr val="tx1"/>
              </a:solidFill>
              <a:latin typeface="Times New Roman" panose="02020603050405020304" charset="0"/>
              <a:cs typeface="Times New Roman" panose="02020603050405020304" charset="0"/>
            </a:endParaRPr>
          </a:p>
          <a:p>
            <a:pPr algn="ctr"/>
            <a:r>
              <a:rPr lang="en-US" altLang="zh-CN" sz="2400">
                <a:solidFill>
                  <a:schemeClr val="tx1"/>
                </a:solidFill>
                <a:latin typeface="Times New Roman" panose="02020603050405020304" charset="0"/>
                <a:cs typeface="Times New Roman" panose="02020603050405020304" charset="0"/>
              </a:rPr>
              <a:t>hopeful</a:t>
            </a:r>
            <a:endParaRPr lang="en-US" altLang="zh-CN" sz="2400">
              <a:solidFill>
                <a:schemeClr val="tx1"/>
              </a:solidFill>
              <a:latin typeface="Times New Roman" panose="02020603050405020304" charset="0"/>
              <a:cs typeface="Times New Roman" panose="02020603050405020304" charset="0"/>
            </a:endParaRPr>
          </a:p>
        </p:txBody>
      </p:sp>
      <p:sp>
        <p:nvSpPr>
          <p:cNvPr id="13" name="云形标注 12"/>
          <p:cNvSpPr/>
          <p:nvPr/>
        </p:nvSpPr>
        <p:spPr>
          <a:xfrm>
            <a:off x="5821045" y="2344420"/>
            <a:ext cx="2550160" cy="1071880"/>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desired</a:t>
            </a:r>
            <a:endParaRPr lang="en-US" altLang="zh-CN" sz="2400">
              <a:solidFill>
                <a:schemeClr val="tx1"/>
              </a:solidFill>
              <a:latin typeface="Times New Roman" panose="02020603050405020304" charset="0"/>
              <a:cs typeface="Times New Roman" panose="02020603050405020304" charset="0"/>
            </a:endParaRPr>
          </a:p>
          <a:p>
            <a:pPr algn="ctr"/>
            <a:r>
              <a:rPr lang="zh-CN" altLang="en-US" sz="2400">
                <a:solidFill>
                  <a:schemeClr val="tx1"/>
                </a:solidFill>
                <a:latin typeface="宋体" panose="02010600030101010101" pitchFamily="2" charset="-122"/>
                <a:ea typeface="宋体" panose="02010600030101010101" pitchFamily="2" charset="-122"/>
                <a:cs typeface="Times New Roman" panose="02020603050405020304" charset="0"/>
              </a:rPr>
              <a:t>渴望的</a:t>
            </a:r>
            <a:endParaRPr lang="zh-CN" altLang="en-US" sz="2400">
              <a:solidFill>
                <a:schemeClr val="tx1"/>
              </a:solidFill>
              <a:latin typeface="Times New Roman" panose="02020603050405020304" charset="0"/>
              <a:cs typeface="Times New Roman" panose="02020603050405020304" charset="0"/>
            </a:endParaRPr>
          </a:p>
        </p:txBody>
      </p:sp>
      <p:sp>
        <p:nvSpPr>
          <p:cNvPr id="14" name="云形标注 13"/>
          <p:cNvSpPr/>
          <p:nvPr/>
        </p:nvSpPr>
        <p:spPr>
          <a:xfrm>
            <a:off x="7363460" y="3321050"/>
            <a:ext cx="2707640" cy="1156335"/>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disappointed</a:t>
            </a:r>
            <a:endParaRPr lang="en-US" altLang="zh-CN" sz="2400">
              <a:solidFill>
                <a:schemeClr val="tx1"/>
              </a:solidFill>
              <a:latin typeface="Times New Roman" panose="02020603050405020304" charset="0"/>
              <a:cs typeface="Times New Roman" panose="02020603050405020304" charset="0"/>
            </a:endParaRPr>
          </a:p>
          <a:p>
            <a:pPr algn="ctr"/>
            <a:r>
              <a:rPr lang="zh-CN" altLang="en-US" sz="2400">
                <a:solidFill>
                  <a:schemeClr val="tx1"/>
                </a:solidFill>
                <a:latin typeface="Times New Roman" panose="02020603050405020304" charset="0"/>
                <a:cs typeface="Times New Roman" panose="02020603050405020304" charset="0"/>
              </a:rPr>
              <a:t>失望的</a:t>
            </a:r>
            <a:endParaRPr lang="zh-CN" altLang="en-US" sz="2400">
              <a:solidFill>
                <a:schemeClr val="tx1"/>
              </a:solidFill>
              <a:latin typeface="Times New Roman" panose="02020603050405020304" charset="0"/>
              <a:cs typeface="Times New Roman" panose="02020603050405020304" charset="0"/>
            </a:endParaRPr>
          </a:p>
        </p:txBody>
      </p:sp>
      <p:sp>
        <p:nvSpPr>
          <p:cNvPr id="16" name="云形标注 15"/>
          <p:cNvSpPr/>
          <p:nvPr/>
        </p:nvSpPr>
        <p:spPr>
          <a:xfrm>
            <a:off x="825500" y="4313555"/>
            <a:ext cx="2683510" cy="1160145"/>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Times New Roman" panose="02020603050405020304" charset="0"/>
                <a:cs typeface="Times New Roman" panose="02020603050405020304" charset="0"/>
              </a:rPr>
              <a:t>downheartd</a:t>
            </a:r>
            <a:endParaRPr lang="zh-CN" altLang="en-US" sz="2400">
              <a:solidFill>
                <a:schemeClr val="tx1"/>
              </a:solidFill>
              <a:latin typeface="Times New Roman" panose="02020603050405020304" charset="0"/>
              <a:cs typeface="Times New Roman" panose="02020603050405020304" charset="0"/>
            </a:endParaRPr>
          </a:p>
          <a:p>
            <a:pPr algn="ctr"/>
            <a:r>
              <a:rPr lang="zh-CN" altLang="en-US" sz="2400">
                <a:solidFill>
                  <a:schemeClr val="tx1"/>
                </a:solidFill>
                <a:latin typeface="宋体" panose="02010600030101010101" pitchFamily="2" charset="-122"/>
                <a:ea typeface="宋体" panose="02010600030101010101" pitchFamily="2" charset="-122"/>
                <a:cs typeface="Times New Roman" panose="02020603050405020304" charset="0"/>
              </a:rPr>
              <a:t>心灰意冷</a:t>
            </a:r>
            <a:endParaRPr lang="zh-CN" altLang="en-US" sz="2400">
              <a:solidFill>
                <a:schemeClr val="tx1"/>
              </a:solidFill>
              <a:latin typeface="宋体" panose="02010600030101010101" pitchFamily="2" charset="-122"/>
              <a:ea typeface="宋体" panose="02010600030101010101" pitchFamily="2" charset="-122"/>
              <a:cs typeface="Times New Roman" panose="02020603050405020304" charset="0"/>
            </a:endParaRPr>
          </a:p>
        </p:txBody>
      </p:sp>
      <p:sp>
        <p:nvSpPr>
          <p:cNvPr id="17" name="云形标注 16"/>
          <p:cNvSpPr/>
          <p:nvPr/>
        </p:nvSpPr>
        <p:spPr>
          <a:xfrm>
            <a:off x="4237355" y="4314190"/>
            <a:ext cx="5647690" cy="1312545"/>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nurse a grievance against sb</a:t>
            </a:r>
            <a:endParaRPr lang="zh-CN" altLang="en-US" sz="2400">
              <a:solidFill>
                <a:schemeClr val="tx1"/>
              </a:solidFill>
              <a:latin typeface="Times New Roman" panose="02020603050405020304" charset="0"/>
              <a:ea typeface="宋体" panose="02010600030101010101" pitchFamily="2" charset="-122"/>
              <a:cs typeface="Times New Roman" panose="02020603050405020304" charset="0"/>
            </a:endParaRPr>
          </a:p>
          <a:p>
            <a:pPr algn="ctr"/>
            <a:r>
              <a:rPr lang="zh-CN" altLang="en-US" sz="2400">
                <a:solidFill>
                  <a:schemeClr val="tx1"/>
                </a:solidFill>
                <a:latin typeface="宋体" panose="02010600030101010101" pitchFamily="2" charset="-122"/>
                <a:ea typeface="宋体" panose="02010600030101010101" pitchFamily="2" charset="-122"/>
                <a:cs typeface="Times New Roman" panose="02020603050405020304" charset="0"/>
              </a:rPr>
              <a:t>对某人不满或怨恨</a:t>
            </a:r>
            <a:endParaRPr lang="zh-CN" altLang="en-US" sz="2400">
              <a:solidFill>
                <a:schemeClr val="tx1"/>
              </a:solidFill>
              <a:latin typeface="宋体" panose="02010600030101010101" pitchFamily="2" charset="-122"/>
              <a:ea typeface="宋体" panose="02010600030101010101" pitchFamily="2" charset="-122"/>
              <a:cs typeface="Times New Roman" panose="02020603050405020304" charset="0"/>
            </a:endParaRPr>
          </a:p>
        </p:txBody>
      </p:sp>
      <p:sp>
        <p:nvSpPr>
          <p:cNvPr id="18" name="圆角矩形 17"/>
          <p:cNvSpPr/>
          <p:nvPr/>
        </p:nvSpPr>
        <p:spPr>
          <a:xfrm>
            <a:off x="558800" y="1156970"/>
            <a:ext cx="10939145" cy="541274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a:solidFill>
                  <a:schemeClr val="tx1"/>
                </a:solidFill>
                <a:latin typeface="宋体" panose="02010600030101010101" pitchFamily="2" charset="-122"/>
                <a:ea typeface="宋体" panose="02010600030101010101" pitchFamily="2" charset="-122"/>
              </a:rPr>
              <a:t>    </a:t>
            </a:r>
            <a:r>
              <a:rPr lang="zh-CN" altLang="en-US" sz="2800">
                <a:solidFill>
                  <a:schemeClr val="tx1"/>
                </a:solidFill>
                <a:latin typeface="宋体" panose="02010600030101010101" pitchFamily="2" charset="-122"/>
                <a:ea typeface="宋体" panose="02010600030101010101" pitchFamily="2" charset="-122"/>
              </a:rPr>
              <a:t>通过分析可以知道，小男孩的</a:t>
            </a:r>
            <a:r>
              <a:rPr lang="zh-CN" altLang="en-US" sz="2800">
                <a:solidFill>
                  <a:schemeClr val="tx1"/>
                </a:solidFill>
                <a:latin typeface="宋体" panose="02010600030101010101" pitchFamily="2" charset="-122"/>
                <a:ea typeface="宋体" panose="02010600030101010101" pitchFamily="2" charset="-122"/>
                <a:sym typeface="+mn-ea"/>
              </a:rPr>
              <a:t>情</a:t>
            </a:r>
            <a:r>
              <a:rPr lang="zh-CN" altLang="en-US" sz="2800">
                <a:solidFill>
                  <a:schemeClr val="tx1"/>
                </a:solidFill>
                <a:latin typeface="宋体" panose="02010600030101010101" pitchFamily="2" charset="-122"/>
                <a:ea typeface="宋体" panose="02010600030101010101" pitchFamily="2" charset="-122"/>
              </a:rPr>
              <a:t>感非常丰富，所以续文中也要把小男孩丰富的情感淋漓尽致地表达出来，做到情节和情感两条线同时走</a:t>
            </a:r>
            <a:r>
              <a:rPr lang="en-US" altLang="zh-CN" sz="2800">
                <a:solidFill>
                  <a:schemeClr val="tx1"/>
                </a:solidFill>
                <a:latin typeface="宋体" panose="02010600030101010101" pitchFamily="2" charset="-122"/>
                <a:ea typeface="宋体" panose="02010600030101010101" pitchFamily="2" charset="-122"/>
              </a:rPr>
              <a:t>,</a:t>
            </a:r>
            <a:r>
              <a:rPr lang="zh-CN" altLang="en-US" sz="2800">
                <a:solidFill>
                  <a:schemeClr val="tx1"/>
                </a:solidFill>
                <a:latin typeface="宋体" panose="02010600030101010101" pitchFamily="2" charset="-122"/>
                <a:ea typeface="宋体" panose="02010600030101010101" pitchFamily="2" charset="-122"/>
              </a:rPr>
              <a:t>让读后续写的情感丰盈饱满。</a:t>
            </a:r>
            <a:endParaRPr lang="zh-CN" altLang="en-US" sz="2800">
              <a:solidFill>
                <a:schemeClr val="tx1"/>
              </a:solidFill>
              <a:latin typeface="宋体" panose="02010600030101010101" pitchFamily="2" charset="-122"/>
              <a:ea typeface="宋体" panose="02010600030101010101" pitchFamily="2" charset="-122"/>
            </a:endParaRPr>
          </a:p>
          <a:p>
            <a:pPr algn="l"/>
            <a:endParaRPr lang="zh-CN" altLang="en-US" sz="2800">
              <a:solidFill>
                <a:schemeClr val="tx1"/>
              </a:solidFill>
              <a:latin typeface="宋体" panose="02010600030101010101" pitchFamily="2" charset="-122"/>
              <a:ea typeface="宋体" panose="02010600030101010101" pitchFamily="2" charset="-122"/>
            </a:endParaRPr>
          </a:p>
          <a:p>
            <a:pPr algn="l"/>
            <a:r>
              <a:rPr lang="zh-CN" altLang="en-US" sz="2800">
                <a:solidFill>
                  <a:schemeClr val="tx1"/>
                </a:solidFill>
                <a:latin typeface="宋体" panose="02010600030101010101" pitchFamily="2" charset="-122"/>
                <a:ea typeface="宋体" panose="02010600030101010101" pitchFamily="2" charset="-122"/>
              </a:rPr>
              <a:t>小男孩最初的不情愿</a:t>
            </a:r>
            <a:endParaRPr lang="zh-CN" altLang="en-US" sz="2800">
              <a:solidFill>
                <a:schemeClr val="tx1"/>
              </a:solidFill>
              <a:latin typeface="宋体" panose="02010600030101010101" pitchFamily="2" charset="-122"/>
              <a:ea typeface="宋体" panose="02010600030101010101" pitchFamily="2" charset="-122"/>
            </a:endParaRPr>
          </a:p>
          <a:p>
            <a:pPr algn="l"/>
            <a:r>
              <a:rPr lang="en-US" altLang="zh-CN" sz="2800">
                <a:solidFill>
                  <a:schemeClr val="tx1"/>
                </a:solidFill>
                <a:latin typeface="宋体" panose="02010600030101010101" pitchFamily="2" charset="-122"/>
                <a:ea typeface="宋体" panose="02010600030101010101" pitchFamily="2" charset="-122"/>
              </a:rPr>
              <a:t>                           </a:t>
            </a:r>
            <a:endParaRPr lang="en-US" altLang="zh-CN" sz="2800">
              <a:solidFill>
                <a:schemeClr val="tx1"/>
              </a:solidFill>
              <a:latin typeface="宋体" panose="02010600030101010101" pitchFamily="2" charset="-122"/>
              <a:ea typeface="宋体" panose="02010600030101010101" pitchFamily="2" charset="-122"/>
            </a:endParaRPr>
          </a:p>
          <a:p>
            <a:pPr algn="l"/>
            <a:r>
              <a:rPr lang="zh-CN" altLang="en-US" sz="2800">
                <a:solidFill>
                  <a:schemeClr val="tx1"/>
                </a:solidFill>
                <a:latin typeface="宋体" panose="02010600030101010101" pitchFamily="2" charset="-122"/>
                <a:ea typeface="宋体" panose="02010600030101010101" pitchFamily="2" charset="-122"/>
              </a:rPr>
              <a:t>受到某件事的触动，让他受到了感动</a:t>
            </a:r>
            <a:endParaRPr lang="zh-CN" altLang="en-US" sz="2800">
              <a:solidFill>
                <a:schemeClr val="tx1"/>
              </a:solidFill>
              <a:latin typeface="宋体" panose="02010600030101010101" pitchFamily="2" charset="-122"/>
              <a:ea typeface="宋体" panose="02010600030101010101" pitchFamily="2" charset="-122"/>
            </a:endParaRPr>
          </a:p>
          <a:p>
            <a:pPr algn="l"/>
            <a:r>
              <a:rPr lang="en-US" altLang="zh-CN" sz="2800">
                <a:solidFill>
                  <a:schemeClr val="tx1"/>
                </a:solidFill>
                <a:latin typeface="宋体" panose="02010600030101010101" pitchFamily="2" charset="-122"/>
                <a:ea typeface="宋体" panose="02010600030101010101" pitchFamily="2" charset="-122"/>
              </a:rPr>
              <a:t>        </a:t>
            </a:r>
            <a:endParaRPr lang="en-US" altLang="zh-CN" sz="2800">
              <a:solidFill>
                <a:schemeClr val="tx1"/>
              </a:solidFill>
              <a:latin typeface="宋体" panose="02010600030101010101" pitchFamily="2" charset="-122"/>
              <a:ea typeface="宋体" panose="02010600030101010101" pitchFamily="2" charset="-122"/>
            </a:endParaRPr>
          </a:p>
          <a:p>
            <a:pPr algn="l"/>
            <a:r>
              <a:rPr lang="zh-CN" altLang="en-US" sz="2800">
                <a:solidFill>
                  <a:schemeClr val="tx1"/>
                </a:solidFill>
                <a:latin typeface="宋体" panose="02010600030101010101" pitchFamily="2" charset="-122"/>
                <a:ea typeface="宋体" panose="02010600030101010101" pitchFamily="2" charset="-122"/>
              </a:rPr>
              <a:t>学会从父亲的角度考虑问题</a:t>
            </a:r>
            <a:endParaRPr lang="zh-CN" altLang="en-US" sz="2800">
              <a:solidFill>
                <a:schemeClr val="tx1"/>
              </a:solidFill>
              <a:latin typeface="宋体" panose="02010600030101010101" pitchFamily="2" charset="-122"/>
              <a:ea typeface="宋体" panose="02010600030101010101" pitchFamily="2" charset="-122"/>
            </a:endParaRPr>
          </a:p>
          <a:p>
            <a:pPr algn="l"/>
            <a:endParaRPr lang="zh-CN" altLang="en-US" sz="2800">
              <a:solidFill>
                <a:schemeClr val="tx1"/>
              </a:solidFill>
              <a:latin typeface="宋体" panose="02010600030101010101" pitchFamily="2" charset="-122"/>
              <a:ea typeface="宋体" panose="02010600030101010101" pitchFamily="2" charset="-122"/>
            </a:endParaRPr>
          </a:p>
          <a:p>
            <a:pPr algn="l"/>
            <a:r>
              <a:rPr lang="zh-CN" altLang="en-US" sz="2800">
                <a:solidFill>
                  <a:schemeClr val="tx1"/>
                </a:solidFill>
                <a:latin typeface="宋体" panose="02010600030101010101" pitchFamily="2" charset="-122"/>
                <a:ea typeface="宋体" panose="02010600030101010101" pitchFamily="2" charset="-122"/>
              </a:rPr>
              <a:t>心甘情愿地拿出这笔钱补贴家用</a:t>
            </a:r>
            <a:r>
              <a:rPr lang="en-US" altLang="zh-CN" sz="2800">
                <a:solidFill>
                  <a:schemeClr val="tx1"/>
                </a:solidFill>
                <a:latin typeface="宋体" panose="02010600030101010101" pitchFamily="2" charset="-122"/>
                <a:ea typeface="宋体" panose="02010600030101010101" pitchFamily="2" charset="-122"/>
              </a:rPr>
              <a:t> </a:t>
            </a:r>
            <a:endParaRPr lang="en-US" altLang="zh-CN" sz="2800">
              <a:solidFill>
                <a:schemeClr val="tx1"/>
              </a:solidFill>
              <a:latin typeface="宋体" panose="02010600030101010101" pitchFamily="2" charset="-122"/>
              <a:ea typeface="宋体" panose="02010600030101010101" pitchFamily="2" charset="-122"/>
            </a:endParaRPr>
          </a:p>
          <a:p>
            <a:pPr algn="l"/>
            <a:r>
              <a:rPr lang="en-US" altLang="zh-CN" sz="2800">
                <a:solidFill>
                  <a:schemeClr val="tx1"/>
                </a:solidFill>
                <a:latin typeface="宋体" panose="02010600030101010101" pitchFamily="2" charset="-122"/>
                <a:ea typeface="宋体" panose="02010600030101010101" pitchFamily="2" charset="-122"/>
              </a:rPr>
              <a:t>    </a:t>
            </a:r>
            <a:endParaRPr lang="zh-CN" altLang="en-US" sz="2800">
              <a:solidFill>
                <a:schemeClr val="tx1"/>
              </a:solidFill>
              <a:latin typeface="宋体" panose="02010600030101010101" pitchFamily="2" charset="-122"/>
              <a:ea typeface="宋体" panose="02010600030101010101" pitchFamily="2" charset="-122"/>
            </a:endParaRPr>
          </a:p>
        </p:txBody>
      </p:sp>
      <p:sp>
        <p:nvSpPr>
          <p:cNvPr id="19" name="右箭头 18"/>
          <p:cNvSpPr/>
          <p:nvPr/>
        </p:nvSpPr>
        <p:spPr>
          <a:xfrm>
            <a:off x="4856480" y="3084830"/>
            <a:ext cx="1723390" cy="267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8597900" y="2910205"/>
            <a:ext cx="2004060" cy="521970"/>
          </a:xfrm>
          <a:prstGeom prst="rect">
            <a:avLst/>
          </a:prstGeom>
          <a:solidFill>
            <a:srgbClr val="FFFF00"/>
          </a:solidFill>
        </p:spPr>
        <p:txBody>
          <a:bodyPr wrap="square" rtlCol="0">
            <a:spAutoFit/>
          </a:bodyPr>
          <a:p>
            <a:pPr algn="ctr"/>
            <a:r>
              <a:rPr lang="en-US" altLang="zh-CN" sz="2800">
                <a:latin typeface="Times New Roman" panose="02020603050405020304" charset="0"/>
                <a:cs typeface="Times New Roman" panose="02020603050405020304" charset="0"/>
              </a:rPr>
              <a:t>unwilling</a:t>
            </a:r>
            <a:endParaRPr lang="en-US" altLang="zh-CN" sz="2800">
              <a:latin typeface="Times New Roman" panose="02020603050405020304" charset="0"/>
              <a:cs typeface="Times New Roman" panose="02020603050405020304" charset="0"/>
            </a:endParaRPr>
          </a:p>
        </p:txBody>
      </p:sp>
      <p:sp>
        <p:nvSpPr>
          <p:cNvPr id="21" name="右箭头 20"/>
          <p:cNvSpPr/>
          <p:nvPr/>
        </p:nvSpPr>
        <p:spPr>
          <a:xfrm>
            <a:off x="7012305" y="3919855"/>
            <a:ext cx="1358900" cy="267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8598535" y="3718560"/>
            <a:ext cx="2003425" cy="521970"/>
          </a:xfrm>
          <a:prstGeom prst="rect">
            <a:avLst/>
          </a:prstGeom>
          <a:solidFill>
            <a:srgbClr val="FFFF00"/>
          </a:solidFill>
        </p:spPr>
        <p:txBody>
          <a:bodyPr wrap="square" rtlCol="0">
            <a:spAutoFit/>
          </a:bodyPr>
          <a:p>
            <a:pPr algn="ctr"/>
            <a:r>
              <a:rPr lang="en-US" altLang="zh-CN" sz="2800">
                <a:latin typeface="Times New Roman" panose="02020603050405020304" charset="0"/>
                <a:cs typeface="Times New Roman" panose="02020603050405020304" charset="0"/>
              </a:rPr>
              <a:t>moved</a:t>
            </a:r>
            <a:endParaRPr lang="en-US" altLang="zh-CN" sz="2800">
              <a:latin typeface="Times New Roman" panose="02020603050405020304" charset="0"/>
              <a:cs typeface="Times New Roman" panose="02020603050405020304" charset="0"/>
            </a:endParaRPr>
          </a:p>
        </p:txBody>
      </p:sp>
      <p:sp>
        <p:nvSpPr>
          <p:cNvPr id="23" name="右箭头 22"/>
          <p:cNvSpPr/>
          <p:nvPr/>
        </p:nvSpPr>
        <p:spPr>
          <a:xfrm>
            <a:off x="5653405" y="4759960"/>
            <a:ext cx="1358900" cy="267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8643620" y="4596130"/>
            <a:ext cx="2004060" cy="521970"/>
          </a:xfrm>
          <a:prstGeom prst="rect">
            <a:avLst/>
          </a:prstGeom>
          <a:solidFill>
            <a:srgbClr val="FFFF00"/>
          </a:solidFill>
        </p:spPr>
        <p:txBody>
          <a:bodyPr wrap="square" rtlCol="0">
            <a:spAutoFit/>
          </a:bodyPr>
          <a:p>
            <a:pPr algn="ctr"/>
            <a:r>
              <a:rPr lang="en-US" altLang="zh-CN" sz="2800">
                <a:latin typeface="Times New Roman" panose="02020603050405020304" charset="0"/>
                <a:cs typeface="Times New Roman" panose="02020603050405020304" charset="0"/>
              </a:rPr>
              <a:t>considerate </a:t>
            </a:r>
            <a:endParaRPr lang="en-US" altLang="zh-CN" sz="2800">
              <a:latin typeface="Times New Roman" panose="02020603050405020304" charset="0"/>
              <a:cs typeface="Times New Roman" panose="02020603050405020304" charset="0"/>
            </a:endParaRPr>
          </a:p>
        </p:txBody>
      </p:sp>
      <p:sp>
        <p:nvSpPr>
          <p:cNvPr id="25" name="右箭头 24"/>
          <p:cNvSpPr/>
          <p:nvPr/>
        </p:nvSpPr>
        <p:spPr>
          <a:xfrm>
            <a:off x="6381750" y="5626735"/>
            <a:ext cx="1358900" cy="267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8598535" y="5473700"/>
            <a:ext cx="2004060" cy="521970"/>
          </a:xfrm>
          <a:prstGeom prst="rect">
            <a:avLst/>
          </a:prstGeom>
          <a:solidFill>
            <a:srgbClr val="FFFF00"/>
          </a:solidFill>
        </p:spPr>
        <p:txBody>
          <a:bodyPr wrap="square" rtlCol="0">
            <a:spAutoFit/>
          </a:bodyPr>
          <a:p>
            <a:pPr algn="ctr"/>
            <a:r>
              <a:rPr lang="en-US" altLang="zh-CN" sz="2800">
                <a:latin typeface="Times New Roman" panose="02020603050405020304" charset="0"/>
                <a:cs typeface="Times New Roman" panose="02020603050405020304" charset="0"/>
              </a:rPr>
              <a:t>willing</a:t>
            </a:r>
            <a:endParaRPr lang="en-US" altLang="zh-CN" sz="28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2000"/>
                                        <p:tgtEl>
                                          <p:spTgt spid="5"/>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amond(in)">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amond(in)">
                                      <p:cBhvr>
                                        <p:cTn id="33" dur="2000"/>
                                        <p:tgtEl>
                                          <p:spTgt spid="7"/>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amond(in)">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amond(in)">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amond(in)">
                                      <p:cBhvr>
                                        <p:cTn id="46" dur="2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diamond(in)">
                                      <p:cBhvr>
                                        <p:cTn id="51" dur="2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diamond(in)">
                                      <p:cBhvr>
                                        <p:cTn id="56" dur="2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diamond(in)">
                                      <p:cBhvr>
                                        <p:cTn id="61" dur="20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diamond(in)">
                                      <p:cBhvr>
                                        <p:cTn id="66" dur="20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diamond(in)">
                                      <p:cBhvr>
                                        <p:cTn id="71" dur="20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ntr" presetSubtype="16"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diamond(in)">
                                      <p:cBhvr>
                                        <p:cTn id="76" dur="20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ntr" presetSubtype="16"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diamond(in)">
                                      <p:cBhvr>
                                        <p:cTn id="81" dur="20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8" presetClass="entr" presetSubtype="16"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diamond(in)">
                                      <p:cBhvr>
                                        <p:cTn id="86" dur="2000"/>
                                        <p:tgtEl>
                                          <p:spTgt spid="22"/>
                                        </p:tgtEl>
                                      </p:cBhvr>
                                    </p:animEffect>
                                  </p:childTnLst>
                                </p:cTn>
                              </p:par>
                            </p:childTnLst>
                          </p:cTn>
                        </p:par>
                      </p:childTnLst>
                    </p:cTn>
                  </p:par>
                  <p:par>
                    <p:cTn id="87" fill="hold">
                      <p:stCondLst>
                        <p:cond delay="indefinite"/>
                      </p:stCondLst>
                      <p:childTnLst>
                        <p:par>
                          <p:cTn id="88" fill="hold">
                            <p:stCondLst>
                              <p:cond delay="0"/>
                            </p:stCondLst>
                            <p:childTnLst>
                              <p:par>
                                <p:cTn id="89" presetID="8" presetClass="entr" presetSubtype="16"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diamond(in)">
                                      <p:cBhvr>
                                        <p:cTn id="91" dur="2000"/>
                                        <p:tgtEl>
                                          <p:spTgt spid="23"/>
                                        </p:tgtEl>
                                      </p:cBhvr>
                                    </p:animEffect>
                                  </p:childTnLst>
                                </p:cTn>
                              </p:par>
                            </p:childTnLst>
                          </p:cTn>
                        </p:par>
                      </p:childTnLst>
                    </p:cTn>
                  </p:par>
                  <p:par>
                    <p:cTn id="92" fill="hold">
                      <p:stCondLst>
                        <p:cond delay="indefinite"/>
                      </p:stCondLst>
                      <p:childTnLst>
                        <p:par>
                          <p:cTn id="93" fill="hold">
                            <p:stCondLst>
                              <p:cond delay="0"/>
                            </p:stCondLst>
                            <p:childTnLst>
                              <p:par>
                                <p:cTn id="94" presetID="8" presetClass="entr" presetSubtype="16"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diamond(in)">
                                      <p:cBhvr>
                                        <p:cTn id="96" dur="2000"/>
                                        <p:tgtEl>
                                          <p:spTgt spid="24"/>
                                        </p:tgtEl>
                                      </p:cBhvr>
                                    </p:animEffect>
                                  </p:childTnLst>
                                </p:cTn>
                              </p:par>
                            </p:childTnLst>
                          </p:cTn>
                        </p:par>
                      </p:childTnLst>
                    </p:cTn>
                  </p:par>
                  <p:par>
                    <p:cTn id="97" fill="hold">
                      <p:stCondLst>
                        <p:cond delay="indefinite"/>
                      </p:stCondLst>
                      <p:childTnLst>
                        <p:par>
                          <p:cTn id="98" fill="hold">
                            <p:stCondLst>
                              <p:cond delay="0"/>
                            </p:stCondLst>
                            <p:childTnLst>
                              <p:par>
                                <p:cTn id="99" presetID="8" presetClass="entr" presetSubtype="16"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diamond(in)">
                                      <p:cBhvr>
                                        <p:cTn id="101" dur="20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8" presetClass="entr" presetSubtype="16" fill="hold" grpId="0" nodeType="click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diamond(in)">
                                      <p:cBhvr>
                                        <p:cTn id="10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 grpId="1" animBg="1"/>
      <p:bldP spid="3" grpId="1" animBg="1"/>
      <p:bldP spid="4" grpId="0" animBg="1"/>
      <p:bldP spid="4" grpId="1" animBg="1"/>
      <p:bldP spid="5" grpId="0" animBg="1"/>
      <p:bldP spid="6" grpId="0" animBg="1"/>
      <p:bldP spid="5" grpId="1" animBg="1"/>
      <p:bldP spid="6" grpId="1" animBg="1"/>
      <p:bldP spid="13" grpId="0" bldLvl="0" animBg="1"/>
      <p:bldP spid="13" grpId="1" animBg="1"/>
      <p:bldP spid="7" grpId="0" animBg="1"/>
      <p:bldP spid="8" grpId="0" animBg="1"/>
      <p:bldP spid="7" grpId="1" animBg="1"/>
      <p:bldP spid="8" grpId="1" animBg="1"/>
      <p:bldP spid="14" grpId="0" bldLvl="0" animBg="1"/>
      <p:bldP spid="14" grpId="1" animBg="1"/>
      <p:bldP spid="10" grpId="0" animBg="1"/>
      <p:bldP spid="10" grpId="1" animBg="1"/>
      <p:bldP spid="16" grpId="0" bldLvl="0" animBg="1"/>
      <p:bldP spid="16" grpId="1" animBg="1"/>
      <p:bldP spid="11" grpId="0" animBg="1"/>
      <p:bldP spid="11" grpId="1" animBg="1"/>
      <p:bldP spid="17" grpId="0" bldLvl="0" animBg="1"/>
      <p:bldP spid="17" grpId="1" animBg="1"/>
      <p:bldP spid="18" grpId="0" bldLvl="0" animBg="1"/>
      <p:bldP spid="18" grpId="1" animBg="1"/>
      <p:bldP spid="19" grpId="0" bldLvl="0" animBg="1"/>
      <p:bldP spid="19" grpId="1" animBg="1"/>
      <p:bldP spid="20" grpId="0" bldLvl="0" animBg="1"/>
      <p:bldP spid="20" grpId="1" animBg="1"/>
      <p:bldP spid="21" grpId="0" bldLvl="0" animBg="1"/>
      <p:bldP spid="21" grpId="1" animBg="1"/>
      <p:bldP spid="22" grpId="0" bldLvl="0" animBg="1"/>
      <p:bldP spid="22" grpId="1" animBg="1"/>
      <p:bldP spid="23" grpId="0" bldLvl="0" animBg="1"/>
      <p:bldP spid="23" grpId="1" animBg="1"/>
      <p:bldP spid="24" grpId="0" bldLvl="0" animBg="1"/>
      <p:bldP spid="24" grpId="1" animBg="1"/>
      <p:bldP spid="25" grpId="0" bldLvl="0" animBg="1"/>
      <p:bldP spid="25" grpId="1" animBg="1"/>
      <p:bldP spid="26" grpId="0" bldLvl="0" animBg="1"/>
      <p:bldP spid="2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7673975" y="1084580"/>
            <a:ext cx="3606800" cy="46101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3448050" y="4047490"/>
            <a:ext cx="6047740" cy="4127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标题 8"/>
          <p:cNvSpPr txBox="1">
            <a:spLocks noGrp="1"/>
          </p:cNvSpPr>
          <p:nvPr/>
        </p:nvSpPr>
        <p:spPr>
          <a:xfrm>
            <a:off x="2498725" y="121920"/>
            <a:ext cx="6523355" cy="521970"/>
          </a:xfrm>
          <a:prstGeom prst="rect">
            <a:avLst/>
          </a:prstGeom>
          <a:solidFill>
            <a:srgbClr val="FFC000"/>
          </a:solid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 (5) Plot synergy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情节协同</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0" name="文本框 99"/>
          <p:cNvSpPr txBox="1"/>
          <p:nvPr/>
        </p:nvSpPr>
        <p:spPr>
          <a:xfrm>
            <a:off x="562610" y="757555"/>
            <a:ext cx="11066780" cy="6000750"/>
          </a:xfrm>
          <a:prstGeom prst="rect">
            <a:avLst/>
          </a:prstGeom>
          <a:noFill/>
          <a:ln w="9525">
            <a:noFill/>
          </a:ln>
        </p:spPr>
        <p:txBody>
          <a:bodyPr wrap="square">
            <a:spAutoFit/>
          </a:bodyPr>
          <a:p>
            <a:pPr indent="0"/>
            <a:r>
              <a:rPr lang="en-US" sz="2400" b="0">
                <a:latin typeface="Times New Roman" panose="02020603050405020304" charset="0"/>
                <a:ea typeface="宋体" panose="02010600030101010101" pitchFamily="2" charset="-122"/>
                <a:cs typeface="Times New Roman" panose="02020603050405020304" charset="0"/>
              </a:rPr>
              <a:t>Paragraph 1:     When I brought my paycheck home — it was $119 — my dad wanted to talk to me. </a:t>
            </a:r>
            <a:endParaRPr lang="en-US" sz="2400" b="0">
              <a:latin typeface="Times New Roman" panose="02020603050405020304" charset="0"/>
              <a:ea typeface="宋体" panose="02010600030101010101" pitchFamily="2" charset="-122"/>
              <a:cs typeface="Times New Roman" panose="02020603050405020304" charset="0"/>
            </a:endParaRPr>
          </a:p>
          <a:p>
            <a:pPr indent="0"/>
            <a:endParaRPr lang="en-US" sz="2400" b="0">
              <a:latin typeface="Times New Roman" panose="02020603050405020304" charset="0"/>
              <a:ea typeface="宋体" panose="02010600030101010101" pitchFamily="2" charset="-122"/>
              <a:cs typeface="Times New Roman" panose="02020603050405020304" charset="0"/>
            </a:endParaRPr>
          </a:p>
          <a:p>
            <a:pPr indent="0"/>
            <a:endParaRPr lang="en-US" sz="2400" b="0">
              <a:latin typeface="Times New Roman" panose="02020603050405020304" charset="0"/>
              <a:ea typeface="宋体" panose="02010600030101010101" pitchFamily="2" charset="-122"/>
              <a:cs typeface="Times New Roman" panose="02020603050405020304" charset="0"/>
            </a:endParaRPr>
          </a:p>
          <a:p>
            <a:pPr indent="0"/>
            <a:endParaRPr lang="en-US" sz="2400" b="0">
              <a:latin typeface="Times New Roman" panose="02020603050405020304" charset="0"/>
              <a:ea typeface="宋体" panose="02010600030101010101" pitchFamily="2" charset="-122"/>
              <a:cs typeface="Times New Roman" panose="02020603050405020304" charset="0"/>
            </a:endParaRPr>
          </a:p>
          <a:p>
            <a:pPr indent="0"/>
            <a:endParaRPr lang="en-US" sz="2400" b="0">
              <a:latin typeface="Times New Roman" panose="02020603050405020304" charset="0"/>
              <a:ea typeface="宋体" panose="02010600030101010101" pitchFamily="2" charset="-122"/>
              <a:cs typeface="Times New Roman" panose="02020603050405020304" charset="0"/>
            </a:endParaRPr>
          </a:p>
          <a:p>
            <a:pPr indent="0"/>
            <a:endParaRPr lang="en-US" sz="2400" b="0">
              <a:latin typeface="Times New Roman" panose="02020603050405020304" charset="0"/>
              <a:ea typeface="宋体" panose="02010600030101010101" pitchFamily="2" charset="-122"/>
              <a:cs typeface="Times New Roman" panose="02020603050405020304" charset="0"/>
            </a:endParaRPr>
          </a:p>
          <a:p>
            <a:pPr indent="0"/>
            <a:endParaRPr lang="en-US" sz="2400" b="0">
              <a:latin typeface="Times New Roman" panose="02020603050405020304" charset="0"/>
              <a:ea typeface="宋体" panose="02010600030101010101" pitchFamily="2" charset="-122"/>
              <a:cs typeface="Times New Roman" panose="02020603050405020304" charset="0"/>
            </a:endParaRPr>
          </a:p>
          <a:p>
            <a:pPr indent="0"/>
            <a:r>
              <a:rPr lang="en-US" sz="2400" b="0">
                <a:latin typeface="Times New Roman" panose="02020603050405020304" charset="0"/>
                <a:ea typeface="宋体" panose="02010600030101010101" pitchFamily="2" charset="-122"/>
                <a:cs typeface="Times New Roman" panose="02020603050405020304" charset="0"/>
              </a:rPr>
              <a:t>Paragraph 2:     I was surprised that my dad allowed me to use the money as I wished. </a:t>
            </a:r>
            <a:r>
              <a:rPr lang="en-US" sz="2400" b="0" u="sng">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cs typeface="Times New Roman" panose="02020603050405020304" charset="0"/>
              </a:rPr>
              <a:t>   </a:t>
            </a:r>
            <a:endParaRPr lang="en-US" sz="2400" b="0">
              <a:latin typeface="Times New Roman" panose="02020603050405020304" charset="0"/>
              <a:ea typeface="宋体" panose="02010600030101010101" pitchFamily="2" charset="-122"/>
              <a:cs typeface="Times New Roman" panose="02020603050405020304" charset="0"/>
            </a:endParaRPr>
          </a:p>
          <a:p>
            <a:pPr indent="0"/>
            <a:r>
              <a:rPr lang="en-US" sz="2400" b="0" u="sng">
                <a:latin typeface="Times New Roman" panose="02020603050405020304" charset="0"/>
                <a:ea typeface="宋体" panose="02010600030101010101" pitchFamily="2" charset="-122"/>
                <a:cs typeface="Times New Roman" panose="02020603050405020304" charset="0"/>
              </a:rPr>
              <a:t>     </a:t>
            </a:r>
            <a:endParaRPr lang="en-US" sz="2400" b="0" u="sng">
              <a:latin typeface="Times New Roman" panose="02020603050405020304" charset="0"/>
              <a:ea typeface="宋体" panose="02010600030101010101" pitchFamily="2" charset="-122"/>
              <a:cs typeface="Times New Roman" panose="02020603050405020304" charset="0"/>
            </a:endParaRPr>
          </a:p>
          <a:p>
            <a:pPr indent="0"/>
            <a:endParaRPr lang="zh-CN" altLang="en-US" sz="2400">
              <a:latin typeface="Times New Roman" panose="02020603050405020304" charset="0"/>
              <a:cs typeface="Times New Roman" panose="02020603050405020304" charset="0"/>
            </a:endParaRPr>
          </a:p>
          <a:p>
            <a:pPr indent="0"/>
            <a:r>
              <a:rPr lang="en-US" altLang="zh-CN" sz="2400">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pPr indent="0"/>
            <a:endParaRPr lang="zh-CN" altLang="en-US" sz="2400">
              <a:latin typeface="Times New Roman" panose="02020603050405020304" charset="0"/>
              <a:cs typeface="Times New Roman" panose="02020603050405020304" charset="0"/>
            </a:endParaRPr>
          </a:p>
          <a:p>
            <a:pPr indent="0"/>
            <a:r>
              <a:rPr lang="en-US" altLang="zh-CN" sz="2400">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pPr indent="0"/>
            <a:endParaRPr lang="zh-CN" altLang="en-US" sz="2400">
              <a:latin typeface="Times New Roman" panose="02020603050405020304" charset="0"/>
              <a:cs typeface="Times New Roman" panose="02020603050405020304" charset="0"/>
            </a:endParaRPr>
          </a:p>
        </p:txBody>
      </p:sp>
      <p:sp>
        <p:nvSpPr>
          <p:cNvPr id="6" name="文本框 5"/>
          <p:cNvSpPr txBox="1"/>
          <p:nvPr/>
        </p:nvSpPr>
        <p:spPr>
          <a:xfrm>
            <a:off x="1372235" y="3198495"/>
            <a:ext cx="6690995" cy="46037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Why did my dad allow me to use the money at last?</a:t>
            </a:r>
            <a:endParaRPr lang="en-US" altLang="zh-CN" sz="2400">
              <a:latin typeface="Times New Roman" panose="02020603050405020304" charset="0"/>
              <a:cs typeface="Times New Roman" panose="02020603050405020304" charset="0"/>
            </a:endParaRPr>
          </a:p>
        </p:txBody>
      </p:sp>
      <p:sp>
        <p:nvSpPr>
          <p:cNvPr id="11" name="文本框 10"/>
          <p:cNvSpPr txBox="1"/>
          <p:nvPr/>
        </p:nvSpPr>
        <p:spPr>
          <a:xfrm>
            <a:off x="7383780" y="1986280"/>
            <a:ext cx="3169285" cy="46037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What did my dad say?</a:t>
            </a:r>
            <a:endParaRPr lang="en-US" altLang="zh-CN" sz="2400">
              <a:latin typeface="Times New Roman" panose="02020603050405020304" charset="0"/>
              <a:cs typeface="Times New Roman" panose="02020603050405020304" charset="0"/>
            </a:endParaRPr>
          </a:p>
        </p:txBody>
      </p:sp>
      <p:sp>
        <p:nvSpPr>
          <p:cNvPr id="12" name="上箭头 11"/>
          <p:cNvSpPr/>
          <p:nvPr/>
        </p:nvSpPr>
        <p:spPr>
          <a:xfrm>
            <a:off x="4905375" y="3622040"/>
            <a:ext cx="157480" cy="4013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5160645" y="3669030"/>
            <a:ext cx="862330" cy="368300"/>
          </a:xfrm>
          <a:prstGeom prst="rect">
            <a:avLst/>
          </a:prstGeom>
          <a:solidFill>
            <a:schemeClr val="accent5">
              <a:lumMod val="60000"/>
              <a:lumOff val="40000"/>
            </a:schemeClr>
          </a:solidFill>
        </p:spPr>
        <p:txBody>
          <a:bodyPr wrap="square" rtlCol="0">
            <a:spAutoFit/>
          </a:bodyPr>
          <a:p>
            <a:pPr algn="ctr"/>
            <a:r>
              <a:rPr lang="zh-CN" altLang="en-US"/>
              <a:t>承上</a:t>
            </a:r>
            <a:endParaRPr lang="zh-CN" altLang="en-US"/>
          </a:p>
        </p:txBody>
      </p:sp>
      <p:sp>
        <p:nvSpPr>
          <p:cNvPr id="14" name="下箭头 13"/>
          <p:cNvSpPr/>
          <p:nvPr/>
        </p:nvSpPr>
        <p:spPr>
          <a:xfrm>
            <a:off x="8893810" y="1529715"/>
            <a:ext cx="149860" cy="4870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8068945" y="1529715"/>
            <a:ext cx="824865" cy="368300"/>
          </a:xfrm>
          <a:prstGeom prst="rect">
            <a:avLst/>
          </a:prstGeom>
          <a:solidFill>
            <a:schemeClr val="accent5">
              <a:lumMod val="60000"/>
              <a:lumOff val="40000"/>
            </a:schemeClr>
          </a:solidFill>
        </p:spPr>
        <p:txBody>
          <a:bodyPr wrap="square" rtlCol="0">
            <a:spAutoFit/>
          </a:bodyPr>
          <a:p>
            <a:pPr algn="ctr"/>
            <a:r>
              <a:rPr lang="zh-CN" altLang="en-US"/>
              <a:t>启下</a:t>
            </a:r>
            <a:endParaRPr lang="zh-CN" altLang="en-US"/>
          </a:p>
        </p:txBody>
      </p:sp>
      <p:sp>
        <p:nvSpPr>
          <p:cNvPr id="16" name="文本框 15"/>
          <p:cNvSpPr txBox="1"/>
          <p:nvPr/>
        </p:nvSpPr>
        <p:spPr>
          <a:xfrm>
            <a:off x="1771650" y="1948815"/>
            <a:ext cx="4063365" cy="460375"/>
          </a:xfrm>
          <a:prstGeom prst="rect">
            <a:avLst/>
          </a:prstGeom>
          <a:noFill/>
        </p:spPr>
        <p:txBody>
          <a:bodyPr wrap="square" rtlCol="0">
            <a:spAutoFit/>
          </a:bodyPr>
          <a:p>
            <a:pPr algn="ctr"/>
            <a:r>
              <a:rPr lang="en-US" altLang="zh-CN" sz="2400">
                <a:latin typeface="Times New Roman" panose="02020603050405020304" charset="0"/>
                <a:cs typeface="Times New Roman" panose="02020603050405020304" charset="0"/>
              </a:rPr>
              <a:t>My feelings?  My reaction?</a:t>
            </a:r>
            <a:endParaRPr lang="en-US" altLang="zh-CN" sz="2400">
              <a:latin typeface="Times New Roman" panose="02020603050405020304" charset="0"/>
              <a:cs typeface="Times New Roman" panose="02020603050405020304" charset="0"/>
            </a:endParaRPr>
          </a:p>
        </p:txBody>
      </p:sp>
      <p:sp>
        <p:nvSpPr>
          <p:cNvPr id="17" name="文本框 16"/>
          <p:cNvSpPr txBox="1"/>
          <p:nvPr/>
        </p:nvSpPr>
        <p:spPr>
          <a:xfrm>
            <a:off x="1959610" y="2613025"/>
            <a:ext cx="6386830" cy="460375"/>
          </a:xfrm>
          <a:prstGeom prst="rect">
            <a:avLst/>
          </a:prstGeom>
          <a:noFill/>
        </p:spPr>
        <p:txBody>
          <a:bodyPr wrap="square" rtlCol="0">
            <a:spAutoFit/>
          </a:bodyPr>
          <a:p>
            <a:pPr algn="ctr"/>
            <a:r>
              <a:rPr lang="en-US" altLang="zh-CN" sz="2400">
                <a:latin typeface="Times New Roman" panose="02020603050405020304" charset="0"/>
                <a:cs typeface="Times New Roman" panose="02020603050405020304" charset="0"/>
              </a:rPr>
              <a:t>What did my father do when he saw my reaction?</a:t>
            </a:r>
            <a:endParaRPr lang="en-US" altLang="zh-CN" sz="2400">
              <a:latin typeface="Times New Roman" panose="02020603050405020304" charset="0"/>
              <a:cs typeface="Times New Roman" panose="02020603050405020304" charset="0"/>
            </a:endParaRPr>
          </a:p>
        </p:txBody>
      </p:sp>
      <p:sp>
        <p:nvSpPr>
          <p:cNvPr id="18" name="下箭头 17"/>
          <p:cNvSpPr/>
          <p:nvPr/>
        </p:nvSpPr>
        <p:spPr>
          <a:xfrm>
            <a:off x="4655185" y="4484370"/>
            <a:ext cx="125095" cy="4502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4972685" y="4484370"/>
            <a:ext cx="862330" cy="368300"/>
          </a:xfrm>
          <a:prstGeom prst="rect">
            <a:avLst/>
          </a:prstGeom>
          <a:solidFill>
            <a:schemeClr val="accent5">
              <a:lumMod val="60000"/>
              <a:lumOff val="40000"/>
            </a:schemeClr>
          </a:solidFill>
        </p:spPr>
        <p:txBody>
          <a:bodyPr wrap="square" rtlCol="0">
            <a:spAutoFit/>
          </a:bodyPr>
          <a:p>
            <a:pPr algn="ctr"/>
            <a:r>
              <a:rPr lang="zh-CN" altLang="en-US"/>
              <a:t>启下</a:t>
            </a:r>
            <a:endParaRPr lang="zh-CN" altLang="en-US"/>
          </a:p>
        </p:txBody>
      </p:sp>
      <p:sp>
        <p:nvSpPr>
          <p:cNvPr id="20" name="文本框 19"/>
          <p:cNvSpPr txBox="1"/>
          <p:nvPr/>
        </p:nvSpPr>
        <p:spPr>
          <a:xfrm>
            <a:off x="833120" y="4904105"/>
            <a:ext cx="4063365" cy="460375"/>
          </a:xfrm>
          <a:prstGeom prst="rect">
            <a:avLst/>
          </a:prstGeom>
          <a:noFill/>
        </p:spPr>
        <p:txBody>
          <a:bodyPr wrap="square" rtlCol="0">
            <a:spAutoFit/>
          </a:bodyPr>
          <a:p>
            <a:pPr algn="ctr"/>
            <a:r>
              <a:rPr lang="en-US" altLang="zh-CN" sz="2400">
                <a:latin typeface="Times New Roman" panose="02020603050405020304" charset="0"/>
                <a:cs typeface="Times New Roman" panose="02020603050405020304" charset="0"/>
              </a:rPr>
              <a:t>My feelings?  My reaction?</a:t>
            </a:r>
            <a:endParaRPr lang="en-US" altLang="zh-CN" sz="2400">
              <a:latin typeface="Times New Roman" panose="02020603050405020304" charset="0"/>
              <a:cs typeface="Times New Roman" panose="02020603050405020304" charset="0"/>
            </a:endParaRPr>
          </a:p>
        </p:txBody>
      </p:sp>
      <p:sp>
        <p:nvSpPr>
          <p:cNvPr id="22" name="文本框 21"/>
          <p:cNvSpPr txBox="1"/>
          <p:nvPr/>
        </p:nvSpPr>
        <p:spPr>
          <a:xfrm>
            <a:off x="4780280" y="4932680"/>
            <a:ext cx="576580" cy="583565"/>
          </a:xfrm>
          <a:prstGeom prst="rect">
            <a:avLst/>
          </a:prstGeom>
          <a:noFill/>
        </p:spPr>
        <p:txBody>
          <a:bodyPr wrap="square" rtlCol="0">
            <a:spAutoFit/>
          </a:bodyPr>
          <a:p>
            <a:pPr algn="ctr"/>
            <a:r>
              <a:rPr lang="en-US" altLang="zh-CN" sz="3200" b="1"/>
              <a:t>+</a:t>
            </a:r>
            <a:endParaRPr lang="en-US" altLang="zh-CN" sz="3200" b="1"/>
          </a:p>
        </p:txBody>
      </p:sp>
      <p:sp>
        <p:nvSpPr>
          <p:cNvPr id="23" name="文本框 22"/>
          <p:cNvSpPr txBox="1"/>
          <p:nvPr/>
        </p:nvSpPr>
        <p:spPr>
          <a:xfrm>
            <a:off x="5356860" y="4943475"/>
            <a:ext cx="2914015" cy="460375"/>
          </a:xfrm>
          <a:prstGeom prst="rect">
            <a:avLst/>
          </a:prstGeom>
          <a:noFill/>
        </p:spPr>
        <p:txBody>
          <a:bodyPr wrap="square" rtlCol="0">
            <a:spAutoFit/>
          </a:bodyPr>
          <a:p>
            <a:pPr algn="ctr"/>
            <a:r>
              <a:rPr lang="en-US" altLang="zh-CN" sz="2400">
                <a:latin typeface="Times New Roman" panose="02020603050405020304" charset="0"/>
                <a:cs typeface="Times New Roman" panose="02020603050405020304" charset="0"/>
              </a:rPr>
              <a:t>What did I do?</a:t>
            </a:r>
            <a:endParaRPr lang="en-US" altLang="zh-CN" sz="2400">
              <a:latin typeface="Times New Roman" panose="02020603050405020304" charset="0"/>
              <a:cs typeface="Times New Roman" panose="02020603050405020304" charset="0"/>
            </a:endParaRPr>
          </a:p>
        </p:txBody>
      </p:sp>
      <p:sp>
        <p:nvSpPr>
          <p:cNvPr id="24" name="文本框 23"/>
          <p:cNvSpPr txBox="1"/>
          <p:nvPr/>
        </p:nvSpPr>
        <p:spPr>
          <a:xfrm>
            <a:off x="833120" y="5412105"/>
            <a:ext cx="6033770" cy="46037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What made me moved and understand my dad?</a:t>
            </a:r>
            <a:endParaRPr lang="en-US" altLang="zh-CN" sz="2400">
              <a:latin typeface="Times New Roman" panose="02020603050405020304" charset="0"/>
              <a:cs typeface="Times New Roman" panose="02020603050405020304" charset="0"/>
            </a:endParaRPr>
          </a:p>
        </p:txBody>
      </p:sp>
      <p:sp>
        <p:nvSpPr>
          <p:cNvPr id="25" name="文本框 24"/>
          <p:cNvSpPr txBox="1"/>
          <p:nvPr/>
        </p:nvSpPr>
        <p:spPr>
          <a:xfrm>
            <a:off x="7131685" y="5350510"/>
            <a:ext cx="3171825" cy="460375"/>
          </a:xfrm>
          <a:prstGeom prst="rect">
            <a:avLst/>
          </a:prstGeom>
          <a:solidFill>
            <a:srgbClr val="FFFF00"/>
          </a:solidFill>
        </p:spPr>
        <p:txBody>
          <a:bodyPr wrap="square" rtlCol="0">
            <a:spAutoFit/>
          </a:bodyPr>
          <a:p>
            <a:pPr algn="ctr"/>
            <a:r>
              <a:rPr lang="zh-CN" altLang="en-US" sz="2400">
                <a:latin typeface="Times New Roman" panose="02020603050405020304" charset="0"/>
                <a:cs typeface="Times New Roman" panose="02020603050405020304" charset="0"/>
                <a:sym typeface="+mn-ea"/>
              </a:rPr>
              <a:t>secondary contradiction</a:t>
            </a:r>
            <a:endParaRPr lang="en-US" altLang="zh-CN" sz="2400">
              <a:latin typeface="Times New Roman" panose="02020603050405020304" charset="0"/>
              <a:cs typeface="Times New Roman" panose="02020603050405020304" charset="0"/>
            </a:endParaRPr>
          </a:p>
        </p:txBody>
      </p:sp>
      <p:sp>
        <p:nvSpPr>
          <p:cNvPr id="26" name="文本框 25"/>
          <p:cNvSpPr txBox="1"/>
          <p:nvPr/>
        </p:nvSpPr>
        <p:spPr>
          <a:xfrm>
            <a:off x="833120" y="6268085"/>
            <a:ext cx="4524375" cy="46037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Sublimate the subject (</a:t>
            </a:r>
            <a:r>
              <a:rPr lang="zh-CN" altLang="en-US" sz="2400">
                <a:latin typeface="Times New Roman" panose="02020603050405020304" charset="0"/>
                <a:cs typeface="Times New Roman" panose="02020603050405020304" charset="0"/>
              </a:rPr>
              <a:t>升华主题</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sp>
        <p:nvSpPr>
          <p:cNvPr id="27" name="文本框 26"/>
          <p:cNvSpPr txBox="1"/>
          <p:nvPr/>
        </p:nvSpPr>
        <p:spPr>
          <a:xfrm>
            <a:off x="833120" y="5808345"/>
            <a:ext cx="6033135" cy="46037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I was willing to contribute the paycheck.</a:t>
            </a:r>
            <a:endParaRPr lang="en-US" altLang="zh-CN" sz="2400">
              <a:latin typeface="Times New Roman" panose="02020603050405020304" charset="0"/>
              <a:cs typeface="Times New Roman" panose="02020603050405020304" charset="0"/>
            </a:endParaRPr>
          </a:p>
        </p:txBody>
      </p:sp>
      <p:sp>
        <p:nvSpPr>
          <p:cNvPr id="28" name="文本框 27"/>
          <p:cNvSpPr txBox="1"/>
          <p:nvPr/>
        </p:nvSpPr>
        <p:spPr>
          <a:xfrm>
            <a:off x="6022975" y="5836285"/>
            <a:ext cx="3959225" cy="460375"/>
          </a:xfrm>
          <a:prstGeom prst="rect">
            <a:avLst/>
          </a:prstGeom>
          <a:solidFill>
            <a:srgbClr val="FFFF00"/>
          </a:solidFill>
        </p:spPr>
        <p:txBody>
          <a:bodyPr wrap="square" rtlCol="0">
            <a:spAutoFit/>
          </a:bodyPr>
          <a:p>
            <a:pPr algn="ctr"/>
            <a:r>
              <a:rPr lang="zh-CN" altLang="en-US" sz="2400">
                <a:latin typeface="Times New Roman" panose="02020603050405020304" charset="0"/>
                <a:cs typeface="Times New Roman" panose="02020603050405020304" charset="0"/>
                <a:sym typeface="+mn-ea"/>
              </a:rPr>
              <a:t>principal</a:t>
            </a:r>
            <a:r>
              <a:rPr lang="en-US" altLang="zh-CN" sz="2400">
                <a:latin typeface="Times New Roman" panose="02020603050405020304" charset="0"/>
                <a:cs typeface="Times New Roman" panose="02020603050405020304" charset="0"/>
                <a:sym typeface="+mn-ea"/>
              </a:rPr>
              <a:t> contradition</a:t>
            </a:r>
            <a:endParaRPr lang="en-US" altLang="zh-CN" sz="2400">
              <a:latin typeface="Times New Roman" panose="02020603050405020304" charset="0"/>
              <a:cs typeface="Times New Roman" panose="02020603050405020304" charset="0"/>
              <a:sym typeface="+mn-ea"/>
            </a:endParaRPr>
          </a:p>
        </p:txBody>
      </p:sp>
      <p:sp>
        <p:nvSpPr>
          <p:cNvPr id="29" name="文本框 28"/>
          <p:cNvSpPr txBox="1"/>
          <p:nvPr/>
        </p:nvSpPr>
        <p:spPr>
          <a:xfrm>
            <a:off x="6022975" y="6305550"/>
            <a:ext cx="3323590" cy="460375"/>
          </a:xfrm>
          <a:prstGeom prst="rect">
            <a:avLst/>
          </a:prstGeom>
          <a:solidFill>
            <a:srgbClr val="FFFF00"/>
          </a:solidFill>
        </p:spPr>
        <p:txBody>
          <a:bodyPr wrap="square" rtlCol="0">
            <a:spAutoFit/>
          </a:bodyPr>
          <a:p>
            <a:pPr lvl="0" algn="ctr">
              <a:buClrTx/>
              <a:buSzTx/>
              <a:buFontTx/>
            </a:pPr>
            <a:r>
              <a:rPr lang="zh-CN" altLang="en-US" sz="2400">
                <a:latin typeface="Times New Roman" panose="02020603050405020304" charset="0"/>
                <a:cs typeface="Times New Roman" panose="02020603050405020304" charset="0"/>
                <a:sym typeface="+mn-ea"/>
              </a:rPr>
              <a:t>Theme + positive energy</a:t>
            </a:r>
            <a:endParaRPr lang="zh-CN" altLang="en-US" sz="24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amond(in)">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amond(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amond(in)">
                                      <p:cBhvr>
                                        <p:cTn id="30" dur="2000"/>
                                        <p:tgtEl>
                                          <p:spTgt spid="14"/>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amond(in)">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amond(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diamond(in)">
                                      <p:cBhvr>
                                        <p:cTn id="43" dur="20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17">
                                            <p:txEl>
                                              <p:pRg st="0" end="0"/>
                                            </p:txEl>
                                          </p:spTgt>
                                        </p:tgtEl>
                                        <p:attrNameLst>
                                          <p:attrName>style.visibility</p:attrName>
                                        </p:attrNameLst>
                                      </p:cBhvr>
                                      <p:to>
                                        <p:strVal val="visible"/>
                                      </p:to>
                                    </p:set>
                                    <p:animEffect transition="in" filter="diamond(in)">
                                      <p:cBhvr>
                                        <p:cTn id="48" dur="2000"/>
                                        <p:tgtEl>
                                          <p:spTgt spid="1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amond(in)">
                                      <p:cBhvr>
                                        <p:cTn id="53" dur="2000"/>
                                        <p:tgtEl>
                                          <p:spTgt spid="18"/>
                                        </p:tgtEl>
                                      </p:cBhvr>
                                    </p:animEffect>
                                  </p:childTnLst>
                                </p:cTn>
                              </p:par>
                              <p:par>
                                <p:cTn id="54" presetID="8" presetClass="entr" presetSubtype="16"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diamond(in)">
                                      <p:cBhvr>
                                        <p:cTn id="56" dur="20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20">
                                            <p:txEl>
                                              <p:pRg st="0" end="0"/>
                                            </p:txEl>
                                          </p:spTgt>
                                        </p:tgtEl>
                                        <p:attrNameLst>
                                          <p:attrName>style.visibility</p:attrName>
                                        </p:attrNameLst>
                                      </p:cBhvr>
                                      <p:to>
                                        <p:strVal val="visible"/>
                                      </p:to>
                                    </p:set>
                                    <p:animEffect transition="in" filter="diamond(in)">
                                      <p:cBhvr>
                                        <p:cTn id="61" dur="2000"/>
                                        <p:tgtEl>
                                          <p:spTgt spid="20">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diamond(in)">
                                      <p:cBhvr>
                                        <p:cTn id="66" dur="20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nodeType="click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Effect transition="in" filter="diamond(in)">
                                      <p:cBhvr>
                                        <p:cTn id="71" dur="2000"/>
                                        <p:tgtEl>
                                          <p:spTgt spid="2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ntr" presetSubtype="16"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diamond(in)">
                                      <p:cBhvr>
                                        <p:cTn id="76" dur="20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ntr" presetSubtype="16"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diamond(in)">
                                      <p:cBhvr>
                                        <p:cTn id="81" dur="20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8" presetClass="entr" presetSubtype="16"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diamond(in)">
                                      <p:cBhvr>
                                        <p:cTn id="86" dur="20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8" presetClass="entr" presetSubtype="16"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diamond(in)">
                                      <p:cBhvr>
                                        <p:cTn id="91" dur="20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8" presetClass="entr" presetSubtype="16"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diamond(in)">
                                      <p:cBhvr>
                                        <p:cTn id="96" dur="20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8" presetClass="entr" presetSubtype="16"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diamond(in)">
                                      <p:cBhvr>
                                        <p:cTn id="10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6" grpId="0"/>
      <p:bldP spid="6" grpId="1"/>
      <p:bldP spid="7" grpId="0" animBg="1"/>
      <p:bldP spid="7" grpId="1" animBg="1"/>
      <p:bldP spid="11" grpId="0"/>
      <p:bldP spid="11" grpId="1"/>
      <p:bldP spid="13" grpId="0" animBg="1"/>
      <p:bldP spid="12" grpId="0" animBg="1"/>
      <p:bldP spid="13" grpId="1" animBg="1"/>
      <p:bldP spid="12" grpId="1" animBg="1"/>
      <p:bldP spid="14" grpId="0" animBg="1"/>
      <p:bldP spid="15" grpId="0" animBg="1"/>
      <p:bldP spid="14" grpId="1" animBg="1"/>
      <p:bldP spid="15" grpId="1" animBg="1"/>
      <p:bldP spid="18" grpId="0" animBg="1"/>
      <p:bldP spid="19" grpId="0" animBg="1"/>
      <p:bldP spid="18" grpId="1" animBg="1"/>
      <p:bldP spid="19" grpId="1" animBg="1"/>
      <p:bldP spid="22" grpId="0"/>
      <p:bldP spid="22" grpId="1"/>
      <p:bldP spid="24" grpId="0"/>
      <p:bldP spid="24" grpId="1"/>
      <p:bldP spid="25" grpId="0" bldLvl="0" animBg="1"/>
      <p:bldP spid="25" grpId="1" animBg="1"/>
      <p:bldP spid="26" grpId="0"/>
      <p:bldP spid="26" grpId="1"/>
      <p:bldP spid="27" grpId="0"/>
      <p:bldP spid="27" grpId="1"/>
      <p:bldP spid="28" grpId="0" bldLvl="0" animBg="1"/>
      <p:bldP spid="28" grpId="1" animBg="1"/>
      <p:bldP spid="29" grpId="0" bldLvl="0" animBg="1"/>
      <p:bldP spid="2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流程图: 过程 33"/>
          <p:cNvSpPr/>
          <p:nvPr/>
        </p:nvSpPr>
        <p:spPr>
          <a:xfrm>
            <a:off x="4110990" y="5226685"/>
            <a:ext cx="2533650" cy="262255"/>
          </a:xfrm>
          <a:prstGeom prst="flowChartProcess">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29" name="流程图: 过程 28"/>
          <p:cNvSpPr/>
          <p:nvPr/>
        </p:nvSpPr>
        <p:spPr>
          <a:xfrm>
            <a:off x="2997200" y="2754630"/>
            <a:ext cx="312420" cy="274320"/>
          </a:xfrm>
          <a:prstGeom prst="flowChartProcess">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流程图: 过程 29"/>
          <p:cNvSpPr/>
          <p:nvPr/>
        </p:nvSpPr>
        <p:spPr>
          <a:xfrm>
            <a:off x="10020935" y="5494655"/>
            <a:ext cx="312420" cy="274320"/>
          </a:xfrm>
          <a:prstGeom prst="flowChartProcess">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1" name="流程图: 过程 30"/>
          <p:cNvSpPr/>
          <p:nvPr/>
        </p:nvSpPr>
        <p:spPr>
          <a:xfrm>
            <a:off x="10345420" y="4858385"/>
            <a:ext cx="997585" cy="286385"/>
          </a:xfrm>
          <a:prstGeom prst="flowChartProcess">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2" name="流程图: 过程 31"/>
          <p:cNvSpPr/>
          <p:nvPr/>
        </p:nvSpPr>
        <p:spPr>
          <a:xfrm>
            <a:off x="8820785" y="5217160"/>
            <a:ext cx="1212850" cy="228600"/>
          </a:xfrm>
          <a:prstGeom prst="flowChartProcess">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3" name="流程图: 过程 32"/>
          <p:cNvSpPr/>
          <p:nvPr/>
        </p:nvSpPr>
        <p:spPr>
          <a:xfrm>
            <a:off x="4322445" y="6098540"/>
            <a:ext cx="1034415" cy="280035"/>
          </a:xfrm>
          <a:prstGeom prst="flowChartProcess">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00" name="文本框 99"/>
          <p:cNvSpPr txBox="1"/>
          <p:nvPr/>
        </p:nvSpPr>
        <p:spPr>
          <a:xfrm>
            <a:off x="483235" y="876935"/>
            <a:ext cx="11226165" cy="5631180"/>
          </a:xfrm>
          <a:prstGeom prst="rect">
            <a:avLst/>
          </a:prstGeom>
          <a:noFill/>
          <a:ln w="9525">
            <a:noFill/>
          </a:ln>
        </p:spPr>
        <p:txBody>
          <a:bodyPr wrap="square">
            <a:spAutoFit/>
          </a:bodyPr>
          <a:p>
            <a:pPr indent="266700"/>
            <a:r>
              <a:rPr lang="en-US" sz="2000" b="0">
                <a:latin typeface="Times New Roman" panose="02020603050405020304" charset="0"/>
                <a:ea typeface="宋体" panose="02010600030101010101" pitchFamily="2" charset="-122"/>
              </a:rPr>
              <a:t>  My </a:t>
            </a:r>
            <a:r>
              <a:rPr lang="en-US" sz="2000" b="0" u="sng">
                <a:latin typeface="Times New Roman" panose="02020603050405020304" charset="0"/>
                <a:ea typeface="宋体" panose="02010600030101010101" pitchFamily="2" charset="-122"/>
              </a:rPr>
              <a:t>dad</a:t>
            </a:r>
            <a:r>
              <a:rPr lang="en-US" sz="2000" b="0">
                <a:latin typeface="Times New Roman" panose="02020603050405020304" charset="0"/>
                <a:ea typeface="宋体" panose="02010600030101010101" pitchFamily="2" charset="-122"/>
              </a:rPr>
              <a:t>, George, only had an eighth grade education. A quiet man, he didn't understand my</a:t>
            </a:r>
            <a:r>
              <a:rPr lang="en-US" sz="2000" b="0">
                <a:latin typeface="Times New Roman" panose="02020603050405020304" charset="0"/>
                <a:ea typeface="宋体" panose="02010600030101010101" pitchFamily="2" charset="-122"/>
                <a:cs typeface="Times New Roman" panose="02020603050405020304" charset="0"/>
              </a:rPr>
              <a:t> </a:t>
            </a:r>
            <a:r>
              <a:rPr lang="en-US" sz="2000" b="0">
                <a:latin typeface="Times New Roman" panose="02020603050405020304" charset="0"/>
                <a:ea typeface="宋体" panose="02010600030101010101" pitchFamily="2" charset="-122"/>
              </a:rPr>
              <a:t>world of school activities. From age 14, he </a:t>
            </a:r>
            <a:r>
              <a:rPr lang="en-US" sz="2000" b="0" u="sng">
                <a:latin typeface="Times New Roman" panose="02020603050405020304" charset="0"/>
                <a:ea typeface="宋体" panose="02010600030101010101" pitchFamily="2" charset="-122"/>
              </a:rPr>
              <a:t>worked</a:t>
            </a:r>
            <a:r>
              <a:rPr lang="en-US" sz="2000" b="0">
                <a:latin typeface="Times New Roman" panose="02020603050405020304" charset="0"/>
                <a:ea typeface="宋体" panose="02010600030101010101" pitchFamily="2" charset="-122"/>
              </a:rPr>
              <a:t>. And his dad, Albert, took the money my dad</a:t>
            </a:r>
            <a:r>
              <a:rPr lang="en-US" sz="2000" b="0">
                <a:latin typeface="Times New Roman" panose="02020603050405020304" charset="0"/>
                <a:ea typeface="宋体" panose="02010600030101010101" pitchFamily="2" charset="-122"/>
                <a:cs typeface="Times New Roman" panose="02020603050405020304" charset="0"/>
              </a:rPr>
              <a:t> </a:t>
            </a:r>
            <a:r>
              <a:rPr lang="en-US" sz="2000" b="0">
                <a:latin typeface="Times New Roman" panose="02020603050405020304" charset="0"/>
                <a:ea typeface="宋体" panose="02010600030101010101" pitchFamily="2" charset="-122"/>
              </a:rPr>
              <a:t>earned and used it to pay </a:t>
            </a:r>
            <a:r>
              <a:rPr lang="en-US" sz="2000" b="0" u="sng">
                <a:latin typeface="Times New Roman" panose="02020603050405020304" charset="0"/>
                <a:ea typeface="宋体" panose="02010600030101010101" pitchFamily="2" charset="-122"/>
              </a:rPr>
              <a:t>family</a:t>
            </a:r>
            <a:r>
              <a:rPr lang="en-US" sz="2000" b="0">
                <a:latin typeface="Times New Roman" panose="02020603050405020304" charset="0"/>
                <a:ea typeface="宋体" panose="02010600030101010101" pitchFamily="2" charset="-122"/>
              </a:rPr>
              <a:t> expenses.      I didn't really understand his world either: He was a livestock trucker, and I thought that  I would surpass ( </a:t>
            </a:r>
            <a:r>
              <a:rPr lang="zh-CN" sz="2000" b="0">
                <a:latin typeface="Times New Roman" panose="02020603050405020304" charset="0"/>
                <a:ea typeface="宋体" panose="02010600030101010101" pitchFamily="2" charset="-122"/>
              </a:rPr>
              <a:t>超过</a:t>
            </a:r>
            <a:r>
              <a:rPr lang="en-US" sz="2000" b="0">
                <a:latin typeface="Times New Roman" panose="02020603050405020304" charset="0"/>
                <a:ea typeface="宋体" panose="02010600030101010101" pitchFamily="2" charset="-122"/>
              </a:rPr>
              <a:t>) anything he had accomplished by the time I walked across the stage at high school graduation.     Summers in the mid-70s were spent at home shooting baskets, hitting a baseball, or throwing a football, preparing for my </a:t>
            </a:r>
            <a:r>
              <a:rPr lang="en-US" sz="2000" b="0" u="sng">
                <a:latin typeface="Times New Roman" panose="02020603050405020304" charset="0"/>
                <a:ea typeface="宋体" panose="02010600030101010101" pitchFamily="2" charset="-122"/>
              </a:rPr>
              <a:t>future</a:t>
            </a:r>
            <a:r>
              <a:rPr lang="en-US" sz="2000" b="0">
                <a:latin typeface="Times New Roman" panose="02020603050405020304" charset="0"/>
                <a:ea typeface="宋体" panose="02010600030101010101" pitchFamily="2" charset="-122"/>
              </a:rPr>
              <a:t> as a quarterback on a football team. In poor weather, I read about sports or practiced my trombone ( </a:t>
            </a:r>
            <a:r>
              <a:rPr lang="zh-CN" sz="2000" b="0">
                <a:latin typeface="Times New Roman" panose="02020603050405020304" charset="0"/>
                <a:ea typeface="宋体" panose="02010600030101010101" pitchFamily="2" charset="-122"/>
              </a:rPr>
              <a:t>长号</a:t>
            </a:r>
            <a:r>
              <a:rPr lang="en-US" sz="2000" b="0">
                <a:latin typeface="Times New Roman" panose="02020603050405020304" charset="0"/>
                <a:ea typeface="宋体" panose="02010600030101010101" pitchFamily="2" charset="-122"/>
              </a:rPr>
              <a:t>).     The summer before my eighth grade I was one of a group of boys that a neighboring </a:t>
            </a:r>
            <a:r>
              <a:rPr lang="en-US" sz="2000" b="0" u="sng">
                <a:latin typeface="Times New Roman" panose="02020603050405020304" charset="0"/>
                <a:ea typeface="宋体" panose="02010600030101010101" pitchFamily="2" charset="-122"/>
              </a:rPr>
              <a:t>farmer</a:t>
            </a:r>
            <a:r>
              <a:rPr lang="en-US" sz="2000" b="0">
                <a:latin typeface="Times New Roman" panose="02020603050405020304" charset="0"/>
                <a:ea typeface="宋体" panose="02010600030101010101" pitchFamily="2" charset="-122"/>
              </a:rPr>
              <a:t> hired to work in his field. He explained our basic task, the tractor fired up and we were off, riding down the field looking for weeds to spray with chemicals. After a short way, the farmer stopped and pointed at a weed which we missed. Then we began again. This happened over and over, but we soon </a:t>
            </a:r>
            <a:r>
              <a:rPr lang="en-US" sz="2000" b="0" u="sng">
                <a:latin typeface="Times New Roman" panose="02020603050405020304" charset="0"/>
                <a:ea typeface="宋体" panose="02010600030101010101" pitchFamily="2" charset="-122"/>
              </a:rPr>
              <a:t>learned</a:t>
            </a:r>
            <a:r>
              <a:rPr lang="en-US" sz="2000" b="0">
                <a:latin typeface="Times New Roman" panose="02020603050405020304" charset="0"/>
                <a:ea typeface="宋体" panose="02010600030101010101" pitchFamily="2" charset="-122"/>
              </a:rPr>
              <a:t> to identify different grasses like cockleburs, lamb's-quarters, foxtails, and the king of weeds, the pretty purple thistle. It was </a:t>
            </a:r>
            <a:r>
              <a:rPr lang="en-US" sz="2000" b="0" u="sng">
                <a:latin typeface="Times New Roman" panose="02020603050405020304" charset="0"/>
                <a:ea typeface="宋体" panose="02010600030101010101" pitchFamily="2" charset="-122"/>
              </a:rPr>
              <a:t>tiring</a:t>
            </a:r>
            <a:r>
              <a:rPr lang="en-US" sz="2000" b="0">
                <a:latin typeface="Times New Roman" panose="02020603050405020304" charset="0"/>
                <a:ea typeface="宋体" panose="02010600030101010101" pitchFamily="2" charset="-122"/>
              </a:rPr>
              <a:t> work , but I looked forward to the pay, even though I wasn't sure how much it would amount to.     At home, my dad said, "A job's a big step to </a:t>
            </a:r>
            <a:r>
              <a:rPr lang="en-US" sz="2000" b="0" u="sng">
                <a:latin typeface="Times New Roman" panose="02020603050405020304" charset="0"/>
                <a:ea typeface="宋体" panose="02010600030101010101" pitchFamily="2" charset="-122"/>
              </a:rPr>
              <a:t>growing up</a:t>
            </a:r>
            <a:r>
              <a:rPr lang="en-US" sz="2000" b="0">
                <a:latin typeface="Times New Roman" panose="02020603050405020304" charset="0"/>
                <a:ea typeface="宋体" panose="02010600030101010101" pitchFamily="2" charset="-122"/>
              </a:rPr>
              <a:t>. I'm glad you will be contributing to the household. " My dad's words made me </a:t>
            </a:r>
            <a:r>
              <a:rPr lang="en-US" sz="2000" b="0" u="sng">
                <a:latin typeface="Times New Roman" panose="02020603050405020304" charset="0"/>
                <a:ea typeface="宋体" panose="02010600030101010101" pitchFamily="2" charset="-122"/>
              </a:rPr>
              <a:t>realize</a:t>
            </a:r>
            <a:r>
              <a:rPr lang="en-US" sz="2000" b="0">
                <a:latin typeface="Times New Roman" panose="02020603050405020304" charset="0"/>
                <a:ea typeface="宋体" panose="02010600030101010101" pitchFamily="2" charset="-122"/>
              </a:rPr>
              <a:t> that my earnings might not be mine to do with as I wished.     My labors lasted about two weeks, and the farmer said there might be more work , but I wasn't interested. I decided it was not </a:t>
            </a:r>
            <a:r>
              <a:rPr lang="en-US" sz="2000" b="0" u="sng">
                <a:latin typeface="Times New Roman" panose="02020603050405020304" charset="0"/>
                <a:ea typeface="宋体" panose="02010600030101010101" pitchFamily="2" charset="-122"/>
              </a:rPr>
              <a:t>fair</a:t>
            </a:r>
            <a:r>
              <a:rPr lang="en-US" sz="2000" b="0">
                <a:latin typeface="Times New Roman" panose="02020603050405020304" charset="0"/>
                <a:ea typeface="宋体" panose="02010600030101010101" pitchFamily="2" charset="-122"/>
              </a:rPr>
              <a:t> that I had to contribute my money.</a:t>
            </a:r>
            <a:endParaRPr lang="zh-CN" altLang="en-US" sz="2000"/>
          </a:p>
        </p:txBody>
      </p:sp>
      <p:sp>
        <p:nvSpPr>
          <p:cNvPr id="9" name="标题 8"/>
          <p:cNvSpPr txBox="1">
            <a:spLocks noGrp="1"/>
          </p:cNvSpPr>
          <p:nvPr/>
        </p:nvSpPr>
        <p:spPr>
          <a:xfrm>
            <a:off x="2498725" y="121920"/>
            <a:ext cx="6523355" cy="521970"/>
          </a:xfrm>
          <a:prstGeom prst="rect">
            <a:avLst/>
          </a:prstGeom>
          <a:solidFill>
            <a:srgbClr val="FFC000"/>
          </a:solid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 (6) Language Synergy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语言协同</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2" name="直接连接符 1"/>
          <p:cNvCxnSpPr/>
          <p:nvPr/>
        </p:nvCxnSpPr>
        <p:spPr>
          <a:xfrm flipV="1">
            <a:off x="1831975" y="1242060"/>
            <a:ext cx="887730" cy="6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6431280" y="1219835"/>
            <a:ext cx="1303655" cy="222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6253480" y="1524635"/>
            <a:ext cx="887730" cy="6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8679180" y="1553210"/>
            <a:ext cx="1510030" cy="508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287905" y="2429510"/>
            <a:ext cx="3471545" cy="1143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7553960" y="3681730"/>
            <a:ext cx="3588385" cy="2159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81660" y="3949700"/>
            <a:ext cx="1649095" cy="2159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81660" y="4592955"/>
            <a:ext cx="1760220" cy="63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489440" y="2157095"/>
            <a:ext cx="2196465" cy="63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290560" y="5172710"/>
            <a:ext cx="3039745" cy="8890"/>
          </a:xfrm>
          <a:prstGeom prst="line">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flipV="1">
            <a:off x="5357495" y="5781040"/>
            <a:ext cx="4663440" cy="2095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514465" y="6091555"/>
            <a:ext cx="2707640" cy="2222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548765" y="6434455"/>
            <a:ext cx="4998720" cy="1206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280275" y="2740025"/>
            <a:ext cx="4128135" cy="22225"/>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9022080" y="3967480"/>
            <a:ext cx="2174875"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397125" y="4271645"/>
            <a:ext cx="2474595" cy="22225"/>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576705" y="6508115"/>
            <a:ext cx="4943475" cy="1651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2" name="云形标注 21"/>
          <p:cNvSpPr/>
          <p:nvPr/>
        </p:nvSpPr>
        <p:spPr>
          <a:xfrm>
            <a:off x="1105535" y="365760"/>
            <a:ext cx="1765300" cy="854075"/>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同位语</a:t>
            </a:r>
            <a:endParaRPr lang="zh-CN" altLang="en-US" sz="2400">
              <a:solidFill>
                <a:schemeClr val="tx1"/>
              </a:solidFill>
              <a:latin typeface="宋体" panose="02010600030101010101" pitchFamily="2" charset="-122"/>
              <a:ea typeface="宋体" panose="02010600030101010101" pitchFamily="2" charset="-122"/>
            </a:endParaRPr>
          </a:p>
        </p:txBody>
      </p:sp>
      <p:sp>
        <p:nvSpPr>
          <p:cNvPr id="23" name="云形标注 22"/>
          <p:cNvSpPr/>
          <p:nvPr/>
        </p:nvSpPr>
        <p:spPr>
          <a:xfrm>
            <a:off x="9022080" y="531495"/>
            <a:ext cx="2174875" cy="854075"/>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定语从句</a:t>
            </a:r>
            <a:endParaRPr lang="zh-CN" altLang="en-US" sz="2400">
              <a:solidFill>
                <a:schemeClr val="tx1"/>
              </a:solidFill>
              <a:latin typeface="宋体" panose="02010600030101010101" pitchFamily="2" charset="-122"/>
              <a:ea typeface="宋体" panose="02010600030101010101" pitchFamily="2" charset="-122"/>
            </a:endParaRPr>
          </a:p>
        </p:txBody>
      </p:sp>
      <p:sp>
        <p:nvSpPr>
          <p:cNvPr id="24" name="云形标注 23"/>
          <p:cNvSpPr/>
          <p:nvPr/>
        </p:nvSpPr>
        <p:spPr>
          <a:xfrm>
            <a:off x="6602095" y="4749800"/>
            <a:ext cx="2174875" cy="854075"/>
          </a:xfrm>
          <a:prstGeom prst="cloud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宾语从句</a:t>
            </a:r>
            <a:endParaRPr lang="zh-CN" altLang="en-US" sz="2400">
              <a:solidFill>
                <a:schemeClr val="tx1"/>
              </a:solidFill>
              <a:latin typeface="宋体" panose="02010600030101010101" pitchFamily="2" charset="-122"/>
              <a:ea typeface="宋体" panose="02010600030101010101" pitchFamily="2" charset="-122"/>
            </a:endParaRPr>
          </a:p>
        </p:txBody>
      </p:sp>
      <p:cxnSp>
        <p:nvCxnSpPr>
          <p:cNvPr id="25" name="直接连接符 24"/>
          <p:cNvCxnSpPr/>
          <p:nvPr/>
        </p:nvCxnSpPr>
        <p:spPr>
          <a:xfrm>
            <a:off x="581660" y="3064510"/>
            <a:ext cx="4128135" cy="22225"/>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云形标注 26"/>
          <p:cNvSpPr/>
          <p:nvPr/>
        </p:nvSpPr>
        <p:spPr>
          <a:xfrm>
            <a:off x="7141210" y="1722120"/>
            <a:ext cx="2174875" cy="854075"/>
          </a:xfrm>
          <a:prstGeom prst="cloudCallou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非谓语</a:t>
            </a:r>
            <a:endParaRPr lang="zh-CN" altLang="en-US" sz="2400">
              <a:solidFill>
                <a:schemeClr val="tx1"/>
              </a:solidFill>
              <a:latin typeface="宋体" panose="02010600030101010101" pitchFamily="2" charset="-122"/>
              <a:ea typeface="宋体" panose="02010600030101010101" pitchFamily="2" charset="-122"/>
            </a:endParaRPr>
          </a:p>
        </p:txBody>
      </p:sp>
      <p:sp>
        <p:nvSpPr>
          <p:cNvPr id="28" name="云形标注 27"/>
          <p:cNvSpPr/>
          <p:nvPr/>
        </p:nvSpPr>
        <p:spPr>
          <a:xfrm>
            <a:off x="1548765" y="5067300"/>
            <a:ext cx="2174875" cy="1128395"/>
          </a:xfrm>
          <a:prstGeom prst="cloudCallout">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it </a:t>
            </a:r>
            <a:r>
              <a:rPr lang="zh-CN" altLang="en-US" sz="2400">
                <a:solidFill>
                  <a:schemeClr val="tx1"/>
                </a:solidFill>
                <a:latin typeface="宋体" panose="02010600030101010101" pitchFamily="2" charset="-122"/>
                <a:ea typeface="宋体" panose="02010600030101010101" pitchFamily="2" charset="-122"/>
              </a:rPr>
              <a:t>形主</a:t>
            </a:r>
            <a:endParaRPr lang="zh-CN" altLang="en-US" sz="2400">
              <a:solidFill>
                <a:schemeClr val="tx1"/>
              </a:solidFill>
              <a:latin typeface="宋体" panose="02010600030101010101" pitchFamily="2" charset="-122"/>
              <a:ea typeface="宋体" panose="02010600030101010101" pitchFamily="2" charset="-122"/>
            </a:endParaRPr>
          </a:p>
          <a:p>
            <a:pPr algn="ct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that </a:t>
            </a:r>
            <a:r>
              <a:rPr lang="zh-CN" altLang="en-US" sz="2400">
                <a:solidFill>
                  <a:schemeClr val="tx1"/>
                </a:solidFill>
                <a:latin typeface="宋体" panose="02010600030101010101" pitchFamily="2" charset="-122"/>
                <a:ea typeface="宋体" panose="02010600030101010101" pitchFamily="2" charset="-122"/>
              </a:rPr>
              <a:t>真主</a:t>
            </a:r>
            <a:endParaRPr lang="zh-CN" altLang="en-US" sz="2400">
              <a:solidFill>
                <a:schemeClr val="tx1"/>
              </a:solidFill>
              <a:latin typeface="宋体" panose="02010600030101010101" pitchFamily="2" charset="-122"/>
              <a:ea typeface="宋体" panose="02010600030101010101" pitchFamily="2" charset="-122"/>
            </a:endParaRPr>
          </a:p>
        </p:txBody>
      </p:sp>
      <p:sp>
        <p:nvSpPr>
          <p:cNvPr id="35" name="云形标注 34"/>
          <p:cNvSpPr/>
          <p:nvPr/>
        </p:nvSpPr>
        <p:spPr>
          <a:xfrm>
            <a:off x="4256405" y="3869690"/>
            <a:ext cx="2174875" cy="1128395"/>
          </a:xfrm>
          <a:prstGeom prst="cloudCallout">
            <a:avLst/>
          </a:prstGeom>
          <a:gradFill>
            <a:gsLst>
              <a:gs pos="0">
                <a:srgbClr val="FECF40"/>
              </a:gs>
              <a:gs pos="100000">
                <a:srgbClr val="846C21"/>
              </a:gs>
            </a:gsLst>
            <a:lin scaled="0"/>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本篇用到的高频词</a:t>
            </a:r>
            <a:endParaRPr lang="zh-CN" altLang="en-US" sz="2400">
              <a:solidFill>
                <a:schemeClr val="tx1"/>
              </a:solidFill>
              <a:latin typeface="宋体" panose="02010600030101010101" pitchFamily="2" charset="-122"/>
              <a:ea typeface="宋体" panose="02010600030101010101" pitchFamily="2" charset="-122"/>
            </a:endParaRPr>
          </a:p>
        </p:txBody>
      </p:sp>
      <p:sp>
        <p:nvSpPr>
          <p:cNvPr id="38" name="圆角矩形 37"/>
          <p:cNvSpPr/>
          <p:nvPr/>
        </p:nvSpPr>
        <p:spPr>
          <a:xfrm>
            <a:off x="770890" y="1558290"/>
            <a:ext cx="10138410" cy="41598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宋体" panose="02010600030101010101" pitchFamily="2" charset="-122"/>
                <a:ea typeface="宋体" panose="02010600030101010101" pitchFamily="2" charset="-122"/>
                <a:sym typeface="+mn-ea"/>
              </a:rPr>
              <a:t>语言协同</a:t>
            </a:r>
            <a:endParaRPr lang="zh-CN" altLang="en-US" sz="2800">
              <a:solidFill>
                <a:schemeClr val="tx1"/>
              </a:solidFill>
              <a:latin typeface="宋体" panose="02010600030101010101" pitchFamily="2" charset="-122"/>
              <a:ea typeface="宋体" panose="02010600030101010101" pitchFamily="2" charset="-122"/>
              <a:sym typeface="+mn-ea"/>
            </a:endParaRPr>
          </a:p>
          <a:p>
            <a:pPr algn="l"/>
            <a:endParaRPr lang="zh-CN" altLang="en-US" sz="2800">
              <a:solidFill>
                <a:schemeClr val="tx1"/>
              </a:solidFill>
              <a:latin typeface="宋体" panose="02010600030101010101" pitchFamily="2" charset="-122"/>
              <a:ea typeface="宋体" panose="02010600030101010101" pitchFamily="2" charset="-122"/>
              <a:sym typeface="+mn-ea"/>
            </a:endParaRPr>
          </a:p>
          <a:p>
            <a:pPr algn="l"/>
            <a:r>
              <a:rPr lang="en-US" altLang="zh-CN" sz="2400">
                <a:solidFill>
                  <a:schemeClr val="tx1"/>
                </a:solidFill>
                <a:latin typeface="宋体" panose="02010600030101010101" pitchFamily="2" charset="-122"/>
                <a:ea typeface="宋体" panose="02010600030101010101" pitchFamily="2" charset="-122"/>
                <a:sym typeface="+mn-ea"/>
              </a:rPr>
              <a:t>    </a:t>
            </a:r>
            <a:r>
              <a:rPr lang="zh-CN" altLang="en-US" sz="2400">
                <a:solidFill>
                  <a:schemeClr val="tx1"/>
                </a:solidFill>
                <a:latin typeface="宋体" panose="02010600030101010101" pitchFamily="2" charset="-122"/>
                <a:ea typeface="宋体" panose="02010600030101010101" pitchFamily="2" charset="-122"/>
                <a:sym typeface="+mn-ea"/>
              </a:rPr>
              <a:t>内容要创造，语言要模仿（王初明）。原文为续文提供了语境，续文是原文的延续，自然要遵循原文的语言风格和特点。所以，续文的语言未必是越高级越好，而是要遵循原文语言的风格和特点，做到语言的协同。</a:t>
            </a:r>
            <a:endParaRPr lang="zh-CN" altLang="en-US" sz="2400">
              <a:solidFill>
                <a:schemeClr val="tx1"/>
              </a:solidFill>
              <a:latin typeface="宋体" panose="02010600030101010101" pitchFamily="2" charset="-122"/>
              <a:ea typeface="宋体" panose="02010600030101010101" pitchFamily="2" charset="-122"/>
              <a:sym typeface="+mn-ea"/>
            </a:endParaRPr>
          </a:p>
          <a:p>
            <a:pPr algn="l"/>
            <a:r>
              <a:rPr lang="en-US" altLang="zh-CN" sz="2400">
                <a:solidFill>
                  <a:schemeClr val="tx1"/>
                </a:solidFill>
                <a:latin typeface="宋体" panose="02010600030101010101" pitchFamily="2" charset="-122"/>
                <a:ea typeface="宋体" panose="02010600030101010101" pitchFamily="2" charset="-122"/>
                <a:sym typeface="+mn-ea"/>
              </a:rPr>
              <a:t>    </a:t>
            </a:r>
            <a:r>
              <a:rPr lang="zh-CN" altLang="en-US" sz="2400">
                <a:solidFill>
                  <a:schemeClr val="tx1"/>
                </a:solidFill>
                <a:latin typeface="宋体" panose="02010600030101010101" pitchFamily="2" charset="-122"/>
                <a:ea typeface="宋体" panose="02010600030101010101" pitchFamily="2" charset="-122"/>
                <a:sym typeface="+mn-ea"/>
              </a:rPr>
              <a:t>通过分析原文的语言特点，可知原文用到了同位语、定语从句、</a:t>
            </a:r>
            <a:endParaRPr lang="zh-CN" altLang="en-US" sz="2400">
              <a:solidFill>
                <a:schemeClr val="tx1"/>
              </a:solidFill>
              <a:latin typeface="宋体" panose="02010600030101010101" pitchFamily="2" charset="-122"/>
              <a:ea typeface="宋体" panose="02010600030101010101" pitchFamily="2" charset="-122"/>
              <a:sym typeface="+mn-ea"/>
            </a:endParaRPr>
          </a:p>
          <a:p>
            <a:pPr algn="l"/>
            <a:r>
              <a:rPr lang="zh-CN" altLang="en-US" sz="2400">
                <a:solidFill>
                  <a:schemeClr val="tx1"/>
                </a:solidFill>
                <a:latin typeface="宋体" panose="02010600030101010101" pitchFamily="2" charset="-122"/>
                <a:ea typeface="宋体" panose="02010600030101010101" pitchFamily="2" charset="-122"/>
                <a:sym typeface="+mn-ea"/>
              </a:rPr>
              <a:t>宾语从句、非谓语、主语从句及一些好的词汇，句式和句型相对来说还是比较丰富的。续文作者也要遵循这一原则，做到与原文语言的无缝衔接。</a:t>
            </a:r>
            <a:endParaRPr lang="zh-CN" altLang="en-US" sz="2400">
              <a:solidFill>
                <a:schemeClr val="tx1"/>
              </a:solidFill>
              <a:latin typeface="宋体" panose="02010600030101010101" pitchFamily="2" charset="-122"/>
              <a:ea typeface="宋体" panose="02010600030101010101" pitchFamily="2" charset="-122"/>
              <a:sym typeface="+mn-ea"/>
            </a:endParaRPr>
          </a:p>
          <a:p>
            <a:pPr algn="l"/>
            <a:endParaRPr lang="zh-CN" altLang="en-US" sz="2400">
              <a:solidFill>
                <a:schemeClr val="tx1"/>
              </a:solidFill>
              <a:latin typeface="宋体" panose="02010600030101010101" pitchFamily="2"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par>
                                <p:cTn id="11" presetID="8"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amond(in)">
                                      <p:cBhvr>
                                        <p:cTn id="18" dur="2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22"/>
                                        </p:tgtEl>
                                      </p:cBhvr>
                                    </p:animEffect>
                                    <p:set>
                                      <p:cBhvr>
                                        <p:cTn id="23" dur="1" fill="hold">
                                          <p:stCondLst>
                                            <p:cond delay="499"/>
                                          </p:stCondLst>
                                        </p:cTn>
                                        <p:tgtEl>
                                          <p:spTgt spid="2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2000"/>
                                        <p:tgtEl>
                                          <p:spTgt spid="5"/>
                                        </p:tgtEl>
                                      </p:cBhvr>
                                    </p:animEffect>
                                  </p:childTnLst>
                                </p:cTn>
                              </p:par>
                              <p:par>
                                <p:cTn id="29" presetID="8"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par>
                                <p:cTn id="32" presetID="8"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amond(in)">
                                      <p:cBhvr>
                                        <p:cTn id="34" dur="2000"/>
                                        <p:tgtEl>
                                          <p:spTgt spid="8"/>
                                        </p:tgtEl>
                                      </p:cBhvr>
                                    </p:animEffect>
                                  </p:childTnLst>
                                </p:cTn>
                              </p:par>
                              <p:par>
                                <p:cTn id="35" presetID="8"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amond(in)">
                                      <p:cBhvr>
                                        <p:cTn id="37" dur="2000"/>
                                        <p:tgtEl>
                                          <p:spTgt spid="10"/>
                                        </p:tgtEl>
                                      </p:cBhvr>
                                    </p:animEffect>
                                  </p:childTnLst>
                                </p:cTn>
                              </p:par>
                              <p:par>
                                <p:cTn id="38" presetID="8" presetClass="entr" presetSubtype="16"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amond(in)">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diamond(in)">
                                      <p:cBhvr>
                                        <p:cTn id="45" dur="20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diamond(in)">
                                      <p:cBhvr>
                                        <p:cTn id="55" dur="2000"/>
                                        <p:tgtEl>
                                          <p:spTgt spid="12"/>
                                        </p:tgtEl>
                                      </p:cBhvr>
                                    </p:animEffect>
                                  </p:childTnLst>
                                </p:cTn>
                              </p:par>
                              <p:par>
                                <p:cTn id="56" presetID="8" presetClass="entr" presetSubtype="16"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diamond(in)">
                                      <p:cBhvr>
                                        <p:cTn id="58" dur="2000"/>
                                        <p:tgtEl>
                                          <p:spTgt spid="13"/>
                                        </p:tgtEl>
                                      </p:cBhvr>
                                    </p:animEffect>
                                  </p:childTnLst>
                                </p:cTn>
                              </p:par>
                              <p:par>
                                <p:cTn id="59" presetID="8" presetClass="entr" presetSubtype="16"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diamond(in)">
                                      <p:cBhvr>
                                        <p:cTn id="61" dur="2000"/>
                                        <p:tgtEl>
                                          <p:spTgt spid="14"/>
                                        </p:tgtEl>
                                      </p:cBhvr>
                                    </p:animEffect>
                                  </p:childTnLst>
                                </p:cTn>
                              </p:par>
                              <p:par>
                                <p:cTn id="62" presetID="8" presetClass="entr" presetSubtype="16"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diamond(in)">
                                      <p:cBhvr>
                                        <p:cTn id="64" dur="2000"/>
                                        <p:tgtEl>
                                          <p:spTgt spid="15"/>
                                        </p:tgtEl>
                                      </p:cBhvr>
                                    </p:animEffect>
                                  </p:childTnLst>
                                </p:cTn>
                              </p:par>
                              <p:par>
                                <p:cTn id="65" presetID="8" presetClass="entr" presetSubtype="16"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diamond(in)">
                                      <p:cBhvr>
                                        <p:cTn id="67" dur="20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amond(in)">
                                      <p:cBhvr>
                                        <p:cTn id="72" dur="20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24"/>
                                        </p:tgtEl>
                                      </p:cBhvr>
                                    </p:animEffect>
                                    <p:set>
                                      <p:cBhvr>
                                        <p:cTn id="77" dur="1" fill="hold">
                                          <p:stCondLst>
                                            <p:cond delay="499"/>
                                          </p:stCondLst>
                                        </p:cTn>
                                        <p:tgtEl>
                                          <p:spTgt spid="2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diamond(in)">
                                      <p:cBhvr>
                                        <p:cTn id="82" dur="2000"/>
                                        <p:tgtEl>
                                          <p:spTgt spid="17"/>
                                        </p:tgtEl>
                                      </p:cBhvr>
                                    </p:animEffect>
                                  </p:childTnLst>
                                </p:cTn>
                              </p:par>
                              <p:par>
                                <p:cTn id="83" presetID="8" presetClass="entr" presetSubtype="16"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diamond(in)">
                                      <p:cBhvr>
                                        <p:cTn id="85" dur="2000"/>
                                        <p:tgtEl>
                                          <p:spTgt spid="25"/>
                                        </p:tgtEl>
                                      </p:cBhvr>
                                    </p:animEffect>
                                  </p:childTnLst>
                                </p:cTn>
                              </p:par>
                              <p:par>
                                <p:cTn id="86" presetID="8" presetClass="entr" presetSubtype="16"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diamond(in)">
                                      <p:cBhvr>
                                        <p:cTn id="88" dur="2000"/>
                                        <p:tgtEl>
                                          <p:spTgt spid="20"/>
                                        </p:tgtEl>
                                      </p:cBhvr>
                                    </p:animEffect>
                                  </p:childTnLst>
                                </p:cTn>
                              </p:par>
                              <p:par>
                                <p:cTn id="89" presetID="8" presetClass="entr" presetSubtype="16" fill="hold"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diamond(in)">
                                      <p:cBhvr>
                                        <p:cTn id="91" dur="20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8" presetClass="entr" presetSubtype="16"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diamond(in)">
                                      <p:cBhvr>
                                        <p:cTn id="96" dur="20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xit" presetSubtype="10" fill="hold" grpId="1" nodeType="clickEffect">
                                  <p:stCondLst>
                                    <p:cond delay="0"/>
                                  </p:stCondLst>
                                  <p:childTnLst>
                                    <p:animEffect transition="out" filter="blinds(horizontal)">
                                      <p:cBhvr>
                                        <p:cTn id="100" dur="500"/>
                                        <p:tgtEl>
                                          <p:spTgt spid="27"/>
                                        </p:tgtEl>
                                      </p:cBhvr>
                                    </p:animEffect>
                                    <p:set>
                                      <p:cBhvr>
                                        <p:cTn id="101" dur="1" fill="hold">
                                          <p:stCondLst>
                                            <p:cond delay="499"/>
                                          </p:stCondLst>
                                        </p:cTn>
                                        <p:tgtEl>
                                          <p:spTgt spid="27"/>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8" presetClass="entr" presetSubtype="16" fill="hold" nodeType="click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diamond(in)">
                                      <p:cBhvr>
                                        <p:cTn id="106" dur="2000"/>
                                        <p:tgtEl>
                                          <p:spTgt spid="21"/>
                                        </p:tgtEl>
                                      </p:cBhvr>
                                    </p:animEffect>
                                  </p:childTnLst>
                                </p:cTn>
                              </p:par>
                            </p:childTnLst>
                          </p:cTn>
                        </p:par>
                      </p:childTnLst>
                    </p:cTn>
                  </p:par>
                  <p:par>
                    <p:cTn id="107" fill="hold">
                      <p:stCondLst>
                        <p:cond delay="indefinite"/>
                      </p:stCondLst>
                      <p:childTnLst>
                        <p:par>
                          <p:cTn id="108" fill="hold">
                            <p:stCondLst>
                              <p:cond delay="0"/>
                            </p:stCondLst>
                            <p:childTnLst>
                              <p:par>
                                <p:cTn id="109" presetID="8" presetClass="entr" presetSubtype="16" fill="hold" grpId="0" nodeType="click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diamond(in)">
                                      <p:cBhvr>
                                        <p:cTn id="111" dur="2000"/>
                                        <p:tgtEl>
                                          <p:spTgt spid="28"/>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xit" presetSubtype="10" fill="hold" grpId="1" nodeType="clickEffect">
                                  <p:stCondLst>
                                    <p:cond delay="0"/>
                                  </p:stCondLst>
                                  <p:childTnLst>
                                    <p:animEffect transition="out" filter="blinds(horizontal)">
                                      <p:cBhvr>
                                        <p:cTn id="115" dur="500"/>
                                        <p:tgtEl>
                                          <p:spTgt spid="28"/>
                                        </p:tgtEl>
                                      </p:cBhvr>
                                    </p:animEffect>
                                    <p:set>
                                      <p:cBhvr>
                                        <p:cTn id="116" dur="1" fill="hold">
                                          <p:stCondLst>
                                            <p:cond delay="499"/>
                                          </p:stCondLst>
                                        </p:cTn>
                                        <p:tgtEl>
                                          <p:spTgt spid="2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8" presetClass="entr" presetSubtype="16"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diamond(in)">
                                      <p:cBhvr>
                                        <p:cTn id="121" dur="2000"/>
                                        <p:tgtEl>
                                          <p:spTgt spid="29"/>
                                        </p:tgtEl>
                                      </p:cBhvr>
                                    </p:animEffect>
                                  </p:childTnLst>
                                </p:cTn>
                              </p:par>
                              <p:par>
                                <p:cTn id="122" presetID="8" presetClass="entr" presetSubtype="16" fill="hold" grpId="0" nodeType="with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diamond(in)">
                                      <p:cBhvr>
                                        <p:cTn id="124" dur="2000"/>
                                        <p:tgtEl>
                                          <p:spTgt spid="31"/>
                                        </p:tgtEl>
                                      </p:cBhvr>
                                    </p:animEffect>
                                  </p:childTnLst>
                                </p:cTn>
                              </p:par>
                              <p:par>
                                <p:cTn id="125" presetID="8" presetClass="entr" presetSubtype="16" fill="hold" grpId="0" nodeType="with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diamond(in)">
                                      <p:cBhvr>
                                        <p:cTn id="127" dur="2000"/>
                                        <p:tgtEl>
                                          <p:spTgt spid="32"/>
                                        </p:tgtEl>
                                      </p:cBhvr>
                                    </p:animEffect>
                                  </p:childTnLst>
                                </p:cTn>
                              </p:par>
                              <p:par>
                                <p:cTn id="128" presetID="8" presetClass="entr" presetSubtype="16" fill="hold" grpId="0" nodeType="with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diamond(in)">
                                      <p:cBhvr>
                                        <p:cTn id="130" dur="2000"/>
                                        <p:tgtEl>
                                          <p:spTgt spid="34"/>
                                        </p:tgtEl>
                                      </p:cBhvr>
                                    </p:animEffect>
                                  </p:childTnLst>
                                </p:cTn>
                              </p:par>
                              <p:par>
                                <p:cTn id="131" presetID="8" presetClass="entr" presetSubtype="16" fill="hold" grpId="0"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diamond(in)">
                                      <p:cBhvr>
                                        <p:cTn id="133" dur="2000"/>
                                        <p:tgtEl>
                                          <p:spTgt spid="30"/>
                                        </p:tgtEl>
                                      </p:cBhvr>
                                    </p:animEffect>
                                  </p:childTnLst>
                                </p:cTn>
                              </p:par>
                              <p:par>
                                <p:cTn id="134" presetID="8" presetClass="entr" presetSubtype="16" fill="hold" grpId="0" nodeType="withEffect">
                                  <p:stCondLst>
                                    <p:cond delay="0"/>
                                  </p:stCondLst>
                                  <p:childTnLst>
                                    <p:set>
                                      <p:cBhvr>
                                        <p:cTn id="135" dur="1" fill="hold">
                                          <p:stCondLst>
                                            <p:cond delay="0"/>
                                          </p:stCondLst>
                                        </p:cTn>
                                        <p:tgtEl>
                                          <p:spTgt spid="33"/>
                                        </p:tgtEl>
                                        <p:attrNameLst>
                                          <p:attrName>style.visibility</p:attrName>
                                        </p:attrNameLst>
                                      </p:cBhvr>
                                      <p:to>
                                        <p:strVal val="visible"/>
                                      </p:to>
                                    </p:set>
                                    <p:animEffect transition="in" filter="diamond(in)">
                                      <p:cBhvr>
                                        <p:cTn id="136" dur="2000"/>
                                        <p:tgtEl>
                                          <p:spTgt spid="33"/>
                                        </p:tgtEl>
                                      </p:cBhvr>
                                    </p:animEffect>
                                  </p:childTnLst>
                                </p:cTn>
                              </p:par>
                            </p:childTnLst>
                          </p:cTn>
                        </p:par>
                      </p:childTnLst>
                    </p:cTn>
                  </p:par>
                  <p:par>
                    <p:cTn id="137" fill="hold">
                      <p:stCondLst>
                        <p:cond delay="indefinite"/>
                      </p:stCondLst>
                      <p:childTnLst>
                        <p:par>
                          <p:cTn id="138" fill="hold">
                            <p:stCondLst>
                              <p:cond delay="0"/>
                            </p:stCondLst>
                            <p:childTnLst>
                              <p:par>
                                <p:cTn id="139" presetID="8" presetClass="entr" presetSubtype="16" fill="hold" grpId="0" nodeType="clickEffect">
                                  <p:stCondLst>
                                    <p:cond delay="0"/>
                                  </p:stCondLst>
                                  <p:childTnLst>
                                    <p:set>
                                      <p:cBhvr>
                                        <p:cTn id="140" dur="1" fill="hold">
                                          <p:stCondLst>
                                            <p:cond delay="0"/>
                                          </p:stCondLst>
                                        </p:cTn>
                                        <p:tgtEl>
                                          <p:spTgt spid="35"/>
                                        </p:tgtEl>
                                        <p:attrNameLst>
                                          <p:attrName>style.visibility</p:attrName>
                                        </p:attrNameLst>
                                      </p:cBhvr>
                                      <p:to>
                                        <p:strVal val="visible"/>
                                      </p:to>
                                    </p:set>
                                    <p:animEffect transition="in" filter="diamond(in)">
                                      <p:cBhvr>
                                        <p:cTn id="141" dur="2000"/>
                                        <p:tgtEl>
                                          <p:spTgt spid="35"/>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xit" presetSubtype="10" fill="hold" grpId="1" nodeType="clickEffect">
                                  <p:stCondLst>
                                    <p:cond delay="0"/>
                                  </p:stCondLst>
                                  <p:childTnLst>
                                    <p:animEffect transition="out" filter="blinds(horizontal)">
                                      <p:cBhvr>
                                        <p:cTn id="145" dur="500"/>
                                        <p:tgtEl>
                                          <p:spTgt spid="35"/>
                                        </p:tgtEl>
                                      </p:cBhvr>
                                    </p:animEffect>
                                    <p:set>
                                      <p:cBhvr>
                                        <p:cTn id="146" dur="1" fill="hold">
                                          <p:stCondLst>
                                            <p:cond delay="499"/>
                                          </p:stCondLst>
                                        </p:cTn>
                                        <p:tgtEl>
                                          <p:spTgt spid="35"/>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8" presetClass="entr" presetSubtype="16" fill="hold" grpId="0" nodeType="clickEffect">
                                  <p:stCondLst>
                                    <p:cond delay="0"/>
                                  </p:stCondLst>
                                  <p:childTnLst>
                                    <p:set>
                                      <p:cBhvr>
                                        <p:cTn id="150" dur="1" fill="hold">
                                          <p:stCondLst>
                                            <p:cond delay="0"/>
                                          </p:stCondLst>
                                        </p:cTn>
                                        <p:tgtEl>
                                          <p:spTgt spid="38"/>
                                        </p:tgtEl>
                                        <p:attrNameLst>
                                          <p:attrName>style.visibility</p:attrName>
                                        </p:attrNameLst>
                                      </p:cBhvr>
                                      <p:to>
                                        <p:strVal val="visible"/>
                                      </p:to>
                                    </p:set>
                                    <p:animEffect transition="in" filter="diamond(in)">
                                      <p:cBhvr>
                                        <p:cTn id="151"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bldLvl="0" animBg="1"/>
      <p:bldP spid="23" grpId="0" bldLvl="0" animBg="1"/>
      <p:bldP spid="23" grpId="1" bldLvl="0" animBg="1"/>
      <p:bldP spid="24" grpId="0" bldLvl="0" animBg="1"/>
      <p:bldP spid="24" grpId="1" bldLvl="0" animBg="1"/>
      <p:bldP spid="27" grpId="0" bldLvl="0" animBg="1"/>
      <p:bldP spid="27" grpId="1" bldLvl="0" animBg="1"/>
      <p:bldP spid="28" grpId="0" bldLvl="0" animBg="1"/>
      <p:bldP spid="28" grpId="1" bldLvl="0" animBg="1"/>
      <p:bldP spid="29" grpId="0" bldLvl="0" animBg="1"/>
      <p:bldP spid="31" grpId="0" bldLvl="0" animBg="1"/>
      <p:bldP spid="32" grpId="0" bldLvl="0" animBg="1"/>
      <p:bldP spid="34" grpId="0" bldLvl="0" animBg="1"/>
      <p:bldP spid="30" grpId="0" bldLvl="0" animBg="1"/>
      <p:bldP spid="33" grpId="0" bldLvl="0" animBg="1"/>
      <p:bldP spid="29" grpId="1" animBg="1"/>
      <p:bldP spid="31" grpId="1" animBg="1"/>
      <p:bldP spid="32" grpId="1" animBg="1"/>
      <p:bldP spid="34" grpId="1" animBg="1"/>
      <p:bldP spid="30" grpId="1" animBg="1"/>
      <p:bldP spid="33" grpId="1" animBg="1"/>
      <p:bldP spid="35" grpId="0" bldLvl="0" animBg="1"/>
      <p:bldP spid="35" grpId="1" bldLvl="0" animBg="1"/>
      <p:bldP spid="38" grpId="0" bldLvl="0" animBg="1"/>
      <p:bldP spid="3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57475" y="1156335"/>
            <a:ext cx="8884920" cy="2676525"/>
          </a:xfrm>
          <a:prstGeom prst="rect">
            <a:avLst/>
          </a:prstGeom>
          <a:noFill/>
        </p:spPr>
        <p:txBody>
          <a:bodyPr wrap="square" rtlCol="0">
            <a:sp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正如契诃夫说的一句话，“不要告诉我月亮闪闪发亮，给我看碎玻璃上闪烁的光。”</a:t>
            </a:r>
            <a:r>
              <a:rPr lang="zh-CN" altLang="en-US" sz="2400">
                <a:latin typeface="Times New Roman" panose="02020603050405020304" charset="0"/>
                <a:ea typeface="宋体" panose="02010600030101010101" pitchFamily="2" charset="-122"/>
                <a:cs typeface="Times New Roman" panose="02020603050405020304" charset="0"/>
              </a:rPr>
              <a:t>（Don</a:t>
            </a:r>
            <a:r>
              <a:rPr lang="en-US" altLang="zh-CN" sz="2400">
                <a:latin typeface="Times New Roman" panose="02020603050405020304" charset="0"/>
                <a:ea typeface="宋体" panose="02010600030101010101" pitchFamily="2" charset="-122"/>
                <a:cs typeface="Times New Roman" panose="02020603050405020304" charset="0"/>
              </a:rPr>
              <a:t>’</a:t>
            </a:r>
            <a:r>
              <a:rPr lang="zh-CN" altLang="en-US" sz="2400">
                <a:latin typeface="Times New Roman" panose="02020603050405020304" charset="0"/>
                <a:ea typeface="宋体" panose="02010600030101010101" pitchFamily="2" charset="-122"/>
                <a:cs typeface="Times New Roman" panose="02020603050405020304" charset="0"/>
              </a:rPr>
              <a:t>t tell me the moon is shining. Show me the glint of light on broken glass</a:t>
            </a:r>
            <a:r>
              <a:rPr lang="en-US" altLang="zh-CN" sz="2400">
                <a:latin typeface="Times New Roman" panose="02020603050405020304" charset="0"/>
                <a:ea typeface="宋体" panose="02010600030101010101" pitchFamily="2" charset="-122"/>
                <a:cs typeface="Times New Roman" panose="02020603050405020304" charset="0"/>
              </a:rPr>
              <a:t>.</a:t>
            </a:r>
            <a:r>
              <a:rPr lang="zh-CN" altLang="en-US" sz="2400">
                <a:latin typeface="Times New Roman" panose="02020603050405020304" charset="0"/>
                <a:ea typeface="宋体" panose="02010600030101010101" pitchFamily="2" charset="-122"/>
                <a:cs typeface="Times New Roman" panose="02020603050405020304" charset="0"/>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这句话的意思就是，当你在陈述一件事情的时候，不要只是说一些结论性的陈述</a:t>
            </a:r>
            <a:r>
              <a:rPr lang="zh-CN" altLang="en-US" sz="2400">
                <a:latin typeface="Times New Roman" panose="02020603050405020304" charset="0"/>
                <a:ea typeface="宋体" panose="02010600030101010101" pitchFamily="2" charset="-122"/>
                <a:cs typeface="Times New Roman" panose="02020603050405020304" charset="0"/>
              </a:rPr>
              <a:t>（states）</a:t>
            </a:r>
            <a:r>
              <a:rPr lang="zh-CN" altLang="en-US" sz="2400">
                <a:latin typeface="宋体" panose="02010600030101010101" pitchFamily="2" charset="-122"/>
                <a:ea typeface="宋体" panose="02010600030101010101" pitchFamily="2" charset="-122"/>
                <a:cs typeface="宋体" panose="02010600030101010101" pitchFamily="2" charset="-122"/>
              </a:rPr>
              <a:t>，而是给出一些具体化的例子</a:t>
            </a:r>
            <a:r>
              <a:rPr lang="zh-CN" altLang="en-US" sz="2400">
                <a:latin typeface="Times New Roman" panose="02020603050405020304" charset="0"/>
                <a:ea typeface="宋体" panose="02010600030101010101" pitchFamily="2" charset="-122"/>
                <a:cs typeface="Times New Roman" panose="02020603050405020304" charset="0"/>
              </a:rPr>
              <a:t>（illustrates）</a:t>
            </a:r>
            <a:r>
              <a:rPr lang="zh-CN" altLang="en-US" sz="2400">
                <a:latin typeface="宋体" panose="02010600030101010101" pitchFamily="2" charset="-122"/>
                <a:ea typeface="宋体" panose="02010600030101010101" pitchFamily="2" charset="-122"/>
                <a:cs typeface="宋体" panose="02010600030101010101" pitchFamily="2" charset="-122"/>
              </a:rPr>
              <a:t>；比起你生硬地说出来的话，让读者自己产生你想要的体会，才是更为高级的写作技巧。</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custDataLst>
              <p:tags r:id="rId1"/>
            </p:custDataLst>
          </p:nvPr>
        </p:nvPicPr>
        <p:blipFill>
          <a:blip r:embed="rId2"/>
          <a:stretch>
            <a:fillRect/>
          </a:stretch>
        </p:blipFill>
        <p:spPr>
          <a:xfrm>
            <a:off x="0" y="0"/>
            <a:ext cx="2413000" cy="3206115"/>
          </a:xfrm>
          <a:prstGeom prst="rect">
            <a:avLst/>
          </a:prstGeom>
        </p:spPr>
      </p:pic>
      <p:sp>
        <p:nvSpPr>
          <p:cNvPr id="5" name="文本框 4"/>
          <p:cNvSpPr txBox="1"/>
          <p:nvPr/>
        </p:nvSpPr>
        <p:spPr>
          <a:xfrm>
            <a:off x="220980" y="4181475"/>
            <a:ext cx="11750040" cy="2676525"/>
          </a:xfrm>
          <a:prstGeom prst="rect">
            <a:avLst/>
          </a:prstGeom>
          <a:noFill/>
        </p:spPr>
        <p:txBody>
          <a:bodyPr wrap="square" rtlCol="0">
            <a:spAutoFit/>
          </a:bodyPr>
          <a:p>
            <a:r>
              <a:rPr lang="zh-CN" altLang="en-US" sz="2400">
                <a:latin typeface="Times New Roman" panose="02020603050405020304" charset="0"/>
                <a:cs typeface="Times New Roman" panose="02020603050405020304" charset="0"/>
              </a:rPr>
              <a:t>Show</a:t>
            </a:r>
            <a:r>
              <a:rPr lang="en-US" altLang="zh-CN" sz="2400">
                <a:latin typeface="Times New Roman" panose="02020603050405020304" charset="0"/>
                <a:cs typeface="Times New Roman" panose="02020603050405020304" charset="0"/>
              </a:rPr>
              <a:t>ing</a:t>
            </a:r>
            <a:r>
              <a:rPr lang="zh-CN" altLang="en-US" sz="2400">
                <a:latin typeface="Times New Roman" panose="02020603050405020304" charset="0"/>
                <a:cs typeface="Times New Roman" panose="02020603050405020304" charset="0"/>
              </a:rPr>
              <a:t>: As his mother switched off the light and left the room, Michael tensed. He huddled under the covers, gripped the sheets, and held his breath as the wind brushed past the curtain.</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Telling: Michael was terribly afraid of the dark.</a:t>
            </a:r>
            <a:endParaRPr lang="zh-CN" altLang="en-US" sz="2400">
              <a:latin typeface="Times New Roman" panose="02020603050405020304" charset="0"/>
              <a:cs typeface="Times New Roman" panose="02020603050405020304" charset="0"/>
            </a:endParaRPr>
          </a:p>
          <a:p>
            <a:r>
              <a:rPr lang="en-US" altLang="zh-CN"/>
              <a:t>         </a:t>
            </a:r>
            <a:r>
              <a:rPr lang="zh-CN" altLang="en-US" sz="2400"/>
              <a:t>在这个例子中，我们不仅仅是说出Michael很怕黑，我们说出了他怕黑的一个实际场景。读者能够从这段话中推导出同样的结论，但是整段话的说服力更强。</a:t>
            </a:r>
            <a:endParaRPr lang="zh-CN" altLang="en-US" sz="2400"/>
          </a:p>
          <a:p>
            <a:r>
              <a:rPr lang="en-US" altLang="zh-CN" sz="2400"/>
              <a:t>       </a:t>
            </a:r>
            <a:r>
              <a:rPr lang="zh-CN" altLang="en-US" sz="2400"/>
              <a:t>总的来说，showing能够将读者带入你的故事中，它不仅完善了整个故事，而且给读者留下了想象的空间。</a:t>
            </a:r>
            <a:endParaRPr lang="zh-CN" altLang="en-US" sz="2400"/>
          </a:p>
        </p:txBody>
      </p:sp>
      <p:sp>
        <p:nvSpPr>
          <p:cNvPr id="7" name="文本框 6"/>
          <p:cNvSpPr txBox="1"/>
          <p:nvPr/>
        </p:nvSpPr>
        <p:spPr>
          <a:xfrm>
            <a:off x="5699760" y="3792855"/>
            <a:ext cx="792480" cy="460375"/>
          </a:xfrm>
          <a:prstGeom prst="rect">
            <a:avLst/>
          </a:prstGeom>
          <a:solidFill>
            <a:srgbClr val="FFC000"/>
          </a:solidFill>
        </p:spPr>
        <p:txBody>
          <a:bodyPr wrap="none" rtlCol="0">
            <a:spAutoFit/>
          </a:bodyPr>
          <a:p>
            <a:pPr algn="l"/>
            <a:r>
              <a:rPr lang="zh-CN" altLang="en-US" sz="2400">
                <a:latin typeface="宋体" panose="02010600030101010101" pitchFamily="2" charset="-122"/>
                <a:ea typeface="宋体" panose="02010600030101010101" pitchFamily="2" charset="-122"/>
                <a:sym typeface="+mn-ea"/>
              </a:rPr>
              <a:t>例子</a:t>
            </a:r>
            <a:endParaRPr lang="zh-CN" altLang="en-US" sz="2400">
              <a:latin typeface="宋体" panose="02010600030101010101" pitchFamily="2" charset="-122"/>
              <a:ea typeface="宋体" panose="02010600030101010101" pitchFamily="2" charset="-122"/>
              <a:sym typeface="+mn-ea"/>
            </a:endParaRPr>
          </a:p>
        </p:txBody>
      </p:sp>
      <p:sp>
        <p:nvSpPr>
          <p:cNvPr id="8" name="标题 8"/>
          <p:cNvSpPr txBox="1">
            <a:spLocks noGrp="1"/>
          </p:cNvSpPr>
          <p:nvPr/>
        </p:nvSpPr>
        <p:spPr>
          <a:xfrm>
            <a:off x="2498725" y="109855"/>
            <a:ext cx="6523355" cy="521970"/>
          </a:xfrm>
          <a:prstGeom prst="rect">
            <a:avLst/>
          </a:prstGeom>
          <a:solidFill>
            <a:srgbClr val="FFC000"/>
          </a:solid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 Language Synergy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语言协同</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2745105" y="69850"/>
            <a:ext cx="8432165" cy="521970"/>
          </a:xfrm>
          <a:prstGeom prst="rect">
            <a:avLst/>
          </a:prstGeom>
          <a:solidFill>
            <a:srgbClr val="FFC000"/>
          </a:solidFill>
        </p:spPr>
        <p:txBody>
          <a:bodyPr wrap="square" rtlCol="0" anchor="t">
            <a:spAutoFit/>
          </a:bodyPr>
          <a:p>
            <a:pPr algn="ctr"/>
            <a:r>
              <a:rPr lang="en-US" altLang="zh-CN" sz="2800">
                <a:latin typeface="Times New Roman" panose="02020603050405020304" charset="0"/>
                <a:ea typeface="宋体" panose="02010600030101010101" pitchFamily="2" charset="-122"/>
                <a:cs typeface="Times New Roman" panose="02020603050405020304" charset="0"/>
              </a:rPr>
              <a:t>To s</a:t>
            </a:r>
            <a:r>
              <a:rPr lang="zh-CN" altLang="en-US" sz="2800">
                <a:latin typeface="Times New Roman" panose="02020603050405020304" charset="0"/>
                <a:ea typeface="宋体" panose="02010600030101010101" pitchFamily="2" charset="-122"/>
                <a:cs typeface="Times New Roman" panose="02020603050405020304" charset="0"/>
              </a:rPr>
              <a:t>how, not</a:t>
            </a:r>
            <a:r>
              <a:rPr lang="en-US" altLang="zh-CN" sz="2800">
                <a:latin typeface="Times New Roman" panose="02020603050405020304" charset="0"/>
                <a:ea typeface="宋体" panose="02010600030101010101" pitchFamily="2" charset="-122"/>
                <a:cs typeface="Times New Roman" panose="02020603050405020304" charset="0"/>
              </a:rPr>
              <a:t> to</a:t>
            </a:r>
            <a:r>
              <a:rPr lang="zh-CN" altLang="en-US" sz="2800">
                <a:latin typeface="Times New Roman" panose="02020603050405020304" charset="0"/>
                <a:ea typeface="宋体" panose="02010600030101010101" pitchFamily="2" charset="-122"/>
                <a:cs typeface="Times New Roman" panose="02020603050405020304" charset="0"/>
              </a:rPr>
              <a:t> tell</a:t>
            </a:r>
            <a:r>
              <a:rPr lang="zh-CN" altLang="en-US" sz="2800">
                <a:latin typeface="宋体" panose="02010600030101010101" pitchFamily="2" charset="-122"/>
                <a:ea typeface="宋体" panose="02010600030101010101" pitchFamily="2" charset="-122"/>
                <a:cs typeface="宋体" panose="02010600030101010101" pitchFamily="2" charset="-122"/>
              </a:rPr>
              <a:t> – 增加写作代入感的最强法则</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6245860" y="643890"/>
            <a:ext cx="792480" cy="460375"/>
          </a:xfrm>
          <a:prstGeom prst="rect">
            <a:avLst/>
          </a:prstGeom>
          <a:solidFill>
            <a:srgbClr val="FFC000"/>
          </a:solidFill>
        </p:spPr>
        <p:txBody>
          <a:bodyPr wrap="none" rtlCol="0">
            <a:spAutoFit/>
          </a:bodyPr>
          <a:p>
            <a:pPr algn="l"/>
            <a:r>
              <a:rPr lang="zh-CN" altLang="en-US" sz="2400">
                <a:latin typeface="宋体" panose="02010600030101010101" pitchFamily="2" charset="-122"/>
                <a:ea typeface="宋体" panose="02010600030101010101" pitchFamily="2" charset="-122"/>
                <a:sym typeface="+mn-ea"/>
              </a:rPr>
              <a:t>定义</a:t>
            </a:r>
            <a:endParaRPr lang="zh-CN" altLang="en-US" sz="2400">
              <a:latin typeface="宋体" panose="02010600030101010101" pitchFamily="2"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bldLvl="0" animBg="1"/>
      <p:bldP spid="5" grpId="0"/>
      <p:bldP spid="7" grpId="1"/>
      <p:bldP spid="5" grpId="1"/>
      <p:bldP spid="10" grpId="0" bldLvl="0" animBg="1"/>
      <p:bldP spid="10" grpId="1" animBg="1"/>
      <p:bldP spid="2" grpId="0" bldLvl="0" animBg="1"/>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16350" y="148590"/>
            <a:ext cx="3880485" cy="521970"/>
          </a:xfrm>
          <a:prstGeom prst="rect">
            <a:avLst/>
          </a:prstGeom>
          <a:solidFill>
            <a:srgbClr val="FFC000"/>
          </a:solid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buClrTx/>
              <a:buSzTx/>
              <a:buFontTx/>
            </a:pPr>
            <a:r>
              <a:rPr lang="en-US" altLang="zh-CN" sz="2800">
                <a:latin typeface="Times New Roman" panose="02020603050405020304" charset="0"/>
                <a:ea typeface="宋体" panose="02010600030101010101" pitchFamily="2" charset="-122"/>
                <a:cs typeface="Times New Roman" panose="02020603050405020304" charset="0"/>
                <a:sym typeface="+mn-ea"/>
              </a:rPr>
              <a:t>useful expressions</a:t>
            </a:r>
            <a:endParaRPr lang="en-US" altLang="zh-CN" sz="2800">
              <a:latin typeface="Times New Roman" panose="02020603050405020304" charset="0"/>
              <a:ea typeface="宋体" panose="02010600030101010101" pitchFamily="2" charset="-122"/>
              <a:cs typeface="Times New Roman" panose="02020603050405020304" charset="0"/>
              <a:sym typeface="+mn-ea"/>
            </a:endParaRPr>
          </a:p>
        </p:txBody>
      </p:sp>
      <p:sp>
        <p:nvSpPr>
          <p:cNvPr id="100" name="文本框 99"/>
          <p:cNvSpPr txBox="1"/>
          <p:nvPr/>
        </p:nvSpPr>
        <p:spPr>
          <a:xfrm>
            <a:off x="4517390" y="801370"/>
            <a:ext cx="2644775" cy="521970"/>
          </a:xfrm>
          <a:prstGeom prst="rect">
            <a:avLst/>
          </a:prstGeom>
          <a:solidFill>
            <a:schemeClr val="accent2"/>
          </a:solidFill>
          <a:ln w="9525">
            <a:noFill/>
          </a:ln>
        </p:spPr>
        <p:txBody>
          <a:bodyPr wrap="square">
            <a:spAutoFit/>
          </a:bodyPr>
          <a:p>
            <a:pPr indent="355600"/>
            <a:r>
              <a:rPr lang="zh-CN" altLang="en-US" sz="2800">
                <a:latin typeface="宋体" panose="02010600030101010101" pitchFamily="2" charset="-122"/>
                <a:ea typeface="宋体" panose="02010600030101010101" pitchFamily="2" charset="-122"/>
              </a:rPr>
              <a:t>生气的表达：</a:t>
            </a:r>
            <a:endParaRPr lang="zh-CN" altLang="en-US" sz="2800">
              <a:latin typeface="宋体" panose="02010600030101010101" pitchFamily="2" charset="-122"/>
              <a:ea typeface="宋体" panose="02010600030101010101" pitchFamily="2" charset="-122"/>
            </a:endParaRPr>
          </a:p>
        </p:txBody>
      </p:sp>
      <p:sp>
        <p:nvSpPr>
          <p:cNvPr id="3" name="文本框 2"/>
          <p:cNvSpPr txBox="1"/>
          <p:nvPr/>
        </p:nvSpPr>
        <p:spPr>
          <a:xfrm>
            <a:off x="1565275" y="1823720"/>
            <a:ext cx="3814445" cy="4061460"/>
          </a:xfrm>
          <a:prstGeom prst="rect">
            <a:avLst/>
          </a:prstGeom>
          <a:noFill/>
        </p:spPr>
        <p:txBody>
          <a:bodyPr wrap="square" rtlCol="0">
            <a:spAutoFit/>
          </a:bodyPr>
          <a:p>
            <a:r>
              <a:rPr lang="en-US" altLang="zh-CN" sz="2400">
                <a:latin typeface="Times New Roman" panose="02020603050405020304" charset="0"/>
                <a:ea typeface="宋体" panose="02010600030101010101" pitchFamily="2" charset="-122"/>
                <a:cs typeface="Times New Roman" panose="02020603050405020304" charset="0"/>
                <a:sym typeface="+mn-ea"/>
              </a:rPr>
              <a:t>wailing </a:t>
            </a:r>
            <a:r>
              <a:rPr lang="zh-CN" altLang="en-US" sz="2400">
                <a:latin typeface="Times New Roman" panose="02020603050405020304" charset="0"/>
                <a:ea typeface="宋体" panose="02010600030101010101" pitchFamily="2" charset="-122"/>
                <a:cs typeface="Times New Roman" panose="02020603050405020304" charset="0"/>
                <a:sym typeface="+mn-ea"/>
              </a:rPr>
              <a:t>呜咽</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r>
              <a:rPr lang="en-US" altLang="zh-CN" sz="2400">
                <a:latin typeface="Times New Roman" panose="02020603050405020304" charset="0"/>
                <a:cs typeface="Times New Roman" panose="02020603050405020304" charset="0"/>
              </a:rPr>
              <a:t>pull a long face  </a:t>
            </a:r>
            <a:r>
              <a:rPr lang="zh-CN" altLang="en-US" sz="2400">
                <a:latin typeface="宋体" panose="02010600030101010101" pitchFamily="2" charset="-122"/>
                <a:ea typeface="宋体" panose="02010600030101010101" pitchFamily="2" charset="-122"/>
                <a:cs typeface="Times New Roman" panose="02020603050405020304" charset="0"/>
              </a:rPr>
              <a:t>拉长脸</a:t>
            </a:r>
            <a:endParaRPr lang="en-US" altLang="zh-CN" sz="2400"/>
          </a:p>
          <a:p>
            <a:r>
              <a:rPr lang="en-US" altLang="zh-CN" sz="2400">
                <a:latin typeface="Times New Roman" panose="02020603050405020304" charset="0"/>
                <a:cs typeface="Times New Roman" panose="02020603050405020304" charset="0"/>
              </a:rPr>
              <a:t>smile wryly at      </a:t>
            </a:r>
            <a:endParaRPr lang="en-US" altLang="zh-CN" sz="2400">
              <a:latin typeface="Times New Roman" panose="02020603050405020304" charset="0"/>
              <a:cs typeface="Times New Roman" panose="02020603050405020304" charset="0"/>
            </a:endParaRPr>
          </a:p>
          <a:p>
            <a:r>
              <a:rPr lang="en-US" altLang="zh-CN" sz="2400">
                <a:latin typeface="宋体" panose="02010600030101010101" pitchFamily="2" charset="-122"/>
                <a:ea typeface="宋体" panose="02010600030101010101" pitchFamily="2" charset="-122"/>
                <a:cs typeface="宋体" panose="02010600030101010101" pitchFamily="2" charset="-122"/>
              </a:rPr>
              <a:t>  为</a:t>
            </a:r>
            <a:r>
              <a:rPr lang="zh-CN" altLang="en-US" sz="2400">
                <a:latin typeface="宋体" panose="02010600030101010101" pitchFamily="2" charset="-122"/>
                <a:ea typeface="宋体" panose="02010600030101010101" pitchFamily="2" charset="-122"/>
                <a:cs typeface="宋体" panose="02010600030101010101" pitchFamily="2" charset="-122"/>
              </a:rPr>
              <a:t>……发出苦笑</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growled  </a:t>
            </a:r>
            <a:r>
              <a:rPr lang="zh-CN" altLang="en-US" sz="2400">
                <a:latin typeface="Times New Roman" panose="02020603050405020304" charset="0"/>
                <a:ea typeface="宋体" panose="02010600030101010101" pitchFamily="2" charset="-122"/>
                <a:cs typeface="Times New Roman" panose="02020603050405020304" charset="0"/>
                <a:sym typeface="+mn-ea"/>
              </a:rPr>
              <a:t>怒吼道</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discolored  </a:t>
            </a:r>
            <a:r>
              <a:rPr lang="zh-CN" altLang="en-US" sz="2400">
                <a:latin typeface="Times New Roman" panose="02020603050405020304" charset="0"/>
                <a:ea typeface="宋体" panose="02010600030101010101" pitchFamily="2" charset="-122"/>
                <a:cs typeface="Times New Roman" panose="02020603050405020304" charset="0"/>
                <a:sym typeface="+mn-ea"/>
              </a:rPr>
              <a:t>面容失色的</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fly into a rage </a:t>
            </a:r>
            <a:r>
              <a:rPr lang="zh-CN" altLang="en-US" sz="2400">
                <a:latin typeface="Times New Roman" panose="02020603050405020304" charset="0"/>
                <a:ea typeface="宋体" panose="02010600030101010101" pitchFamily="2" charset="-122"/>
                <a:cs typeface="Times New Roman" panose="02020603050405020304" charset="0"/>
                <a:sym typeface="+mn-ea"/>
              </a:rPr>
              <a:t>暴跳如雷</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fly into a fury  </a:t>
            </a:r>
            <a:r>
              <a:rPr lang="zh-CN" altLang="en-US" sz="2400">
                <a:latin typeface="Times New Roman" panose="02020603050405020304" charset="0"/>
                <a:ea typeface="宋体" panose="02010600030101010101" pitchFamily="2" charset="-122"/>
                <a:cs typeface="Times New Roman" panose="02020603050405020304" charset="0"/>
                <a:sym typeface="+mn-ea"/>
              </a:rPr>
              <a:t>勃然大怒</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on the point of exploding </a:t>
            </a:r>
            <a:endParaRPr lang="en-US" altLang="zh-CN" sz="2400">
              <a:latin typeface="Times New Roman" panose="02020603050405020304" charset="0"/>
              <a:ea typeface="宋体" panose="02010600030101010101" pitchFamily="2" charset="-122"/>
              <a:cs typeface="Times New Roman" panose="02020603050405020304" charset="0"/>
              <a:sym typeface="+mn-ea"/>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       </a:t>
            </a:r>
            <a:r>
              <a:rPr lang="zh-CN" altLang="en-US" sz="2400">
                <a:latin typeface="Times New Roman" panose="02020603050405020304" charset="0"/>
                <a:ea typeface="宋体" panose="02010600030101010101" pitchFamily="2" charset="-122"/>
                <a:cs typeface="Times New Roman" panose="02020603050405020304" charset="0"/>
                <a:sym typeface="+mn-ea"/>
              </a:rPr>
              <a:t>快要气炸了</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6395720" y="1823720"/>
            <a:ext cx="4712335" cy="3415030"/>
          </a:xfrm>
          <a:prstGeom prst="rect">
            <a:avLst/>
          </a:prstGeom>
          <a:noFill/>
        </p:spPr>
        <p:txBody>
          <a:bodyPr wrap="square" rtlCol="0">
            <a:spAutoFit/>
          </a:bodyPr>
          <a:p>
            <a:pPr algn="l">
              <a:buClrTx/>
              <a:buSzTx/>
              <a:buNone/>
            </a:pPr>
            <a:r>
              <a:rPr lang="en-US" altLang="zh-CN" sz="2400">
                <a:latin typeface="Times New Roman" panose="02020603050405020304" charset="0"/>
                <a:ea typeface="宋体" panose="02010600030101010101" pitchFamily="2" charset="-122"/>
                <a:cs typeface="Times New Roman" panose="02020603050405020304" charset="0"/>
                <a:sym typeface="+mn-ea"/>
              </a:rPr>
              <a:t>curl one’s lips  撅起嘴唇</a:t>
            </a:r>
            <a:endParaRPr lang="en-US" altLang="zh-CN" sz="2400" b="0">
              <a:latin typeface="Times New Roman" panose="02020603050405020304" charset="0"/>
              <a:ea typeface="宋体" panose="02010600030101010101" pitchFamily="2" charset="-122"/>
              <a:cs typeface="Times New Roman" panose="02020603050405020304" charset="0"/>
            </a:endParaRPr>
          </a:p>
          <a:p>
            <a:pPr algn="l">
              <a:buClrTx/>
              <a:buSzTx/>
              <a:buNone/>
            </a:pPr>
            <a:r>
              <a:rPr lang="en-US" altLang="zh-CN" sz="2400">
                <a:latin typeface="Times New Roman" panose="02020603050405020304" charset="0"/>
                <a:ea typeface="宋体" panose="02010600030101010101" pitchFamily="2" charset="-122"/>
                <a:cs typeface="Times New Roman" panose="02020603050405020304" charset="0"/>
                <a:sym typeface="+mn-ea"/>
              </a:rPr>
              <a:t>go into a rage  大发脾气</a:t>
            </a:r>
            <a:endParaRPr lang="en-US" altLang="zh-CN" sz="2400">
              <a:latin typeface="Times New Roman" panose="02020603050405020304" charset="0"/>
              <a:ea typeface="宋体" panose="02010600030101010101" pitchFamily="2" charset="-122"/>
              <a:cs typeface="Times New Roman" panose="02020603050405020304" charset="0"/>
            </a:endParaRPr>
          </a:p>
          <a:p>
            <a:pPr algn="l">
              <a:buClrTx/>
              <a:buSzTx/>
              <a:buNone/>
            </a:pPr>
            <a:r>
              <a:rPr lang="en-US" altLang="zh-CN" sz="2400">
                <a:latin typeface="Times New Roman" panose="02020603050405020304" charset="0"/>
                <a:ea typeface="宋体" panose="02010600030101010101" pitchFamily="2" charset="-122"/>
                <a:cs typeface="Times New Roman" panose="02020603050405020304" charset="0"/>
                <a:sym typeface="+mn-ea"/>
              </a:rPr>
              <a:t>heart-breaking  </a:t>
            </a:r>
            <a:r>
              <a:rPr lang="zh-CN" altLang="en-US" sz="2400">
                <a:latin typeface="Times New Roman" panose="02020603050405020304" charset="0"/>
                <a:ea typeface="宋体" panose="02010600030101010101" pitchFamily="2" charset="-122"/>
                <a:cs typeface="Times New Roman" panose="02020603050405020304" charset="0"/>
                <a:sym typeface="+mn-ea"/>
              </a:rPr>
              <a:t>令人心碎的</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storm off   </a:t>
            </a:r>
            <a:r>
              <a:rPr lang="zh-CN" altLang="en-US" sz="2400">
                <a:latin typeface="Times New Roman" panose="02020603050405020304" charset="0"/>
                <a:ea typeface="宋体" panose="02010600030101010101" pitchFamily="2" charset="-122"/>
                <a:cs typeface="Times New Roman" panose="02020603050405020304" charset="0"/>
                <a:sym typeface="+mn-ea"/>
              </a:rPr>
              <a:t>怒气冲冲地走了</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a sharp pain of misery  </a:t>
            </a:r>
            <a:r>
              <a:rPr lang="zh-CN" altLang="en-US" sz="2400">
                <a:latin typeface="Times New Roman" panose="02020603050405020304" charset="0"/>
                <a:ea typeface="宋体" panose="02010600030101010101" pitchFamily="2" charset="-122"/>
                <a:cs typeface="Times New Roman" panose="02020603050405020304" charset="0"/>
                <a:sym typeface="+mn-ea"/>
              </a:rPr>
              <a:t>极为难过</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make sb. hot under the collar</a:t>
            </a:r>
            <a:endParaRPr lang="en-US" altLang="zh-CN" sz="2400">
              <a:latin typeface="Times New Roman" panose="02020603050405020304" charset="0"/>
              <a:ea typeface="宋体" panose="02010600030101010101" pitchFamily="2" charset="-122"/>
              <a:cs typeface="Times New Roman" panose="02020603050405020304" charset="0"/>
              <a:sym typeface="+mn-ea"/>
            </a:endParaRPr>
          </a:p>
          <a:p>
            <a:pPr algn="ctr"/>
            <a:r>
              <a:rPr lang="zh-CN" altLang="en-US" sz="2400">
                <a:latin typeface="Times New Roman" panose="02020603050405020304" charset="0"/>
                <a:ea typeface="宋体" panose="02010600030101010101" pitchFamily="2" charset="-122"/>
                <a:cs typeface="Times New Roman" panose="02020603050405020304" charset="0"/>
                <a:sym typeface="+mn-ea"/>
              </a:rPr>
              <a:t>怒火冲天</a:t>
            </a:r>
            <a:r>
              <a:rPr lang="en-US" altLang="zh-CN" sz="2400">
                <a:latin typeface="Times New Roman" panose="02020603050405020304" charset="0"/>
                <a:ea typeface="宋体" panose="02010600030101010101" pitchFamily="2" charset="-122"/>
                <a:cs typeface="Times New Roman" panose="02020603050405020304" charset="0"/>
                <a:sym typeface="+mn-ea"/>
              </a:rPr>
              <a:t>/ </a:t>
            </a:r>
            <a:r>
              <a:rPr lang="zh-CN" altLang="en-US" sz="2400">
                <a:latin typeface="Times New Roman" panose="02020603050405020304" charset="0"/>
                <a:ea typeface="宋体" panose="02010600030101010101" pitchFamily="2" charset="-122"/>
                <a:cs typeface="Times New Roman" panose="02020603050405020304" charset="0"/>
                <a:sym typeface="+mn-ea"/>
              </a:rPr>
              <a:t>勃然大怒</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pPr algn="l">
              <a:buClrTx/>
              <a:buSzTx/>
              <a:buNone/>
            </a:pPr>
            <a:r>
              <a:rPr lang="en-US" altLang="zh-CN" sz="2400">
                <a:latin typeface="Times New Roman" panose="02020603050405020304" charset="0"/>
                <a:ea typeface="宋体" panose="02010600030101010101" pitchFamily="2" charset="-122"/>
                <a:cs typeface="Times New Roman" panose="02020603050405020304" charset="0"/>
                <a:sym typeface="+mn-ea"/>
              </a:rPr>
              <a:t>I felt the loss deeply.</a:t>
            </a:r>
            <a:endParaRPr lang="en-US" altLang="zh-CN" sz="2400">
              <a:latin typeface="Times New Roman" panose="02020603050405020304" charset="0"/>
              <a:ea typeface="宋体" panose="02010600030101010101" pitchFamily="2" charset="-122"/>
              <a:cs typeface="Times New Roman" panose="02020603050405020304" charset="0"/>
              <a:sym typeface="+mn-ea"/>
            </a:endParaRPr>
          </a:p>
          <a:p>
            <a:pPr algn="l">
              <a:buClrTx/>
              <a:buSzTx/>
              <a:buNone/>
            </a:pPr>
            <a:r>
              <a:rPr lang="en-US" altLang="zh-CN" sz="2400">
                <a:latin typeface="Times New Roman" panose="02020603050405020304" charset="0"/>
                <a:ea typeface="宋体" panose="02010600030101010101" pitchFamily="2" charset="-122"/>
                <a:cs typeface="Times New Roman" panose="02020603050405020304" charset="0"/>
                <a:sym typeface="+mn-ea"/>
              </a:rPr>
              <a:t>    我非常难过。</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p:txBody>
      </p:sp>
      <p:pic>
        <p:nvPicPr>
          <p:cNvPr id="5" name="图片 4" descr="7"/>
          <p:cNvPicPr>
            <a:picLocks noChangeAspect="1"/>
          </p:cNvPicPr>
          <p:nvPr/>
        </p:nvPicPr>
        <p:blipFill>
          <a:blip r:embed="rId1"/>
          <a:stretch>
            <a:fillRect/>
          </a:stretch>
        </p:blipFill>
        <p:spPr>
          <a:xfrm>
            <a:off x="9756775" y="4543425"/>
            <a:ext cx="2209800" cy="21062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16350" y="148590"/>
            <a:ext cx="3880485" cy="521970"/>
          </a:xfrm>
          <a:prstGeom prst="rect">
            <a:avLst/>
          </a:prstGeom>
          <a:solidFill>
            <a:srgbClr val="FFC000"/>
          </a:solid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buClrTx/>
              <a:buSzTx/>
              <a:buFontTx/>
            </a:pPr>
            <a:r>
              <a:rPr lang="en-US" altLang="zh-CN" sz="2800">
                <a:latin typeface="Times New Roman" panose="02020603050405020304" charset="0"/>
                <a:ea typeface="宋体" panose="02010600030101010101" pitchFamily="2" charset="-122"/>
                <a:cs typeface="Times New Roman" panose="02020603050405020304" charset="0"/>
                <a:sym typeface="+mn-ea"/>
              </a:rPr>
              <a:t>useful expressions</a:t>
            </a:r>
            <a:endParaRPr lang="en-US" altLang="zh-CN" sz="2800">
              <a:latin typeface="Times New Roman" panose="02020603050405020304" charset="0"/>
              <a:ea typeface="宋体" panose="02010600030101010101" pitchFamily="2" charset="-122"/>
              <a:cs typeface="Times New Roman" panose="02020603050405020304" charset="0"/>
              <a:sym typeface="+mn-ea"/>
            </a:endParaRPr>
          </a:p>
        </p:txBody>
      </p:sp>
      <p:sp>
        <p:nvSpPr>
          <p:cNvPr id="100" name="文本框 99"/>
          <p:cNvSpPr txBox="1"/>
          <p:nvPr/>
        </p:nvSpPr>
        <p:spPr>
          <a:xfrm>
            <a:off x="1334135" y="1126490"/>
            <a:ext cx="2644775" cy="521970"/>
          </a:xfrm>
          <a:prstGeom prst="rect">
            <a:avLst/>
          </a:prstGeom>
          <a:solidFill>
            <a:schemeClr val="accent2"/>
          </a:solidFill>
          <a:ln w="9525">
            <a:noFill/>
          </a:ln>
        </p:spPr>
        <p:txBody>
          <a:bodyPr wrap="square">
            <a:spAutoFit/>
          </a:bodyPr>
          <a:p>
            <a:pPr indent="355600"/>
            <a:r>
              <a:rPr lang="zh-CN" altLang="en-US" sz="2800">
                <a:latin typeface="宋体" panose="02010600030101010101" pitchFamily="2" charset="-122"/>
                <a:ea typeface="宋体" panose="02010600030101010101" pitchFamily="2" charset="-122"/>
              </a:rPr>
              <a:t>高兴的表达：</a:t>
            </a:r>
            <a:endParaRPr lang="zh-CN" altLang="en-US" sz="2800">
              <a:latin typeface="宋体" panose="02010600030101010101" pitchFamily="2" charset="-122"/>
              <a:ea typeface="宋体" panose="02010600030101010101" pitchFamily="2" charset="-122"/>
            </a:endParaRPr>
          </a:p>
        </p:txBody>
      </p:sp>
      <p:sp>
        <p:nvSpPr>
          <p:cNvPr id="3" name="文本框 2"/>
          <p:cNvSpPr txBox="1"/>
          <p:nvPr/>
        </p:nvSpPr>
        <p:spPr>
          <a:xfrm>
            <a:off x="1057275" y="2042795"/>
            <a:ext cx="4918075" cy="2306955"/>
          </a:xfrm>
          <a:prstGeom prst="rect">
            <a:avLst/>
          </a:prstGeom>
          <a:noFill/>
        </p:spPr>
        <p:txBody>
          <a:bodyPr wrap="square" rtlCol="0">
            <a:spAutoFit/>
          </a:bodyPr>
          <a:p>
            <a:r>
              <a:rPr lang="en-US" altLang="zh-CN" sz="2400">
                <a:latin typeface="Times New Roman" panose="02020603050405020304" charset="0"/>
                <a:ea typeface="宋体" panose="02010600030101010101" pitchFamily="2" charset="-122"/>
                <a:cs typeface="Times New Roman" panose="02020603050405020304" charset="0"/>
                <a:sym typeface="+mn-ea"/>
              </a:rPr>
              <a:t>A cackle escaped my throat.</a:t>
            </a:r>
            <a:endParaRPr lang="en-US" altLang="zh-CN" sz="2400">
              <a:latin typeface="Times New Roman" panose="02020603050405020304" charset="0"/>
              <a:ea typeface="宋体" panose="02010600030101010101" pitchFamily="2" charset="-122"/>
              <a:cs typeface="Times New Roman" panose="02020603050405020304" charset="0"/>
              <a:sym typeface="+mn-ea"/>
            </a:endParaRPr>
          </a:p>
          <a:p>
            <a:r>
              <a:rPr lang="zh-CN" altLang="en-US" sz="2400">
                <a:latin typeface="Times New Roman" panose="02020603050405020304" charset="0"/>
                <a:ea typeface="宋体" panose="02010600030101010101" pitchFamily="2" charset="-122"/>
                <a:cs typeface="Times New Roman" panose="02020603050405020304" charset="0"/>
                <a:sym typeface="+mn-ea"/>
              </a:rPr>
              <a:t>我不禁咯咯地笑了。</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make a chuckling noise </a:t>
            </a:r>
            <a:r>
              <a:rPr lang="zh-CN" altLang="en-US" sz="2400">
                <a:latin typeface="Times New Roman" panose="02020603050405020304" charset="0"/>
                <a:ea typeface="宋体" panose="02010600030101010101" pitchFamily="2" charset="-122"/>
                <a:cs typeface="Times New Roman" panose="02020603050405020304" charset="0"/>
                <a:sym typeface="+mn-ea"/>
              </a:rPr>
              <a:t>轻声地笑</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r>
              <a:rPr lang="en-US" altLang="zh-CN" sz="2400" b="0">
                <a:latin typeface="Times New Roman" panose="02020603050405020304" charset="0"/>
                <a:ea typeface="宋体" panose="02010600030101010101" pitchFamily="2" charset="-122"/>
                <a:cs typeface="Times New Roman" panose="02020603050405020304" charset="0"/>
              </a:rPr>
              <a:t>grin from ear to ear </a:t>
            </a:r>
            <a:r>
              <a:rPr lang="zh-CN" altLang="en-US" sz="2400" b="0">
                <a:latin typeface="Times New Roman" panose="02020603050405020304" charset="0"/>
                <a:ea typeface="宋体" panose="02010600030101010101" pitchFamily="2" charset="-122"/>
                <a:cs typeface="Times New Roman" panose="02020603050405020304" charset="0"/>
              </a:rPr>
              <a:t>笑得合不拢嘴</a:t>
            </a:r>
            <a:endParaRPr lang="zh-CN" altLang="en-US" sz="2400" b="0">
              <a:latin typeface="Times New Roman" panose="02020603050405020304" charset="0"/>
              <a:ea typeface="宋体" panose="02010600030101010101" pitchFamily="2" charset="-122"/>
              <a:cs typeface="Times New Roman" panose="02020603050405020304" charset="0"/>
            </a:endParaRPr>
          </a:p>
          <a:p>
            <a:r>
              <a:rPr lang="en-US" altLang="zh-CN" sz="2400" b="0">
                <a:latin typeface="Times New Roman" panose="02020603050405020304" charset="0"/>
                <a:ea typeface="宋体" panose="02010600030101010101" pitchFamily="2" charset="-122"/>
                <a:cs typeface="Times New Roman" panose="02020603050405020304" charset="0"/>
              </a:rPr>
              <a:t>lift me up </a:t>
            </a:r>
            <a:r>
              <a:rPr lang="zh-CN" altLang="en-US" sz="2400" b="0">
                <a:latin typeface="Times New Roman" panose="02020603050405020304" charset="0"/>
                <a:ea typeface="宋体" panose="02010600030101010101" pitchFamily="2" charset="-122"/>
                <a:cs typeface="Times New Roman" panose="02020603050405020304" charset="0"/>
              </a:rPr>
              <a:t>让我高兴</a:t>
            </a:r>
            <a:endParaRPr lang="zh-CN" altLang="en-US" sz="2400" b="0">
              <a:latin typeface="Times New Roman" panose="02020603050405020304" charset="0"/>
              <a:ea typeface="宋体" panose="02010600030101010101" pitchFamily="2" charset="-122"/>
              <a:cs typeface="Times New Roman" panose="02020603050405020304" charset="0"/>
            </a:endParaRPr>
          </a:p>
          <a:p>
            <a:r>
              <a:rPr lang="en-US" altLang="zh-CN" sz="2400" b="0">
                <a:latin typeface="Times New Roman" panose="02020603050405020304" charset="0"/>
                <a:ea typeface="宋体" panose="02010600030101010101" pitchFamily="2" charset="-122"/>
                <a:cs typeface="Times New Roman" panose="02020603050405020304" charset="0"/>
              </a:rPr>
              <a:t>sigh with relief   </a:t>
            </a:r>
            <a:r>
              <a:rPr lang="zh-CN" altLang="en-US" sz="2400" b="0">
                <a:latin typeface="Times New Roman" panose="02020603050405020304" charset="0"/>
                <a:ea typeface="宋体" panose="02010600030101010101" pitchFamily="2" charset="-122"/>
                <a:cs typeface="Times New Roman" panose="02020603050405020304" charset="0"/>
              </a:rPr>
              <a:t>舒了一口气</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7539990" y="1126490"/>
            <a:ext cx="2644775" cy="460375"/>
          </a:xfrm>
          <a:prstGeom prst="rect">
            <a:avLst/>
          </a:prstGeom>
          <a:solidFill>
            <a:schemeClr val="accent2"/>
          </a:solidFill>
          <a:ln w="9525">
            <a:noFill/>
          </a:ln>
        </p:spPr>
        <p:txBody>
          <a:bodyPr wrap="square">
            <a:spAutoFit/>
          </a:bodyPr>
          <a:p>
            <a:pPr lvl="0" indent="355600" algn="l">
              <a:buClrTx/>
              <a:buSzTx/>
              <a:buFontTx/>
            </a:pPr>
            <a:r>
              <a:rPr lang="zh-CN" altLang="en-US" sz="2800">
                <a:latin typeface="宋体" panose="02010600030101010101" pitchFamily="2" charset="-122"/>
                <a:ea typeface="宋体" panose="02010600030101010101" pitchFamily="2" charset="-122"/>
                <a:sym typeface="+mn-ea"/>
              </a:rPr>
              <a:t>紧张的表达：</a:t>
            </a:r>
            <a:endParaRPr lang="zh-CN" altLang="en-US" sz="2800">
              <a:latin typeface="宋体" panose="02010600030101010101" pitchFamily="2" charset="-122"/>
              <a:ea typeface="宋体" panose="02010600030101010101" pitchFamily="2" charset="-122"/>
              <a:sym typeface="+mn-ea"/>
            </a:endParaRPr>
          </a:p>
        </p:txBody>
      </p:sp>
      <p:sp>
        <p:nvSpPr>
          <p:cNvPr id="5" name="文本框 4"/>
          <p:cNvSpPr txBox="1"/>
          <p:nvPr/>
        </p:nvSpPr>
        <p:spPr>
          <a:xfrm>
            <a:off x="6720205" y="2226945"/>
            <a:ext cx="4984115" cy="1938020"/>
          </a:xfrm>
          <a:prstGeom prst="rect">
            <a:avLst/>
          </a:prstGeom>
          <a:noFill/>
        </p:spPr>
        <p:txBody>
          <a:bodyPr wrap="square" rtlCol="0">
            <a:spAutoFit/>
          </a:bodyPr>
          <a:p>
            <a:r>
              <a:rPr lang="en-US" altLang="zh-CN" sz="2400" b="0">
                <a:latin typeface="Times New Roman" panose="02020603050405020304" charset="0"/>
                <a:ea typeface="宋体" panose="02010600030101010101" pitchFamily="2" charset="-122"/>
                <a:cs typeface="Times New Roman" panose="02020603050405020304" charset="0"/>
              </a:rPr>
              <a:t>set my heart racing </a:t>
            </a:r>
            <a:r>
              <a:rPr lang="zh-CN" altLang="en-US" sz="2400" b="0">
                <a:latin typeface="Times New Roman" panose="02020603050405020304" charset="0"/>
                <a:ea typeface="宋体" panose="02010600030101010101" pitchFamily="2" charset="-122"/>
                <a:cs typeface="Times New Roman" panose="02020603050405020304" charset="0"/>
              </a:rPr>
              <a:t>使某人心跳不已</a:t>
            </a:r>
            <a:endParaRPr lang="zh-CN" altLang="en-US" sz="2400" b="0">
              <a:latin typeface="Times New Roman" panose="02020603050405020304" charset="0"/>
              <a:ea typeface="宋体" panose="02010600030101010101" pitchFamily="2" charset="-122"/>
              <a:cs typeface="Times New Roman" panose="02020603050405020304" charset="0"/>
            </a:endParaRPr>
          </a:p>
          <a:p>
            <a:r>
              <a:rPr lang="en-US" altLang="zh-CN" sz="2400" b="0">
                <a:latin typeface="Times New Roman" panose="02020603050405020304" charset="0"/>
                <a:ea typeface="宋体" panose="02010600030101010101" pitchFamily="2" charset="-122"/>
                <a:cs typeface="Times New Roman" panose="02020603050405020304" charset="0"/>
              </a:rPr>
              <a:t>restless </a:t>
            </a:r>
            <a:r>
              <a:rPr lang="zh-CN" altLang="en-US" sz="2400" b="0">
                <a:latin typeface="Times New Roman" panose="02020603050405020304" charset="0"/>
                <a:ea typeface="宋体" panose="02010600030101010101" pitchFamily="2" charset="-122"/>
                <a:cs typeface="Times New Roman" panose="02020603050405020304" charset="0"/>
              </a:rPr>
              <a:t>坐立不安</a:t>
            </a:r>
            <a:endParaRPr lang="zh-CN" altLang="en-US" sz="2400" b="0">
              <a:latin typeface="Times New Roman" panose="02020603050405020304" charset="0"/>
              <a:ea typeface="宋体" panose="02010600030101010101" pitchFamily="2" charset="-122"/>
              <a:cs typeface="Times New Roman" panose="02020603050405020304" charset="0"/>
            </a:endParaRPr>
          </a:p>
          <a:p>
            <a:r>
              <a:rPr lang="en-US" altLang="zh-CN" sz="2400" b="0">
                <a:latin typeface="Times New Roman" panose="02020603050405020304" charset="0"/>
                <a:ea typeface="宋体" panose="02010600030101010101" pitchFamily="2" charset="-122"/>
                <a:cs typeface="Times New Roman" panose="02020603050405020304" charset="0"/>
              </a:rPr>
              <a:t>pace up and down </a:t>
            </a:r>
            <a:r>
              <a:rPr lang="zh-CN" altLang="en-US" sz="2400" b="0">
                <a:latin typeface="Times New Roman" panose="02020603050405020304" charset="0"/>
                <a:ea typeface="宋体" panose="02010600030101010101" pitchFamily="2" charset="-122"/>
                <a:cs typeface="Times New Roman" panose="02020603050405020304" charset="0"/>
              </a:rPr>
              <a:t>走来走去</a:t>
            </a:r>
            <a:endParaRPr lang="zh-CN" altLang="en-US" sz="2400" b="0">
              <a:latin typeface="Times New Roman" panose="02020603050405020304" charset="0"/>
              <a:ea typeface="宋体" panose="02010600030101010101" pitchFamily="2" charset="-122"/>
              <a:cs typeface="Times New Roman" panose="02020603050405020304" charset="0"/>
            </a:endParaRPr>
          </a:p>
          <a:p>
            <a:r>
              <a:rPr lang="en-US" altLang="zh-CN" sz="2400" b="0">
                <a:latin typeface="Times New Roman" panose="02020603050405020304" charset="0"/>
                <a:ea typeface="宋体" panose="02010600030101010101" pitchFamily="2" charset="-122"/>
                <a:cs typeface="Times New Roman" panose="02020603050405020304" charset="0"/>
              </a:rPr>
              <a:t>gulp nervously  </a:t>
            </a:r>
            <a:r>
              <a:rPr lang="zh-CN" altLang="en-US" sz="2400" b="0">
                <a:latin typeface="Times New Roman" panose="02020603050405020304" charset="0"/>
                <a:ea typeface="宋体" panose="02010600030101010101" pitchFamily="2" charset="-122"/>
                <a:cs typeface="Times New Roman" panose="02020603050405020304" charset="0"/>
              </a:rPr>
              <a:t>紧张地吸了一口气</a:t>
            </a:r>
            <a:endParaRPr lang="zh-CN" altLang="en-US" sz="2400" b="0">
              <a:latin typeface="Times New Roman" panose="02020603050405020304" charset="0"/>
              <a:ea typeface="宋体" panose="02010600030101010101" pitchFamily="2" charset="-122"/>
              <a:cs typeface="Times New Roman" panose="02020603050405020304" charset="0"/>
            </a:endParaRPr>
          </a:p>
          <a:p>
            <a:r>
              <a:rPr lang="en-US" altLang="zh-CN" sz="2400" b="0">
                <a:latin typeface="Times New Roman" panose="02020603050405020304" charset="0"/>
                <a:ea typeface="宋体" panose="02010600030101010101" pitchFamily="2" charset="-122"/>
                <a:cs typeface="Times New Roman" panose="02020603050405020304" charset="0"/>
              </a:rPr>
              <a:t>break out in a sweat </a:t>
            </a:r>
            <a:r>
              <a:rPr lang="zh-CN" altLang="en-US" sz="2400" b="0">
                <a:latin typeface="Times New Roman" panose="02020603050405020304" charset="0"/>
                <a:ea typeface="宋体" panose="02010600030101010101" pitchFamily="2" charset="-122"/>
                <a:cs typeface="Times New Roman" panose="02020603050405020304" charset="0"/>
              </a:rPr>
              <a:t>突然出了一身汗</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cxnSp>
        <p:nvCxnSpPr>
          <p:cNvPr id="6" name="直接连接符 5"/>
          <p:cNvCxnSpPr/>
          <p:nvPr/>
        </p:nvCxnSpPr>
        <p:spPr>
          <a:xfrm>
            <a:off x="5945505" y="930275"/>
            <a:ext cx="62865" cy="575881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pic>
        <p:nvPicPr>
          <p:cNvPr id="7" name="图片 6" descr="6"/>
          <p:cNvPicPr>
            <a:picLocks noChangeAspect="1"/>
          </p:cNvPicPr>
          <p:nvPr>
            <p:custDataLst>
              <p:tags r:id="rId1"/>
            </p:custDataLst>
          </p:nvPr>
        </p:nvPicPr>
        <p:blipFill>
          <a:blip r:embed="rId2"/>
          <a:stretch>
            <a:fillRect/>
          </a:stretch>
        </p:blipFill>
        <p:spPr>
          <a:xfrm>
            <a:off x="8540115" y="4558030"/>
            <a:ext cx="3164205" cy="2131060"/>
          </a:xfrm>
          <a:prstGeom prst="rect">
            <a:avLst/>
          </a:prstGeom>
        </p:spPr>
      </p:pic>
      <p:pic>
        <p:nvPicPr>
          <p:cNvPr id="8" name="图片 7" descr="4"/>
          <p:cNvPicPr>
            <a:picLocks noChangeAspect="1"/>
          </p:cNvPicPr>
          <p:nvPr/>
        </p:nvPicPr>
        <p:blipFill>
          <a:blip r:embed="rId3"/>
          <a:stretch>
            <a:fillRect/>
          </a:stretch>
        </p:blipFill>
        <p:spPr>
          <a:xfrm>
            <a:off x="1714500" y="4389120"/>
            <a:ext cx="2101850" cy="2299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16350" y="148590"/>
            <a:ext cx="3880485" cy="521970"/>
          </a:xfrm>
          <a:prstGeom prst="rect">
            <a:avLst/>
          </a:prstGeom>
          <a:solidFill>
            <a:srgbClr val="FFC000"/>
          </a:solid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buClrTx/>
              <a:buSzTx/>
              <a:buFontTx/>
            </a:pPr>
            <a:r>
              <a:rPr lang="en-US" altLang="zh-CN" sz="2800">
                <a:latin typeface="Times New Roman" panose="02020603050405020304" charset="0"/>
                <a:ea typeface="宋体" panose="02010600030101010101" pitchFamily="2" charset="-122"/>
                <a:cs typeface="Times New Roman" panose="02020603050405020304" charset="0"/>
                <a:sym typeface="+mn-ea"/>
              </a:rPr>
              <a:t>useful expressions</a:t>
            </a:r>
            <a:endParaRPr lang="en-US" altLang="zh-CN" sz="2800">
              <a:latin typeface="Times New Roman" panose="02020603050405020304" charset="0"/>
              <a:ea typeface="宋体" panose="02010600030101010101" pitchFamily="2" charset="-122"/>
              <a:cs typeface="Times New Roman" panose="02020603050405020304" charset="0"/>
              <a:sym typeface="+mn-ea"/>
            </a:endParaRPr>
          </a:p>
        </p:txBody>
      </p:sp>
      <p:sp>
        <p:nvSpPr>
          <p:cNvPr id="100" name="文本框 99"/>
          <p:cNvSpPr txBox="1"/>
          <p:nvPr/>
        </p:nvSpPr>
        <p:spPr>
          <a:xfrm>
            <a:off x="120015" y="1654810"/>
            <a:ext cx="5868670" cy="2306955"/>
          </a:xfrm>
          <a:prstGeom prst="rect">
            <a:avLst/>
          </a:prstGeom>
          <a:noFill/>
          <a:ln w="9525">
            <a:noFill/>
          </a:ln>
        </p:spPr>
        <p:txBody>
          <a:bodyPr wrap="square">
            <a:spAutoFit/>
          </a:bodyPr>
          <a:p>
            <a:pPr indent="355600"/>
            <a:r>
              <a:rPr lang="en-US" altLang="zh-CN" sz="2400" b="0">
                <a:latin typeface="Times New Roman" panose="02020603050405020304" charset="0"/>
                <a:ea typeface="宋体" panose="02010600030101010101" pitchFamily="2" charset="-122"/>
                <a:cs typeface="Times New Roman" panose="02020603050405020304" charset="0"/>
              </a:rPr>
              <a:t>a nut-brown man 一个褐棕色</a:t>
            </a:r>
            <a:r>
              <a:rPr lang="en-US" altLang="zh-CN" sz="2400">
                <a:latin typeface="Times New Roman" panose="02020603050405020304" charset="0"/>
                <a:ea typeface="宋体" panose="02010600030101010101" pitchFamily="2" charset="-122"/>
                <a:cs typeface="Times New Roman" panose="02020603050405020304" charset="0"/>
                <a:sym typeface="+mn-ea"/>
              </a:rPr>
              <a:t>皮肤</a:t>
            </a:r>
            <a:r>
              <a:rPr lang="en-US" altLang="zh-CN" sz="2400" b="0">
                <a:latin typeface="Times New Roman" panose="02020603050405020304" charset="0"/>
                <a:ea typeface="宋体" panose="02010600030101010101" pitchFamily="2" charset="-122"/>
                <a:cs typeface="Times New Roman" panose="02020603050405020304" charset="0"/>
              </a:rPr>
              <a:t>的人</a:t>
            </a:r>
            <a:endParaRPr lang="en-US" altLang="zh-CN"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b="0">
                <a:latin typeface="Times New Roman" panose="02020603050405020304" charset="0"/>
                <a:ea typeface="宋体" panose="02010600030101010101" pitchFamily="2" charset="-122"/>
                <a:cs typeface="Times New Roman" panose="02020603050405020304" charset="0"/>
              </a:rPr>
              <a:t>a plain man </a:t>
            </a:r>
            <a:r>
              <a:rPr lang="zh-CN" altLang="en-US" sz="2400" b="0">
                <a:latin typeface="Times New Roman" panose="02020603050405020304" charset="0"/>
                <a:ea typeface="宋体" panose="02010600030101010101" pitchFamily="2" charset="-122"/>
                <a:cs typeface="Times New Roman" panose="02020603050405020304" charset="0"/>
              </a:rPr>
              <a:t>一个朴实的人</a:t>
            </a:r>
            <a:endParaRPr lang="zh-CN" altLang="en-US"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b="0">
                <a:latin typeface="Times New Roman" panose="02020603050405020304" charset="0"/>
                <a:ea typeface="宋体" panose="02010600030101010101" pitchFamily="2" charset="-122"/>
                <a:cs typeface="Times New Roman" panose="02020603050405020304" charset="0"/>
              </a:rPr>
              <a:t>an honest sort </a:t>
            </a:r>
            <a:r>
              <a:rPr lang="zh-CN" altLang="en-US" sz="2400" b="0">
                <a:latin typeface="Times New Roman" panose="02020603050405020304" charset="0"/>
                <a:ea typeface="宋体" panose="02010600030101010101" pitchFamily="2" charset="-122"/>
                <a:cs typeface="Times New Roman" panose="02020603050405020304" charset="0"/>
              </a:rPr>
              <a:t>一个老实人</a:t>
            </a:r>
            <a:endParaRPr lang="zh-CN" altLang="en-US"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b="0">
                <a:latin typeface="Times New Roman" panose="02020603050405020304" charset="0"/>
                <a:ea typeface="宋体" panose="02010600030101010101" pitchFamily="2" charset="-122"/>
                <a:cs typeface="Times New Roman" panose="02020603050405020304" charset="0"/>
              </a:rPr>
              <a:t>a plain-speaking man </a:t>
            </a:r>
            <a:r>
              <a:rPr lang="zh-CN" altLang="en-US" sz="2400" b="0">
                <a:latin typeface="Times New Roman" panose="02020603050405020304" charset="0"/>
                <a:ea typeface="宋体" panose="02010600030101010101" pitchFamily="2" charset="-122"/>
                <a:cs typeface="Times New Roman" panose="02020603050405020304" charset="0"/>
              </a:rPr>
              <a:t>一个有话直说的人</a:t>
            </a:r>
            <a:endParaRPr lang="zh-CN" altLang="en-US"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b="0">
                <a:latin typeface="Times New Roman" panose="02020603050405020304" charset="0"/>
                <a:ea typeface="宋体" panose="02010600030101010101" pitchFamily="2" charset="-122"/>
                <a:cs typeface="Times New Roman" panose="02020603050405020304" charset="0"/>
              </a:rPr>
              <a:t>a sharp-looking man </a:t>
            </a:r>
            <a:r>
              <a:rPr lang="zh-CN" altLang="en-US" sz="2400" b="0">
                <a:latin typeface="Times New Roman" panose="02020603050405020304" charset="0"/>
                <a:ea typeface="宋体" panose="02010600030101010101" pitchFamily="2" charset="-122"/>
                <a:cs typeface="Times New Roman" panose="02020603050405020304" charset="0"/>
              </a:rPr>
              <a:t>看起来很严肃的人</a:t>
            </a:r>
            <a:endParaRPr lang="zh-CN" altLang="en-US" sz="2400" b="0">
              <a:latin typeface="Times New Roman" panose="02020603050405020304" charset="0"/>
              <a:ea typeface="宋体" panose="02010600030101010101" pitchFamily="2" charset="-122"/>
              <a:cs typeface="Times New Roman" panose="02020603050405020304" charset="0"/>
            </a:endParaRPr>
          </a:p>
          <a:p>
            <a:pPr indent="355600"/>
            <a:endParaRPr lang="zh-CN" altLang="en-US" sz="2400" b="0">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5662295" y="1654810"/>
            <a:ext cx="6316980" cy="4523105"/>
          </a:xfrm>
          <a:prstGeom prst="rect">
            <a:avLst/>
          </a:prstGeom>
          <a:noFill/>
          <a:ln w="9525">
            <a:noFill/>
          </a:ln>
        </p:spPr>
        <p:txBody>
          <a:bodyPr wrap="square">
            <a:spAutoFit/>
          </a:bodyPr>
          <a:p>
            <a:pPr indent="355600"/>
            <a:r>
              <a:rPr lang="en-US" altLang="zh-CN" sz="2400">
                <a:latin typeface="Times New Roman" panose="02020603050405020304" charset="0"/>
                <a:ea typeface="宋体" panose="02010600030101010101" pitchFamily="2" charset="-122"/>
                <a:cs typeface="Times New Roman" panose="02020603050405020304" charset="0"/>
                <a:sym typeface="+mn-ea"/>
              </a:rPr>
              <a:t>a poor old wreck </a:t>
            </a:r>
            <a:r>
              <a:rPr lang="zh-CN" altLang="en-US" sz="2400">
                <a:latin typeface="Times New Roman" panose="02020603050405020304" charset="0"/>
                <a:ea typeface="宋体" panose="02010600030101010101" pitchFamily="2" charset="-122"/>
                <a:cs typeface="Times New Roman" panose="02020603050405020304" charset="0"/>
                <a:sym typeface="+mn-ea"/>
              </a:rPr>
              <a:t>一个又穷又老的废物</a:t>
            </a:r>
            <a:endParaRPr lang="zh-CN" altLang="en-US"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a:latin typeface="Times New Roman" panose="02020603050405020304" charset="0"/>
                <a:ea typeface="宋体" panose="02010600030101010101" pitchFamily="2" charset="-122"/>
                <a:cs typeface="Times New Roman" panose="02020603050405020304" charset="0"/>
                <a:sym typeface="+mn-ea"/>
              </a:rPr>
              <a:t>get off his knees </a:t>
            </a:r>
            <a:r>
              <a:rPr lang="zh-CN" altLang="en-US" sz="2400">
                <a:latin typeface="Times New Roman" panose="02020603050405020304" charset="0"/>
                <a:ea typeface="宋体" panose="02010600030101010101" pitchFamily="2" charset="-122"/>
                <a:cs typeface="Times New Roman" panose="02020603050405020304" charset="0"/>
                <a:sym typeface="+mn-ea"/>
              </a:rPr>
              <a:t>站了起来</a:t>
            </a:r>
            <a:endParaRPr lang="zh-CN" altLang="en-US"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a:latin typeface="Times New Roman" panose="02020603050405020304" charset="0"/>
                <a:ea typeface="宋体" panose="02010600030101010101" pitchFamily="2" charset="-122"/>
                <a:cs typeface="Times New Roman" panose="02020603050405020304" charset="0"/>
                <a:sym typeface="+mn-ea"/>
              </a:rPr>
              <a:t>raising himself on his elbow </a:t>
            </a:r>
            <a:r>
              <a:rPr lang="zh-CN" altLang="en-US" sz="2400">
                <a:latin typeface="Times New Roman" panose="02020603050405020304" charset="0"/>
                <a:ea typeface="宋体" panose="02010600030101010101" pitchFamily="2" charset="-122"/>
                <a:cs typeface="Times New Roman" panose="02020603050405020304" charset="0"/>
                <a:sym typeface="+mn-ea"/>
              </a:rPr>
              <a:t>用手肘支起身体</a:t>
            </a:r>
            <a:endParaRPr lang="zh-CN" altLang="en-US"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a:latin typeface="Times New Roman" panose="02020603050405020304" charset="0"/>
                <a:ea typeface="宋体" panose="02010600030101010101" pitchFamily="2" charset="-122"/>
                <a:cs typeface="Times New Roman" panose="02020603050405020304" charset="0"/>
                <a:sym typeface="+mn-ea"/>
              </a:rPr>
              <a:t>puffing on his pipe </a:t>
            </a:r>
            <a:r>
              <a:rPr lang="zh-CN" altLang="en-US" sz="2400">
                <a:latin typeface="Times New Roman" panose="02020603050405020304" charset="0"/>
                <a:ea typeface="宋体" panose="02010600030101010101" pitchFamily="2" charset="-122"/>
                <a:cs typeface="Times New Roman" panose="02020603050405020304" charset="0"/>
                <a:sym typeface="+mn-ea"/>
              </a:rPr>
              <a:t>吸着他的烟斗</a:t>
            </a:r>
            <a:endParaRPr lang="en-US" altLang="zh-CN"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b="0">
                <a:latin typeface="Times New Roman" panose="02020603050405020304" charset="0"/>
                <a:ea typeface="宋体" panose="02010600030101010101" pitchFamily="2" charset="-122"/>
                <a:cs typeface="Times New Roman" panose="02020603050405020304" charset="0"/>
              </a:rPr>
              <a:t>grim-faced </a:t>
            </a:r>
            <a:r>
              <a:rPr lang="zh-CN" altLang="en-US" sz="2400" b="0">
                <a:latin typeface="Times New Roman" panose="02020603050405020304" charset="0"/>
                <a:ea typeface="宋体" panose="02010600030101010101" pitchFamily="2" charset="-122"/>
                <a:cs typeface="Times New Roman" panose="02020603050405020304" charset="0"/>
              </a:rPr>
              <a:t>面目狰狞的</a:t>
            </a:r>
            <a:endParaRPr lang="zh-CN" altLang="en-US"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b="0">
                <a:latin typeface="Times New Roman" panose="02020603050405020304" charset="0"/>
                <a:ea typeface="宋体" panose="02010600030101010101" pitchFamily="2" charset="-122"/>
                <a:cs typeface="Times New Roman" panose="02020603050405020304" charset="0"/>
              </a:rPr>
              <a:t>bloodshot eyes and swollen lips </a:t>
            </a:r>
            <a:endParaRPr lang="en-US" altLang="zh-CN" sz="2400" b="0">
              <a:latin typeface="Times New Roman" panose="02020603050405020304" charset="0"/>
              <a:ea typeface="宋体" panose="02010600030101010101" pitchFamily="2" charset="-122"/>
              <a:cs typeface="Times New Roman" panose="02020603050405020304" charset="0"/>
            </a:endParaRPr>
          </a:p>
          <a:p>
            <a:pPr indent="355600"/>
            <a:r>
              <a:rPr lang="zh-CN" altLang="en-US" sz="2400" b="0">
                <a:latin typeface="Times New Roman" panose="02020603050405020304" charset="0"/>
                <a:ea typeface="宋体" panose="02010600030101010101" pitchFamily="2" charset="-122"/>
                <a:cs typeface="Times New Roman" panose="02020603050405020304" charset="0"/>
              </a:rPr>
              <a:t>眼睛充血，眼睛肿胀</a:t>
            </a:r>
            <a:endParaRPr lang="zh-CN" altLang="en-US"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b="0">
                <a:latin typeface="Times New Roman" panose="02020603050405020304" charset="0"/>
                <a:ea typeface="宋体" panose="02010600030101010101" pitchFamily="2" charset="-122"/>
                <a:cs typeface="Times New Roman" panose="02020603050405020304" charset="0"/>
              </a:rPr>
              <a:t>lose one’sfooting  </a:t>
            </a:r>
            <a:r>
              <a:rPr lang="zh-CN" altLang="en-US" sz="2400" b="0">
                <a:latin typeface="Times New Roman" panose="02020603050405020304" charset="0"/>
                <a:ea typeface="宋体" panose="02010600030101010101" pitchFamily="2" charset="-122"/>
                <a:cs typeface="Times New Roman" panose="02020603050405020304" charset="0"/>
              </a:rPr>
              <a:t>失去平衡</a:t>
            </a:r>
            <a:endParaRPr lang="zh-CN" altLang="en-US"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a:latin typeface="Times New Roman" panose="02020603050405020304" charset="0"/>
                <a:ea typeface="宋体" panose="02010600030101010101" pitchFamily="2" charset="-122"/>
                <a:cs typeface="Times New Roman" panose="02020603050405020304" charset="0"/>
                <a:sym typeface="+mn-ea"/>
              </a:rPr>
              <a:t>stopp in his tracks </a:t>
            </a:r>
            <a:r>
              <a:rPr lang="zh-CN" altLang="en-US" sz="2400">
                <a:latin typeface="Times New Roman" panose="02020603050405020304" charset="0"/>
                <a:ea typeface="宋体" panose="02010600030101010101" pitchFamily="2" charset="-122"/>
                <a:cs typeface="Times New Roman" panose="02020603050405020304" charset="0"/>
                <a:sym typeface="+mn-ea"/>
              </a:rPr>
              <a:t>停住了脚步</a:t>
            </a:r>
            <a:endParaRPr lang="zh-CN" altLang="en-US"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a:latin typeface="Times New Roman" panose="02020603050405020304" charset="0"/>
                <a:ea typeface="宋体" panose="02010600030101010101" pitchFamily="2" charset="-122"/>
                <a:cs typeface="Times New Roman" panose="02020603050405020304" charset="0"/>
                <a:sym typeface="+mn-ea"/>
              </a:rPr>
              <a:t>hobble </a:t>
            </a:r>
            <a:r>
              <a:rPr lang="zh-CN" altLang="en-US" sz="2400">
                <a:latin typeface="Times New Roman" panose="02020603050405020304" charset="0"/>
                <a:ea typeface="宋体" panose="02010600030101010101" pitchFamily="2" charset="-122"/>
                <a:cs typeface="Times New Roman" panose="02020603050405020304" charset="0"/>
                <a:sym typeface="+mn-ea"/>
              </a:rPr>
              <a:t>一瘸一拐地走</a:t>
            </a:r>
            <a:endParaRPr lang="zh-CN" altLang="en-US"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a:latin typeface="Times New Roman" panose="02020603050405020304" charset="0"/>
                <a:ea typeface="宋体" panose="02010600030101010101" pitchFamily="2" charset="-122"/>
                <a:cs typeface="Times New Roman" panose="02020603050405020304" charset="0"/>
                <a:sym typeface="+mn-ea"/>
              </a:rPr>
              <a:t>ambling </a:t>
            </a:r>
            <a:r>
              <a:rPr lang="zh-CN" altLang="en-US" sz="2400">
                <a:latin typeface="Times New Roman" panose="02020603050405020304" charset="0"/>
                <a:ea typeface="宋体" panose="02010600030101010101" pitchFamily="2" charset="-122"/>
                <a:cs typeface="Times New Roman" panose="02020603050405020304" charset="0"/>
                <a:sym typeface="+mn-ea"/>
              </a:rPr>
              <a:t>步履蹒跚的</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pPr indent="355600"/>
            <a:r>
              <a:rPr lang="en-US" altLang="zh-CN" sz="2400">
                <a:latin typeface="Times New Roman" panose="02020603050405020304" charset="0"/>
                <a:ea typeface="宋体" panose="02010600030101010101" pitchFamily="2" charset="-122"/>
                <a:cs typeface="Times New Roman" panose="02020603050405020304" charset="0"/>
                <a:sym typeface="+mn-ea"/>
              </a:rPr>
              <a:t>stumped off </a:t>
            </a:r>
            <a:r>
              <a:rPr lang="zh-CN" altLang="en-US" sz="2400">
                <a:latin typeface="Times New Roman" panose="02020603050405020304" charset="0"/>
                <a:ea typeface="宋体" panose="02010600030101010101" pitchFamily="2" charset="-122"/>
                <a:cs typeface="Times New Roman" panose="02020603050405020304" charset="0"/>
                <a:sym typeface="+mn-ea"/>
              </a:rPr>
              <a:t>步履沉重地走开了</a:t>
            </a:r>
            <a:endParaRPr lang="zh-CN" altLang="en-US" sz="2400" b="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4820920" y="970915"/>
            <a:ext cx="2550160" cy="521970"/>
          </a:xfrm>
          <a:prstGeom prst="rect">
            <a:avLst/>
          </a:prstGeom>
          <a:solidFill>
            <a:schemeClr val="accent2"/>
          </a:solidFill>
          <a:ln w="9525">
            <a:noFill/>
          </a:ln>
        </p:spPr>
        <p:txBody>
          <a:bodyPr wrap="square" rtlCol="0" anchor="t">
            <a:spAutoFit/>
          </a:bodyPr>
          <a:p>
            <a:pPr lvl="0" indent="355600" algn="ctr">
              <a:buClrTx/>
              <a:buSzTx/>
              <a:buFontTx/>
            </a:pPr>
            <a:r>
              <a:rPr lang="zh-CN" altLang="en-US" sz="2800">
                <a:latin typeface="宋体" panose="02010600030101010101" pitchFamily="2" charset="-122"/>
                <a:ea typeface="宋体" panose="02010600030101010101" pitchFamily="2" charset="-122"/>
                <a:sym typeface="+mn-ea"/>
              </a:rPr>
              <a:t>形容人的：</a:t>
            </a:r>
            <a:endParaRPr lang="zh-CN" altLang="en-US" sz="2800">
              <a:latin typeface="宋体" panose="02010600030101010101" pitchFamily="2" charset="-122"/>
              <a:ea typeface="宋体" panose="02010600030101010101" pitchFamily="2" charset="-122"/>
              <a:sym typeface="+mn-ea"/>
            </a:endParaRPr>
          </a:p>
        </p:txBody>
      </p:sp>
      <p:pic>
        <p:nvPicPr>
          <p:cNvPr id="5" name="图片 4" descr="8"/>
          <p:cNvPicPr>
            <a:picLocks noChangeAspect="1"/>
          </p:cNvPicPr>
          <p:nvPr/>
        </p:nvPicPr>
        <p:blipFill>
          <a:blip r:embed="rId1"/>
          <a:stretch>
            <a:fillRect/>
          </a:stretch>
        </p:blipFill>
        <p:spPr>
          <a:xfrm>
            <a:off x="245110" y="3754755"/>
            <a:ext cx="3239770" cy="31184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16350" y="148590"/>
            <a:ext cx="3880485" cy="521970"/>
          </a:xfrm>
          <a:prstGeom prst="rect">
            <a:avLst/>
          </a:prstGeom>
          <a:solidFill>
            <a:srgbClr val="FFC000"/>
          </a:solid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buClrTx/>
              <a:buSzTx/>
              <a:buFontTx/>
            </a:pPr>
            <a:r>
              <a:rPr lang="en-US" altLang="zh-CN" sz="2800">
                <a:latin typeface="Times New Roman" panose="02020603050405020304" charset="0"/>
                <a:ea typeface="宋体" panose="02010600030101010101" pitchFamily="2" charset="-122"/>
                <a:cs typeface="Times New Roman" panose="02020603050405020304" charset="0"/>
                <a:sym typeface="+mn-ea"/>
              </a:rPr>
              <a:t>useful expressions</a:t>
            </a:r>
            <a:endParaRPr lang="en-US" altLang="zh-CN" sz="2800">
              <a:latin typeface="Times New Roman" panose="02020603050405020304" charset="0"/>
              <a:ea typeface="宋体" panose="02010600030101010101" pitchFamily="2" charset="-122"/>
              <a:cs typeface="Times New Roman" panose="02020603050405020304" charset="0"/>
              <a:sym typeface="+mn-ea"/>
            </a:endParaRPr>
          </a:p>
        </p:txBody>
      </p:sp>
      <p:sp>
        <p:nvSpPr>
          <p:cNvPr id="100" name="文本框 99"/>
          <p:cNvSpPr txBox="1"/>
          <p:nvPr/>
        </p:nvSpPr>
        <p:spPr>
          <a:xfrm>
            <a:off x="4530090" y="788035"/>
            <a:ext cx="2644775" cy="521970"/>
          </a:xfrm>
          <a:prstGeom prst="rect">
            <a:avLst/>
          </a:prstGeom>
          <a:solidFill>
            <a:schemeClr val="accent2"/>
          </a:solidFill>
          <a:ln w="9525">
            <a:noFill/>
          </a:ln>
        </p:spPr>
        <p:txBody>
          <a:bodyPr wrap="square">
            <a:spAutoFit/>
          </a:bodyPr>
          <a:p>
            <a:pPr lvl="0" indent="355600" algn="l">
              <a:buClrTx/>
              <a:buSzTx/>
              <a:buFontTx/>
            </a:pPr>
            <a:r>
              <a:rPr lang="zh-CN" altLang="en-US" sz="2800">
                <a:latin typeface="宋体" panose="02010600030101010101" pitchFamily="2" charset="-122"/>
                <a:ea typeface="宋体" panose="02010600030101010101" pitchFamily="2" charset="-122"/>
                <a:sym typeface="+mn-ea"/>
              </a:rPr>
              <a:t>备用词汇：</a:t>
            </a:r>
            <a:endParaRPr lang="zh-CN" altLang="en-US" sz="2800">
              <a:latin typeface="宋体" panose="02010600030101010101" pitchFamily="2" charset="-122"/>
              <a:ea typeface="宋体" panose="02010600030101010101" pitchFamily="2" charset="-122"/>
              <a:sym typeface="+mn-ea"/>
            </a:endParaRPr>
          </a:p>
        </p:txBody>
      </p:sp>
      <p:sp>
        <p:nvSpPr>
          <p:cNvPr id="3" name="文本框 2"/>
          <p:cNvSpPr txBox="1"/>
          <p:nvPr/>
        </p:nvSpPr>
        <p:spPr>
          <a:xfrm>
            <a:off x="614680" y="1365885"/>
            <a:ext cx="5708650" cy="5262245"/>
          </a:xfrm>
          <a:prstGeom prst="rect">
            <a:avLst/>
          </a:prstGeom>
          <a:noFill/>
        </p:spPr>
        <p:txBody>
          <a:bodyPr wrap="square" rtlCol="0">
            <a:spAutoFit/>
          </a:bodyPr>
          <a:p>
            <a:r>
              <a:rPr lang="en-US" altLang="zh-CN" sz="2400">
                <a:latin typeface="Times New Roman" panose="02020603050405020304" charset="0"/>
                <a:ea typeface="宋体" panose="02010600030101010101" pitchFamily="2" charset="-122"/>
                <a:cs typeface="Times New Roman" panose="02020603050405020304" charset="0"/>
              </a:rPr>
              <a:t>loom up ahead of me</a:t>
            </a:r>
            <a:r>
              <a:rPr lang="en-US" altLang="zh-CN">
                <a:latin typeface="Times New Roman" panose="02020603050405020304" charset="0"/>
                <a:ea typeface="宋体" panose="02010600030101010101" pitchFamily="2" charset="-122"/>
                <a:cs typeface="Times New Roman" panose="02020603050405020304" charset="0"/>
              </a:rPr>
              <a:t>    </a:t>
            </a:r>
            <a:r>
              <a:rPr lang="zh-CN" altLang="en-US" sz="2400">
                <a:latin typeface="Times New Roman" panose="02020603050405020304" charset="0"/>
                <a:ea typeface="宋体" panose="02010600030101010101" pitchFamily="2" charset="-122"/>
                <a:cs typeface="Times New Roman" panose="02020603050405020304" charset="0"/>
              </a:rPr>
              <a:t>浮现在我眼前</a:t>
            </a:r>
            <a:endParaRPr lang="zh-CN" altLang="en-US"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at the idea of   一想到</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gawp at   </a:t>
            </a:r>
            <a:r>
              <a:rPr lang="zh-CN" altLang="en-US" sz="2400">
                <a:latin typeface="Times New Roman" panose="02020603050405020304" charset="0"/>
                <a:ea typeface="宋体" panose="02010600030101010101" pitchFamily="2" charset="-122"/>
                <a:cs typeface="Times New Roman" panose="02020603050405020304" charset="0"/>
              </a:rPr>
              <a:t>直愣愣地看着</a:t>
            </a:r>
            <a:endParaRPr lang="zh-CN" altLang="en-US"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look at me with hope in his eyes   </a:t>
            </a:r>
            <a:endParaRPr lang="en-US" altLang="zh-CN" sz="2400">
              <a:latin typeface="Times New Roman" panose="02020603050405020304" charset="0"/>
              <a:ea typeface="宋体" panose="02010600030101010101" pitchFamily="2" charset="-122"/>
              <a:cs typeface="Times New Roman" panose="02020603050405020304" charset="0"/>
            </a:endParaRPr>
          </a:p>
          <a:p>
            <a:r>
              <a:rPr lang="zh-CN" altLang="en-US" sz="2400">
                <a:latin typeface="Times New Roman" panose="02020603050405020304" charset="0"/>
                <a:ea typeface="宋体" panose="02010600030101010101" pitchFamily="2" charset="-122"/>
                <a:cs typeface="Times New Roman" panose="02020603050405020304" charset="0"/>
              </a:rPr>
              <a:t>充满希望地看着我</a:t>
            </a:r>
            <a:endParaRPr lang="zh-CN" altLang="en-US"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for all we were worth   </a:t>
            </a:r>
            <a:r>
              <a:rPr lang="zh-CN" altLang="en-US" sz="2400">
                <a:latin typeface="Times New Roman" panose="02020603050405020304" charset="0"/>
                <a:ea typeface="宋体" panose="02010600030101010101" pitchFamily="2" charset="-122"/>
                <a:cs typeface="Times New Roman" panose="02020603050405020304" charset="0"/>
              </a:rPr>
              <a:t>拼命，竭尽全力</a:t>
            </a:r>
            <a:endParaRPr lang="zh-CN" altLang="en-US"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waste money terribly   </a:t>
            </a:r>
            <a:r>
              <a:rPr lang="zh-CN" altLang="en-US" sz="2400">
                <a:latin typeface="Times New Roman" panose="02020603050405020304" charset="0"/>
                <a:ea typeface="宋体" panose="02010600030101010101" pitchFamily="2" charset="-122"/>
                <a:cs typeface="Times New Roman" panose="02020603050405020304" charset="0"/>
                <a:sym typeface="+mn-ea"/>
              </a:rPr>
              <a:t>大肆挥霍</a:t>
            </a:r>
            <a:endParaRPr lang="zh-CN" altLang="en-US"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my courage sank   </a:t>
            </a:r>
            <a:r>
              <a:rPr lang="zh-CN" altLang="en-US" sz="2400">
                <a:latin typeface="Times New Roman" panose="02020603050405020304" charset="0"/>
                <a:ea typeface="宋体" panose="02010600030101010101" pitchFamily="2" charset="-122"/>
                <a:cs typeface="Times New Roman" panose="02020603050405020304" charset="0"/>
                <a:sym typeface="+mn-ea"/>
              </a:rPr>
              <a:t>我渐渐失去了勇气</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ring in my ears   </a:t>
            </a:r>
            <a:r>
              <a:rPr lang="zh-CN" altLang="en-US" sz="2400">
                <a:latin typeface="Times New Roman" panose="02020603050405020304" charset="0"/>
                <a:ea typeface="宋体" panose="02010600030101010101" pitchFamily="2" charset="-122"/>
                <a:cs typeface="Times New Roman" panose="02020603050405020304" charset="0"/>
                <a:sym typeface="+mn-ea"/>
              </a:rPr>
              <a:t>在我耳边回想</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set foot in my house   </a:t>
            </a:r>
            <a:r>
              <a:rPr lang="zh-CN" altLang="en-US" sz="2400">
                <a:latin typeface="Times New Roman" panose="02020603050405020304" charset="0"/>
                <a:ea typeface="宋体" panose="02010600030101010101" pitchFamily="2" charset="-122"/>
                <a:cs typeface="Times New Roman" panose="02020603050405020304" charset="0"/>
                <a:sym typeface="+mn-ea"/>
              </a:rPr>
              <a:t>踏进我的房间</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pluck up courage   </a:t>
            </a:r>
            <a:r>
              <a:rPr lang="zh-CN" altLang="en-US" sz="2400">
                <a:latin typeface="Times New Roman" panose="02020603050405020304" charset="0"/>
                <a:ea typeface="宋体" panose="02010600030101010101" pitchFamily="2" charset="-122"/>
                <a:cs typeface="Times New Roman" panose="02020603050405020304" charset="0"/>
                <a:sym typeface="+mn-ea"/>
              </a:rPr>
              <a:t>鼓起勇气</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to one’s dismay   </a:t>
            </a:r>
            <a:r>
              <a:rPr lang="zh-CN" altLang="en-US" sz="2400">
                <a:latin typeface="Times New Roman" panose="02020603050405020304" charset="0"/>
                <a:ea typeface="宋体" panose="02010600030101010101" pitchFamily="2" charset="-122"/>
                <a:cs typeface="Times New Roman" panose="02020603050405020304" charset="0"/>
                <a:sym typeface="+mn-ea"/>
              </a:rPr>
              <a:t>使某人惊讶的是</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Inside his head thoughts raged like a storm. </a:t>
            </a:r>
            <a:endParaRPr lang="en-US" altLang="zh-CN" sz="2400">
              <a:latin typeface="Times New Roman" panose="02020603050405020304" charset="0"/>
              <a:ea typeface="宋体" panose="02010600030101010101" pitchFamily="2" charset="-122"/>
              <a:cs typeface="Times New Roman" panose="02020603050405020304" charset="0"/>
              <a:sym typeface="+mn-ea"/>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     </a:t>
            </a:r>
            <a:r>
              <a:rPr lang="zh-CN" altLang="en-US" sz="2400">
                <a:latin typeface="Times New Roman" panose="02020603050405020304" charset="0"/>
                <a:ea typeface="宋体" panose="02010600030101010101" pitchFamily="2" charset="-122"/>
                <a:cs typeface="Times New Roman" panose="02020603050405020304" charset="0"/>
                <a:sym typeface="+mn-ea"/>
              </a:rPr>
              <a:t>种种念头令他的脑海风起云涌。</a:t>
            </a:r>
            <a:endParaRPr lang="zh-CN" altLang="en-US" sz="240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6474460" y="1451610"/>
            <a:ext cx="5179695" cy="5262245"/>
          </a:xfrm>
          <a:prstGeom prst="rect">
            <a:avLst/>
          </a:prstGeom>
          <a:noFill/>
          <a:ln w="9525">
            <a:noFill/>
          </a:ln>
        </p:spPr>
        <p:txBody>
          <a:bodyPr wrap="square">
            <a:spAutoFit/>
          </a:bodyPr>
          <a:p>
            <a:pPr indent="355600"/>
            <a:r>
              <a:rPr lang="en-US" altLang="zh-CN" sz="2400" b="0">
                <a:latin typeface="Times New Roman" panose="02020603050405020304" charset="0"/>
                <a:ea typeface="宋体" panose="02010600030101010101" pitchFamily="2" charset="-122"/>
                <a:cs typeface="Times New Roman" panose="02020603050405020304" charset="0"/>
              </a:rPr>
              <a:t>speak our minds freely to each other   </a:t>
            </a:r>
            <a:endParaRPr lang="en-US" altLang="zh-CN"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b="0">
                <a:latin typeface="Times New Roman" panose="02020603050405020304" charset="0"/>
                <a:ea typeface="宋体" panose="02010600030101010101" pitchFamily="2" charset="-122"/>
                <a:cs typeface="Times New Roman" panose="02020603050405020304" charset="0"/>
              </a:rPr>
              <a:t>        </a:t>
            </a:r>
            <a:r>
              <a:rPr lang="zh-CN" altLang="en-US" sz="2400" b="0">
                <a:latin typeface="Times New Roman" panose="02020603050405020304" charset="0"/>
                <a:ea typeface="宋体" panose="02010600030101010101" pitchFamily="2" charset="-122"/>
                <a:cs typeface="Times New Roman" panose="02020603050405020304" charset="0"/>
              </a:rPr>
              <a:t>彼此畅所欲言</a:t>
            </a:r>
            <a:endParaRPr lang="zh-CN" altLang="en-US"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b="0">
                <a:latin typeface="Times New Roman" panose="02020603050405020304" charset="0"/>
                <a:ea typeface="宋体" panose="02010600030101010101" pitchFamily="2" charset="-122"/>
                <a:cs typeface="Times New Roman" panose="02020603050405020304" charset="0"/>
              </a:rPr>
              <a:t>pangs of conscience   </a:t>
            </a:r>
            <a:r>
              <a:rPr lang="zh-CN" altLang="en-US" sz="2400" b="0">
                <a:latin typeface="Times New Roman" panose="02020603050405020304" charset="0"/>
                <a:ea typeface="宋体" panose="02010600030101010101" pitchFamily="2" charset="-122"/>
                <a:cs typeface="Times New Roman" panose="02020603050405020304" charset="0"/>
              </a:rPr>
              <a:t>良心的折磨</a:t>
            </a:r>
            <a:endParaRPr lang="zh-CN" altLang="en-US"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b="0">
                <a:latin typeface="Times New Roman" panose="02020603050405020304" charset="0"/>
                <a:ea typeface="宋体" panose="02010600030101010101" pitchFamily="2" charset="-122"/>
                <a:cs typeface="Times New Roman" panose="02020603050405020304" charset="0"/>
              </a:rPr>
              <a:t>a shred of guilt      </a:t>
            </a:r>
            <a:r>
              <a:rPr lang="zh-CN" altLang="en-US" sz="2400" b="0">
                <a:latin typeface="Times New Roman" panose="02020603050405020304" charset="0"/>
                <a:ea typeface="宋体" panose="02010600030101010101" pitchFamily="2" charset="-122"/>
                <a:cs typeface="Times New Roman" panose="02020603050405020304" charset="0"/>
              </a:rPr>
              <a:t>一丝负疚</a:t>
            </a:r>
            <a:endParaRPr lang="zh-CN" altLang="en-US"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b="0">
                <a:latin typeface="Times New Roman" panose="02020603050405020304" charset="0"/>
                <a:ea typeface="宋体" panose="02010600030101010101" pitchFamily="2" charset="-122"/>
                <a:cs typeface="Times New Roman" panose="02020603050405020304" charset="0"/>
              </a:rPr>
              <a:t>His mind was riddled with guilt. </a:t>
            </a:r>
            <a:endParaRPr lang="en-US" altLang="zh-CN"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b="0">
                <a:latin typeface="Times New Roman" panose="02020603050405020304" charset="0"/>
                <a:ea typeface="宋体" panose="02010600030101010101" pitchFamily="2" charset="-122"/>
                <a:cs typeface="Times New Roman" panose="02020603050405020304" charset="0"/>
              </a:rPr>
              <a:t>     </a:t>
            </a:r>
            <a:r>
              <a:rPr lang="zh-CN" altLang="en-US" sz="2400" b="0">
                <a:latin typeface="Times New Roman" panose="02020603050405020304" charset="0"/>
                <a:ea typeface="宋体" panose="02010600030101010101" pitchFamily="2" charset="-122"/>
                <a:cs typeface="Times New Roman" panose="02020603050405020304" charset="0"/>
              </a:rPr>
              <a:t>他的心中充满了内疚。</a:t>
            </a:r>
            <a:endParaRPr lang="zh-CN" altLang="en-US"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b="0">
                <a:latin typeface="Times New Roman" panose="02020603050405020304" charset="0"/>
                <a:ea typeface="宋体" panose="02010600030101010101" pitchFamily="2" charset="-122"/>
                <a:cs typeface="Times New Roman" panose="02020603050405020304" charset="0"/>
              </a:rPr>
              <a:t>be beside oneself   </a:t>
            </a:r>
            <a:r>
              <a:rPr lang="zh-CN" altLang="en-US" sz="2400" b="0">
                <a:latin typeface="Times New Roman" panose="02020603050405020304" charset="0"/>
                <a:ea typeface="宋体" panose="02010600030101010101" pitchFamily="2" charset="-122"/>
                <a:cs typeface="Times New Roman" panose="02020603050405020304" charset="0"/>
              </a:rPr>
              <a:t>情绪失控</a:t>
            </a:r>
            <a:endParaRPr lang="zh-CN" altLang="en-US" sz="2400" b="0">
              <a:latin typeface="Times New Roman" panose="02020603050405020304" charset="0"/>
              <a:ea typeface="宋体" panose="02010600030101010101" pitchFamily="2" charset="-122"/>
              <a:cs typeface="Times New Roman" panose="02020603050405020304" charset="0"/>
            </a:endParaRPr>
          </a:p>
          <a:p>
            <a:pPr indent="355600"/>
            <a:r>
              <a:rPr lang="en-US" altLang="zh-CN" sz="2400">
                <a:latin typeface="Times New Roman" panose="02020603050405020304" charset="0"/>
                <a:ea typeface="宋体" panose="02010600030101010101" pitchFamily="2" charset="-122"/>
                <a:cs typeface="Times New Roman" panose="02020603050405020304" charset="0"/>
                <a:sym typeface="+mn-ea"/>
              </a:rPr>
              <a:t>come to think of it </a:t>
            </a:r>
            <a:r>
              <a:rPr lang="zh-CN" altLang="en-US" sz="2400">
                <a:latin typeface="Times New Roman" panose="02020603050405020304" charset="0"/>
                <a:ea typeface="宋体" panose="02010600030101010101" pitchFamily="2" charset="-122"/>
                <a:cs typeface="Times New Roman" panose="02020603050405020304" charset="0"/>
                <a:sym typeface="+mn-ea"/>
              </a:rPr>
              <a:t>想起来了</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a:p>
            <a:pPr indent="355600"/>
            <a:r>
              <a:rPr lang="en-US" altLang="zh-CN" sz="2400">
                <a:latin typeface="Times New Roman" panose="02020603050405020304" charset="0"/>
                <a:ea typeface="宋体" panose="02010600030101010101" pitchFamily="2" charset="-122"/>
                <a:cs typeface="Times New Roman" panose="02020603050405020304" charset="0"/>
                <a:sym typeface="+mn-ea"/>
              </a:rPr>
              <a:t>Eg. </a:t>
            </a:r>
            <a:r>
              <a:rPr lang="zh-CN" altLang="en-US" sz="2400">
                <a:latin typeface="Times New Roman" panose="02020603050405020304" charset="0"/>
                <a:ea typeface="宋体" panose="02010600030101010101" pitchFamily="2" charset="-122"/>
                <a:cs typeface="Times New Roman" panose="02020603050405020304" charset="0"/>
                <a:sym typeface="+mn-ea"/>
              </a:rPr>
              <a:t>Come to think of it, that's smart advice even for job hunters who aren't lawyers. </a:t>
            </a:r>
            <a:endParaRPr lang="zh-CN" altLang="en-US" sz="2400" b="0">
              <a:latin typeface="Times New Roman" panose="02020603050405020304" charset="0"/>
              <a:ea typeface="宋体" panose="02010600030101010101" pitchFamily="2" charset="-122"/>
              <a:cs typeface="Times New Roman" panose="02020603050405020304" charset="0"/>
            </a:endParaRPr>
          </a:p>
          <a:p>
            <a:pPr indent="355600"/>
            <a:r>
              <a:rPr lang="zh-CN" altLang="en-US" sz="2400">
                <a:latin typeface="Times New Roman" panose="02020603050405020304" charset="0"/>
                <a:ea typeface="宋体" panose="02010600030101010101" pitchFamily="2" charset="-122"/>
                <a:cs typeface="Times New Roman" panose="02020603050405020304" charset="0"/>
                <a:sym typeface="+mn-ea"/>
              </a:rPr>
              <a:t>想想看吧，这确实是一条非常明智的建议，即便是对于不做律师的求职者来说，也同样有用。</a:t>
            </a:r>
            <a:endParaRPr lang="zh-CN" altLang="en-US" sz="2400" b="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1830" y="677545"/>
            <a:ext cx="10848340" cy="1198880"/>
          </a:xfrm>
          <a:prstGeom prst="rect">
            <a:avLst/>
          </a:prstGeom>
          <a:noFill/>
          <a:ln>
            <a:noFill/>
          </a:ln>
        </p:spPr>
        <p:txBody>
          <a:bodyPr wrap="none" rtlCol="0" anchor="t">
            <a:spAutoFit/>
          </a:bodyPr>
          <a:p>
            <a:pPr algn="ctr"/>
            <a:r>
              <a:rPr lang="zh-CN" altLang="en-US" sz="4400" b="1">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rPr>
              <a:t>基于协同效应提升表达能力的读后续写讲评</a:t>
            </a:r>
            <a:endParaRPr lang="zh-CN" altLang="en-US" sz="2800" b="1">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endParaRPr>
          </a:p>
          <a:p>
            <a:pPr algn="ctr"/>
            <a:r>
              <a:rPr lang="zh-CN" altLang="en-US" sz="2800" b="1">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rPr>
              <a:t>（以2021年6月浙江读后续写“第一次打工赚钱”为例）</a:t>
            </a:r>
            <a:endParaRPr lang="zh-CN" altLang="en-US" sz="2800" b="1">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endParaRPr>
          </a:p>
        </p:txBody>
      </p:sp>
      <p:sp>
        <p:nvSpPr>
          <p:cNvPr id="5" name="文本框 4"/>
          <p:cNvSpPr txBox="1"/>
          <p:nvPr/>
        </p:nvSpPr>
        <p:spPr>
          <a:xfrm>
            <a:off x="3733165" y="5624830"/>
            <a:ext cx="5519420" cy="521970"/>
          </a:xfrm>
          <a:prstGeom prst="rect">
            <a:avLst/>
          </a:prstGeom>
          <a:noFill/>
        </p:spPr>
        <p:txBody>
          <a:bodyPr wrap="square" rtlCol="0">
            <a:spAutoFit/>
          </a:bodyPr>
          <a:p>
            <a:pPr algn="ctr"/>
            <a:r>
              <a:rPr lang="zh-CN" altLang="en-US" sz="2800"/>
              <a:t>杭州二中树兰高级中学</a:t>
            </a:r>
            <a:r>
              <a:rPr lang="en-US" altLang="zh-CN" sz="2800"/>
              <a:t>   </a:t>
            </a:r>
            <a:r>
              <a:rPr lang="zh-CN" altLang="en-US" sz="2800"/>
              <a:t>郭合英</a:t>
            </a:r>
            <a:endParaRPr lang="zh-CN" altLang="en-US" sz="2800"/>
          </a:p>
        </p:txBody>
      </p:sp>
      <p:sp>
        <p:nvSpPr>
          <p:cNvPr id="8" name="文本框 7"/>
          <p:cNvSpPr txBox="1"/>
          <p:nvPr/>
        </p:nvSpPr>
        <p:spPr>
          <a:xfrm>
            <a:off x="3470275" y="2667000"/>
            <a:ext cx="5639435" cy="1753235"/>
          </a:xfrm>
          <a:prstGeom prst="rect">
            <a:avLst/>
          </a:prstGeom>
          <a:noFill/>
        </p:spPr>
        <p:txBody>
          <a:bodyPr wrap="square" rtlCol="0">
            <a:spAutoFit/>
          </a:bodyPr>
          <a:p>
            <a:pPr algn="ctr"/>
            <a:r>
              <a:rPr lang="en-US" altLang="zh-CN" sz="3600">
                <a:latin typeface="Times New Roman" panose="02020603050405020304" charset="0"/>
                <a:ea typeface="宋体" panose="02010600030101010101" pitchFamily="2" charset="-122"/>
                <a:cs typeface="Times New Roman" panose="02020603050405020304" charset="0"/>
              </a:rPr>
              <a:t>My first paycheck</a:t>
            </a:r>
            <a:endParaRPr lang="en-US" altLang="zh-CN" sz="3600">
              <a:latin typeface="Times New Roman" panose="02020603050405020304" charset="0"/>
              <a:ea typeface="宋体" panose="02010600030101010101" pitchFamily="2" charset="-122"/>
              <a:cs typeface="Times New Roman" panose="02020603050405020304" charset="0"/>
            </a:endParaRPr>
          </a:p>
          <a:p>
            <a:pPr algn="ctr"/>
            <a:r>
              <a:rPr lang="en-US" altLang="zh-CN" sz="3600">
                <a:latin typeface="Times New Roman" panose="02020603050405020304" charset="0"/>
                <a:ea typeface="宋体" panose="02010600030101010101" pitchFamily="2" charset="-122"/>
                <a:cs typeface="Times New Roman" panose="02020603050405020304" charset="0"/>
              </a:rPr>
              <a:t>by doing a temporary job </a:t>
            </a:r>
            <a:endParaRPr lang="zh-CN" altLang="en-US" sz="3600">
              <a:latin typeface="Times New Roman" panose="02020603050405020304" charset="0"/>
              <a:ea typeface="宋体" panose="02010600030101010101" pitchFamily="2" charset="-122"/>
              <a:cs typeface="Times New Roman" panose="02020603050405020304" charset="0"/>
            </a:endParaRPr>
          </a:p>
          <a:p>
            <a:pPr algn="ctr"/>
            <a:r>
              <a:rPr lang="zh-CN" altLang="en-US" sz="3600">
                <a:latin typeface="宋体" panose="02010600030101010101" pitchFamily="2" charset="-122"/>
                <a:ea typeface="宋体" panose="02010600030101010101" pitchFamily="2" charset="-122"/>
              </a:rPr>
              <a:t>第一次打工赚钱</a:t>
            </a:r>
            <a:endParaRPr lang="zh-CN" altLang="en-US" sz="3600">
              <a:latin typeface="宋体" panose="02010600030101010101" pitchFamily="2" charset="-122"/>
              <a:ea typeface="宋体" panose="02010600030101010101" pitchFamily="2" charset="-122"/>
            </a:endParaRPr>
          </a:p>
        </p:txBody>
      </p:sp>
      <p:pic>
        <p:nvPicPr>
          <p:cNvPr id="10" name="图片 9" descr="3"/>
          <p:cNvPicPr>
            <a:picLocks noChangeAspect="1"/>
          </p:cNvPicPr>
          <p:nvPr/>
        </p:nvPicPr>
        <p:blipFill>
          <a:blip r:embed="rId1"/>
          <a:stretch>
            <a:fillRect/>
          </a:stretch>
        </p:blipFill>
        <p:spPr>
          <a:xfrm>
            <a:off x="9417685" y="2430145"/>
            <a:ext cx="2291715" cy="3968115"/>
          </a:xfrm>
          <a:prstGeom prst="rect">
            <a:avLst/>
          </a:prstGeom>
        </p:spPr>
      </p:pic>
      <p:pic>
        <p:nvPicPr>
          <p:cNvPr id="4" name="图片 3" descr="1"/>
          <p:cNvPicPr>
            <a:picLocks noChangeAspect="1"/>
          </p:cNvPicPr>
          <p:nvPr/>
        </p:nvPicPr>
        <p:blipFill>
          <a:blip r:embed="rId2"/>
          <a:stretch>
            <a:fillRect/>
          </a:stretch>
        </p:blipFill>
        <p:spPr>
          <a:xfrm>
            <a:off x="453390" y="2157095"/>
            <a:ext cx="2866390" cy="4378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29940" y="74930"/>
            <a:ext cx="5895340" cy="521970"/>
          </a:xfrm>
          <a:prstGeom prst="rect">
            <a:avLst/>
          </a:prstGeom>
          <a:solidFill>
            <a:srgbClr val="FFC000"/>
          </a:solid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buClrTx/>
              <a:buSzTx/>
              <a:buFontTx/>
            </a:pPr>
            <a:r>
              <a:rPr lang="en-US" altLang="zh-CN" sz="2800">
                <a:latin typeface="Times New Roman" panose="02020603050405020304" charset="0"/>
                <a:ea typeface="宋体" panose="02010600030101010101" pitchFamily="2" charset="-122"/>
                <a:cs typeface="Times New Roman" panose="02020603050405020304" charset="0"/>
                <a:sym typeface="+mn-ea"/>
              </a:rPr>
              <a:t>Students’ composition analysis</a:t>
            </a:r>
            <a:endParaRPr lang="en-US" altLang="zh-CN" sz="2800">
              <a:latin typeface="Times New Roman" panose="02020603050405020304" charset="0"/>
              <a:ea typeface="宋体" panose="02010600030101010101" pitchFamily="2" charset="-122"/>
              <a:cs typeface="Times New Roman" panose="02020603050405020304" charset="0"/>
              <a:sym typeface="+mn-ea"/>
            </a:endParaRPr>
          </a:p>
        </p:txBody>
      </p:sp>
      <p:pic>
        <p:nvPicPr>
          <p:cNvPr id="4" name="图片 3"/>
          <p:cNvPicPr>
            <a:picLocks noChangeAspect="1"/>
          </p:cNvPicPr>
          <p:nvPr/>
        </p:nvPicPr>
        <p:blipFill>
          <a:blip r:embed="rId1"/>
          <a:stretch>
            <a:fillRect/>
          </a:stretch>
        </p:blipFill>
        <p:spPr>
          <a:xfrm>
            <a:off x="447040" y="720725"/>
            <a:ext cx="10050780" cy="6000750"/>
          </a:xfrm>
          <a:prstGeom prst="rect">
            <a:avLst/>
          </a:prstGeom>
          <a:ln w="38100">
            <a:solidFill>
              <a:srgbClr val="FFC000"/>
            </a:solidFill>
          </a:ln>
        </p:spPr>
      </p:pic>
      <p:cxnSp>
        <p:nvCxnSpPr>
          <p:cNvPr id="3" name="直接连接符 2"/>
          <p:cNvCxnSpPr/>
          <p:nvPr/>
        </p:nvCxnSpPr>
        <p:spPr>
          <a:xfrm flipV="1">
            <a:off x="774065" y="1930400"/>
            <a:ext cx="7102475" cy="882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134100" y="1330960"/>
            <a:ext cx="39839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圆角矩形标注 6"/>
          <p:cNvSpPr/>
          <p:nvPr/>
        </p:nvSpPr>
        <p:spPr>
          <a:xfrm>
            <a:off x="1928495" y="891540"/>
            <a:ext cx="3872865" cy="743585"/>
          </a:xfrm>
          <a:prstGeom prst="wedgeRoundRectCallout">
            <a:avLst>
              <a:gd name="adj1" fmla="val -33439"/>
              <a:gd name="adj2" fmla="val 75875"/>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latin typeface="宋体" panose="02010600030101010101" pitchFamily="2" charset="-122"/>
                <a:ea typeface="宋体" panose="02010600030101010101" pitchFamily="2" charset="-122"/>
              </a:rPr>
              <a:t>用心理活动与给出句衔接，方式独特，比较好</a:t>
            </a:r>
            <a:endParaRPr lang="zh-CN" altLang="en-US" sz="2400">
              <a:latin typeface="宋体" panose="02010600030101010101" pitchFamily="2" charset="-122"/>
              <a:ea typeface="宋体" panose="02010600030101010101" pitchFamily="2" charset="-122"/>
            </a:endParaRPr>
          </a:p>
        </p:txBody>
      </p:sp>
      <p:cxnSp>
        <p:nvCxnSpPr>
          <p:cNvPr id="8" name="直接连接符 7"/>
          <p:cNvCxnSpPr/>
          <p:nvPr/>
        </p:nvCxnSpPr>
        <p:spPr>
          <a:xfrm flipV="1">
            <a:off x="8076565" y="1918970"/>
            <a:ext cx="1852930" cy="1143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774065" y="2529205"/>
            <a:ext cx="3651250" cy="1651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云形标注 10"/>
          <p:cNvSpPr/>
          <p:nvPr/>
        </p:nvSpPr>
        <p:spPr>
          <a:xfrm>
            <a:off x="7876540" y="891540"/>
            <a:ext cx="1741805" cy="909320"/>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latin typeface="宋体" panose="02010600030101010101" pitchFamily="2" charset="-122"/>
                <a:ea typeface="宋体" panose="02010600030101010101" pitchFamily="2" charset="-122"/>
              </a:rPr>
              <a:t>非谓语</a:t>
            </a:r>
            <a:endParaRPr lang="zh-CN" altLang="en-US" sz="2400">
              <a:latin typeface="宋体" panose="02010600030101010101" pitchFamily="2" charset="-122"/>
              <a:ea typeface="宋体" panose="02010600030101010101" pitchFamily="2" charset="-122"/>
            </a:endParaRPr>
          </a:p>
        </p:txBody>
      </p:sp>
      <p:cxnSp>
        <p:nvCxnSpPr>
          <p:cNvPr id="12" name="直接连接符 11"/>
          <p:cNvCxnSpPr/>
          <p:nvPr/>
        </p:nvCxnSpPr>
        <p:spPr>
          <a:xfrm flipV="1">
            <a:off x="4630420" y="3570605"/>
            <a:ext cx="5088255" cy="882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云形标注 12"/>
          <p:cNvSpPr/>
          <p:nvPr/>
        </p:nvSpPr>
        <p:spPr>
          <a:xfrm>
            <a:off x="4933950" y="2148205"/>
            <a:ext cx="3743960" cy="1075055"/>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latin typeface="宋体" panose="02010600030101010101" pitchFamily="2" charset="-122"/>
                <a:ea typeface="宋体" panose="02010600030101010101" pitchFamily="2" charset="-122"/>
              </a:rPr>
              <a:t>with</a:t>
            </a:r>
            <a:r>
              <a:rPr lang="zh-CN" altLang="en-US" sz="2400">
                <a:latin typeface="宋体" panose="02010600030101010101" pitchFamily="2" charset="-122"/>
                <a:ea typeface="宋体" panose="02010600030101010101" pitchFamily="2" charset="-122"/>
              </a:rPr>
              <a:t>的符合结构</a:t>
            </a:r>
            <a:endParaRPr lang="zh-CN" altLang="en-US" sz="2400">
              <a:latin typeface="宋体" panose="02010600030101010101" pitchFamily="2" charset="-122"/>
              <a:ea typeface="宋体" panose="02010600030101010101" pitchFamily="2" charset="-122"/>
            </a:endParaRPr>
          </a:p>
        </p:txBody>
      </p:sp>
      <p:cxnSp>
        <p:nvCxnSpPr>
          <p:cNvPr id="14" name="直接连接符 13"/>
          <p:cNvCxnSpPr/>
          <p:nvPr/>
        </p:nvCxnSpPr>
        <p:spPr>
          <a:xfrm flipV="1">
            <a:off x="2526665" y="4126865"/>
            <a:ext cx="3951605" cy="4699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云形标注 14"/>
          <p:cNvSpPr/>
          <p:nvPr/>
        </p:nvSpPr>
        <p:spPr>
          <a:xfrm>
            <a:off x="2902585" y="2881630"/>
            <a:ext cx="1741805" cy="909320"/>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latin typeface="宋体" panose="02010600030101010101" pitchFamily="2" charset="-122"/>
                <a:ea typeface="宋体" panose="02010600030101010101" pitchFamily="2" charset="-122"/>
              </a:rPr>
              <a:t>非谓语</a:t>
            </a:r>
            <a:endParaRPr lang="zh-CN" altLang="en-US" sz="2400">
              <a:latin typeface="宋体" panose="02010600030101010101" pitchFamily="2" charset="-122"/>
              <a:ea typeface="宋体" panose="02010600030101010101" pitchFamily="2" charset="-122"/>
            </a:endParaRPr>
          </a:p>
        </p:txBody>
      </p:sp>
      <p:cxnSp>
        <p:nvCxnSpPr>
          <p:cNvPr id="16" name="直接连接符 15"/>
          <p:cNvCxnSpPr/>
          <p:nvPr/>
        </p:nvCxnSpPr>
        <p:spPr>
          <a:xfrm flipV="1">
            <a:off x="3252470" y="5299075"/>
            <a:ext cx="3951605" cy="4699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云形标注 18"/>
          <p:cNvSpPr/>
          <p:nvPr/>
        </p:nvSpPr>
        <p:spPr>
          <a:xfrm>
            <a:off x="4157980" y="4006215"/>
            <a:ext cx="1741805" cy="909320"/>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latin typeface="宋体" panose="02010600030101010101" pitchFamily="2" charset="-122"/>
                <a:ea typeface="宋体" panose="02010600030101010101" pitchFamily="2" charset="-122"/>
              </a:rPr>
              <a:t>非谓语</a:t>
            </a:r>
            <a:endParaRPr lang="zh-CN" altLang="en-US" sz="2400">
              <a:latin typeface="宋体" panose="02010600030101010101" pitchFamily="2" charset="-122"/>
              <a:ea typeface="宋体" panose="02010600030101010101" pitchFamily="2" charset="-122"/>
            </a:endParaRPr>
          </a:p>
        </p:txBody>
      </p:sp>
      <p:sp>
        <p:nvSpPr>
          <p:cNvPr id="20" name="文本框 19"/>
          <p:cNvSpPr txBox="1"/>
          <p:nvPr/>
        </p:nvSpPr>
        <p:spPr>
          <a:xfrm>
            <a:off x="10497820" y="720725"/>
            <a:ext cx="1606550" cy="6062345"/>
          </a:xfrm>
          <a:prstGeom prst="rect">
            <a:avLst/>
          </a:prstGeom>
          <a:noFill/>
        </p:spPr>
        <p:txBody>
          <a:bodyPr wrap="square" rtlCol="0">
            <a:spAutoFit/>
          </a:bodyPr>
          <a:p>
            <a:r>
              <a:rPr lang="zh-CN" altLang="en-US" sz="2800" b="1"/>
              <a:t>范文分析</a:t>
            </a:r>
            <a:endParaRPr lang="zh-CN" altLang="en-US" sz="2800" b="1"/>
          </a:p>
          <a:p>
            <a:r>
              <a:rPr lang="zh-CN" altLang="en-US" sz="2400"/>
              <a:t>优点：</a:t>
            </a:r>
            <a:endParaRPr lang="zh-CN" altLang="en-US" sz="2400"/>
          </a:p>
          <a:p>
            <a:r>
              <a:rPr lang="en-US" altLang="zh-CN" sz="2400"/>
              <a:t>1. </a:t>
            </a:r>
            <a:r>
              <a:rPr lang="zh-CN" altLang="en-US" sz="2400"/>
              <a:t>该生用到了</a:t>
            </a:r>
            <a:r>
              <a:rPr lang="en-US" altLang="zh-CN" sz="2400"/>
              <a:t>3</a:t>
            </a:r>
            <a:r>
              <a:rPr lang="zh-CN" altLang="en-US" sz="2400"/>
              <a:t>个非谓语，</a:t>
            </a:r>
            <a:r>
              <a:rPr lang="en-US" altLang="zh-CN" sz="2400"/>
              <a:t>1</a:t>
            </a:r>
            <a:r>
              <a:rPr lang="zh-CN" altLang="en-US" sz="2400"/>
              <a:t>个</a:t>
            </a:r>
            <a:r>
              <a:rPr lang="en-US" altLang="zh-CN" sz="2400">
                <a:latin typeface="宋体" panose="02010600030101010101" pitchFamily="2" charset="-122"/>
                <a:ea typeface="宋体" panose="02010600030101010101" pitchFamily="2" charset="-122"/>
                <a:sym typeface="+mn-ea"/>
              </a:rPr>
              <a:t>with</a:t>
            </a:r>
            <a:r>
              <a:rPr lang="zh-CN" altLang="en-US" sz="2400">
                <a:latin typeface="宋体" panose="02010600030101010101" pitchFamily="2" charset="-122"/>
                <a:ea typeface="宋体" panose="02010600030101010101" pitchFamily="2" charset="-122"/>
                <a:sym typeface="+mn-ea"/>
              </a:rPr>
              <a:t>的符合结构及原文的一些高频词汇，在语言上做到了语言的协同。</a:t>
            </a:r>
            <a:endParaRPr lang="zh-CN" altLang="en-US" sz="2400">
              <a:latin typeface="宋体" panose="02010600030101010101" pitchFamily="2" charset="-122"/>
              <a:ea typeface="宋体" panose="02010600030101010101" pitchFamily="2" charset="-122"/>
              <a:sym typeface="+mn-ea"/>
            </a:endParaRPr>
          </a:p>
          <a:p>
            <a:r>
              <a:rPr lang="en-US" altLang="zh-CN" sz="2400"/>
              <a:t>2. </a:t>
            </a:r>
            <a:r>
              <a:rPr lang="zh-CN" altLang="en-US" sz="2400"/>
              <a:t>该生衔接比较自然。</a:t>
            </a:r>
            <a:endParaRPr lang="zh-CN" altLang="en-US" sz="2400"/>
          </a:p>
        </p:txBody>
      </p:sp>
      <p:cxnSp>
        <p:nvCxnSpPr>
          <p:cNvPr id="21" name="直接连接符 20"/>
          <p:cNvCxnSpPr/>
          <p:nvPr/>
        </p:nvCxnSpPr>
        <p:spPr>
          <a:xfrm flipV="1">
            <a:off x="7823835" y="4660265"/>
            <a:ext cx="2128520" cy="28575"/>
          </a:xfrm>
          <a:prstGeom prst="line">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p:nvPr/>
        </p:nvCxnSpPr>
        <p:spPr>
          <a:xfrm flipV="1">
            <a:off x="774065" y="5299075"/>
            <a:ext cx="2128520" cy="28575"/>
          </a:xfrm>
          <a:prstGeom prst="line">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1283335" y="5831840"/>
            <a:ext cx="1515745" cy="5080"/>
          </a:xfrm>
          <a:prstGeom prst="line">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p:cNvCxnSpPr/>
          <p:nvPr/>
        </p:nvCxnSpPr>
        <p:spPr>
          <a:xfrm flipV="1">
            <a:off x="4769485" y="5825490"/>
            <a:ext cx="739140" cy="6350"/>
          </a:xfrm>
          <a:prstGeom prst="line">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云形标注 24"/>
          <p:cNvSpPr/>
          <p:nvPr/>
        </p:nvSpPr>
        <p:spPr>
          <a:xfrm>
            <a:off x="640080" y="3295015"/>
            <a:ext cx="2262505" cy="1499870"/>
          </a:xfrm>
          <a:prstGeom prst="cloudCallou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原文语言产出，非常好</a:t>
            </a:r>
            <a:endParaRPr lang="zh-CN" altLang="en-US" sz="2400">
              <a:solidFill>
                <a:schemeClr val="tx1"/>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par>
                                <p:cTn id="21" presetID="8"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amond(in)">
                                      <p:cBhvr>
                                        <p:cTn id="28" dur="2000"/>
                                        <p:tgtEl>
                                          <p:spTgt spid="11"/>
                                        </p:tgtEl>
                                      </p:cBhvr>
                                    </p:animEffect>
                                  </p:childTnLst>
                                </p:cTn>
                              </p:par>
                              <p:par>
                                <p:cTn id="29" presetID="8"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amond(in)">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amond(in)">
                                      <p:cBhvr>
                                        <p:cTn id="36" dur="2000"/>
                                        <p:tgtEl>
                                          <p:spTgt spid="13"/>
                                        </p:tgtEl>
                                      </p:cBhvr>
                                    </p:animEffect>
                                  </p:childTnLst>
                                </p:cTn>
                              </p:par>
                              <p:par>
                                <p:cTn id="37" presetID="8"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amond(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diamond(in)">
                                      <p:cBhvr>
                                        <p:cTn id="44" dur="2000"/>
                                        <p:tgtEl>
                                          <p:spTgt spid="15"/>
                                        </p:tgtEl>
                                      </p:cBhvr>
                                    </p:animEffect>
                                  </p:childTnLst>
                                </p:cTn>
                              </p:par>
                              <p:par>
                                <p:cTn id="45" presetID="8" presetClass="entr" presetSubtype="16"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amond(in)">
                                      <p:cBhvr>
                                        <p:cTn id="47" dur="2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amond(in)">
                                      <p:cBhvr>
                                        <p:cTn id="52" dur="2000"/>
                                        <p:tgtEl>
                                          <p:spTgt spid="19"/>
                                        </p:tgtEl>
                                      </p:cBhvr>
                                    </p:animEffect>
                                  </p:childTnLst>
                                </p:cTn>
                              </p:par>
                              <p:par>
                                <p:cTn id="53" presetID="8" presetClass="entr" presetSubtype="16"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diamond(in)">
                                      <p:cBhvr>
                                        <p:cTn id="55" dur="2000"/>
                                        <p:tgtEl>
                                          <p:spTgt spid="21"/>
                                        </p:tgtEl>
                                      </p:cBhvr>
                                    </p:animEffect>
                                  </p:childTnLst>
                                </p:cTn>
                              </p:par>
                              <p:par>
                                <p:cTn id="56" presetID="8" presetClass="entr" presetSubtype="16"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diamond(in)">
                                      <p:cBhvr>
                                        <p:cTn id="58" dur="2000"/>
                                        <p:tgtEl>
                                          <p:spTgt spid="22"/>
                                        </p:tgtEl>
                                      </p:cBhvr>
                                    </p:animEffect>
                                  </p:childTnLst>
                                </p:cTn>
                              </p:par>
                              <p:par>
                                <p:cTn id="59" presetID="8" presetClass="entr" presetSubtype="16"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diamond(in)">
                                      <p:cBhvr>
                                        <p:cTn id="61" dur="2000"/>
                                        <p:tgtEl>
                                          <p:spTgt spid="23"/>
                                        </p:tgtEl>
                                      </p:cBhvr>
                                    </p:animEffect>
                                  </p:childTnLst>
                                </p:cTn>
                              </p:par>
                              <p:par>
                                <p:cTn id="62" presetID="8" presetClass="entr" presetSubtype="16"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diamond(in)">
                                      <p:cBhvr>
                                        <p:cTn id="64" dur="20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diamond(in)">
                                      <p:cBhvr>
                                        <p:cTn id="69" dur="20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diamond(in)">
                                      <p:cBhvr>
                                        <p:cTn id="7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P spid="13" grpId="0" bldLvl="0" animBg="1"/>
      <p:bldP spid="13" grpId="1" animBg="1"/>
      <p:bldP spid="15" grpId="0" bldLvl="0" animBg="1"/>
      <p:bldP spid="15" grpId="1" animBg="1"/>
      <p:bldP spid="19" grpId="0" bldLvl="0" animBg="1"/>
      <p:bldP spid="19" grpId="1" animBg="1"/>
      <p:bldP spid="25" grpId="0" bldLvl="0" animBg="1"/>
      <p:bldP spid="25" grpId="1" animBg="1"/>
      <p:bldP spid="20" grpId="0"/>
      <p:bldP spid="2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29940" y="74930"/>
            <a:ext cx="5895340" cy="521970"/>
          </a:xfrm>
          <a:prstGeom prst="rect">
            <a:avLst/>
          </a:prstGeom>
          <a:solidFill>
            <a:srgbClr val="FFC000"/>
          </a:solid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buClrTx/>
              <a:buSzTx/>
              <a:buFontTx/>
            </a:pPr>
            <a:r>
              <a:rPr lang="en-US" altLang="zh-CN" sz="2800">
                <a:latin typeface="Times New Roman" panose="02020603050405020304" charset="0"/>
                <a:ea typeface="宋体" panose="02010600030101010101" pitchFamily="2" charset="-122"/>
                <a:cs typeface="Times New Roman" panose="02020603050405020304" charset="0"/>
                <a:sym typeface="+mn-ea"/>
              </a:rPr>
              <a:t>“Students’ composition analysis</a:t>
            </a:r>
            <a:endParaRPr lang="en-US" altLang="zh-CN" sz="2800">
              <a:latin typeface="Times New Roman" panose="02020603050405020304" charset="0"/>
              <a:ea typeface="宋体" panose="02010600030101010101" pitchFamily="2" charset="-122"/>
              <a:cs typeface="Times New Roman" panose="02020603050405020304" charset="0"/>
              <a:sym typeface="+mn-ea"/>
            </a:endParaRPr>
          </a:p>
        </p:txBody>
      </p:sp>
      <p:pic>
        <p:nvPicPr>
          <p:cNvPr id="4" name="图片 3"/>
          <p:cNvPicPr>
            <a:picLocks noChangeAspect="1"/>
          </p:cNvPicPr>
          <p:nvPr/>
        </p:nvPicPr>
        <p:blipFill>
          <a:blip r:embed="rId1"/>
          <a:stretch>
            <a:fillRect/>
          </a:stretch>
        </p:blipFill>
        <p:spPr>
          <a:xfrm>
            <a:off x="447040" y="745490"/>
            <a:ext cx="10050780" cy="6000750"/>
          </a:xfrm>
          <a:prstGeom prst="rect">
            <a:avLst/>
          </a:prstGeom>
          <a:ln w="38100">
            <a:solidFill>
              <a:srgbClr val="FFC000"/>
            </a:solidFill>
          </a:ln>
        </p:spPr>
      </p:pic>
      <p:sp>
        <p:nvSpPr>
          <p:cNvPr id="20" name="文本框 19"/>
          <p:cNvSpPr txBox="1"/>
          <p:nvPr/>
        </p:nvSpPr>
        <p:spPr>
          <a:xfrm>
            <a:off x="10497820" y="854075"/>
            <a:ext cx="1606550" cy="3846195"/>
          </a:xfrm>
          <a:prstGeom prst="rect">
            <a:avLst/>
          </a:prstGeom>
          <a:noFill/>
        </p:spPr>
        <p:txBody>
          <a:bodyPr wrap="square" rtlCol="0">
            <a:spAutoFit/>
          </a:bodyPr>
          <a:p>
            <a:r>
              <a:rPr lang="zh-CN" altLang="en-US" sz="2800" b="1"/>
              <a:t>范文分析</a:t>
            </a:r>
            <a:endParaRPr lang="zh-CN" altLang="en-US" sz="2800" b="1"/>
          </a:p>
          <a:p>
            <a:r>
              <a:rPr lang="zh-CN" altLang="en-US" sz="2400">
                <a:latin typeface="宋体" panose="02010600030101010101" pitchFamily="2" charset="-122"/>
                <a:ea typeface="宋体" panose="02010600030101010101" pitchFamily="2" charset="-122"/>
                <a:sym typeface="+mn-ea"/>
              </a:rPr>
              <a:t>学生存在的问题：</a:t>
            </a:r>
            <a:endParaRPr lang="zh-CN" altLang="en-US" sz="2400">
              <a:latin typeface="宋体" panose="02010600030101010101" pitchFamily="2" charset="-122"/>
              <a:ea typeface="宋体" panose="02010600030101010101" pitchFamily="2" charset="-122"/>
              <a:sym typeface="+mn-ea"/>
            </a:endParaRPr>
          </a:p>
          <a:p>
            <a:r>
              <a:rPr lang="en-US" altLang="zh-CN" sz="24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父亲人设不协同。</a:t>
            </a:r>
            <a:endParaRPr lang="zh-CN" altLang="en-US" sz="2400">
              <a:latin typeface="宋体" panose="02010600030101010101" pitchFamily="2" charset="-122"/>
              <a:ea typeface="宋体" panose="02010600030101010101" pitchFamily="2" charset="-122"/>
              <a:sym typeface="+mn-ea"/>
            </a:endParaRPr>
          </a:p>
          <a:p>
            <a:r>
              <a:rPr lang="en-US" altLang="zh-CN" sz="2400"/>
              <a:t>2. </a:t>
            </a:r>
            <a:r>
              <a:rPr lang="zh-CN" altLang="en-US" sz="2400"/>
              <a:t>存在语法错误。</a:t>
            </a:r>
            <a:endParaRPr lang="en-US" altLang="zh-CN" sz="2400"/>
          </a:p>
          <a:p>
            <a:r>
              <a:rPr lang="en-US" altLang="zh-CN" sz="2400"/>
              <a:t>3. </a:t>
            </a:r>
            <a:r>
              <a:rPr lang="zh-CN" altLang="en-US" sz="2400"/>
              <a:t>学生忘记画下划线了。</a:t>
            </a:r>
            <a:endParaRPr lang="zh-CN" altLang="en-US" sz="2400"/>
          </a:p>
        </p:txBody>
      </p:sp>
      <p:sp>
        <p:nvSpPr>
          <p:cNvPr id="9" name="文本框 8"/>
          <p:cNvSpPr txBox="1"/>
          <p:nvPr/>
        </p:nvSpPr>
        <p:spPr>
          <a:xfrm>
            <a:off x="3171190" y="3322955"/>
            <a:ext cx="370840" cy="368300"/>
          </a:xfrm>
          <a:prstGeom prst="rect">
            <a:avLst/>
          </a:prstGeom>
          <a:noFill/>
          <a:ln w="57150">
            <a:solidFill>
              <a:srgbClr val="FF0000"/>
            </a:solidFill>
          </a:ln>
        </p:spPr>
        <p:txBody>
          <a:bodyPr wrap="square" rtlCol="0">
            <a:spAutoFit/>
          </a:bodyPr>
          <a:p>
            <a:endParaRPr lang="zh-CN" altLang="en-US"/>
          </a:p>
        </p:txBody>
      </p:sp>
      <p:sp>
        <p:nvSpPr>
          <p:cNvPr id="11" name="云形标注 10"/>
          <p:cNvSpPr/>
          <p:nvPr/>
        </p:nvSpPr>
        <p:spPr>
          <a:xfrm>
            <a:off x="2697480" y="1667510"/>
            <a:ext cx="2818765" cy="1230630"/>
          </a:xfrm>
          <a:prstGeom prst="cloudCallout">
            <a:avLst>
              <a:gd name="adj1" fmla="val -26323"/>
              <a:gd name="adj2" fmla="val 859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将</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改为</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8" name="文本框 17"/>
          <p:cNvSpPr txBox="1"/>
          <p:nvPr/>
        </p:nvSpPr>
        <p:spPr>
          <a:xfrm>
            <a:off x="553085" y="4314190"/>
            <a:ext cx="1036955" cy="368300"/>
          </a:xfrm>
          <a:prstGeom prst="rect">
            <a:avLst/>
          </a:prstGeom>
          <a:noFill/>
          <a:ln w="38100">
            <a:solidFill>
              <a:srgbClr val="FF0000"/>
            </a:solidFill>
          </a:ln>
        </p:spPr>
        <p:txBody>
          <a:bodyPr wrap="square" rtlCol="0">
            <a:spAutoFit/>
          </a:bodyPr>
          <a:p>
            <a:endParaRPr lang="zh-CN" altLang="en-US"/>
          </a:p>
        </p:txBody>
      </p:sp>
      <p:sp>
        <p:nvSpPr>
          <p:cNvPr id="19" name="文本框 18"/>
          <p:cNvSpPr txBox="1"/>
          <p:nvPr/>
        </p:nvSpPr>
        <p:spPr>
          <a:xfrm>
            <a:off x="8028305" y="4822190"/>
            <a:ext cx="650240" cy="368300"/>
          </a:xfrm>
          <a:prstGeom prst="rect">
            <a:avLst/>
          </a:prstGeom>
          <a:noFill/>
          <a:ln w="38100">
            <a:solidFill>
              <a:srgbClr val="FF0000"/>
            </a:solidFill>
          </a:ln>
        </p:spPr>
        <p:txBody>
          <a:bodyPr wrap="square" rtlCol="0">
            <a:spAutoFit/>
          </a:bodyPr>
          <a:p>
            <a:endParaRPr lang="zh-CN" altLang="en-US"/>
          </a:p>
        </p:txBody>
      </p:sp>
      <p:sp>
        <p:nvSpPr>
          <p:cNvPr id="25" name="云形标注 24"/>
          <p:cNvSpPr/>
          <p:nvPr/>
        </p:nvSpPr>
        <p:spPr>
          <a:xfrm>
            <a:off x="447040" y="2731135"/>
            <a:ext cx="2818765" cy="1230630"/>
          </a:xfrm>
          <a:prstGeom prst="cloudCallout">
            <a:avLst>
              <a:gd name="adj1" fmla="val -26323"/>
              <a:gd name="adj2" fmla="val 859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将</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Once</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改为</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O</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nly</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6" name="云形标注 25"/>
          <p:cNvSpPr/>
          <p:nvPr/>
        </p:nvSpPr>
        <p:spPr>
          <a:xfrm>
            <a:off x="7494905" y="3220720"/>
            <a:ext cx="2818765" cy="1230630"/>
          </a:xfrm>
          <a:prstGeom prst="cloudCallout">
            <a:avLst>
              <a:gd name="adj1" fmla="val -26323"/>
              <a:gd name="adj2" fmla="val 859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将</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am</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改为</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was</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cxnSp>
        <p:nvCxnSpPr>
          <p:cNvPr id="27" name="直接连接符 26"/>
          <p:cNvCxnSpPr/>
          <p:nvPr/>
        </p:nvCxnSpPr>
        <p:spPr>
          <a:xfrm>
            <a:off x="3769995" y="3546475"/>
            <a:ext cx="6110605" cy="19685"/>
          </a:xfrm>
          <a:prstGeom prst="line">
            <a:avLst/>
          </a:prstGeom>
          <a:ln w="38100">
            <a:solidFill>
              <a:srgbClr val="FFC000"/>
            </a:solidFill>
          </a:ln>
        </p:spPr>
        <p:style>
          <a:lnRef idx="3">
            <a:schemeClr val="accent2"/>
          </a:lnRef>
          <a:fillRef idx="0">
            <a:schemeClr val="accent2"/>
          </a:fillRef>
          <a:effectRef idx="2">
            <a:schemeClr val="accent2"/>
          </a:effectRef>
          <a:fontRef idx="minor">
            <a:schemeClr val="tx1"/>
          </a:fontRef>
        </p:style>
      </p:cxnSp>
      <p:cxnSp>
        <p:nvCxnSpPr>
          <p:cNvPr id="28" name="直接连接符 27"/>
          <p:cNvCxnSpPr/>
          <p:nvPr/>
        </p:nvCxnSpPr>
        <p:spPr>
          <a:xfrm>
            <a:off x="553085" y="4160520"/>
            <a:ext cx="1445260" cy="5080"/>
          </a:xfrm>
          <a:prstGeom prst="line">
            <a:avLst/>
          </a:prstGeom>
          <a:ln w="38100">
            <a:solidFill>
              <a:srgbClr val="FFC000"/>
            </a:solidFill>
          </a:ln>
        </p:spPr>
        <p:style>
          <a:lnRef idx="3">
            <a:schemeClr val="accent2"/>
          </a:lnRef>
          <a:fillRef idx="0">
            <a:schemeClr val="accent2"/>
          </a:fillRef>
          <a:effectRef idx="2">
            <a:schemeClr val="accent2"/>
          </a:effectRef>
          <a:fontRef idx="minor">
            <a:schemeClr val="tx1"/>
          </a:fontRef>
        </p:style>
      </p:cxnSp>
      <p:sp>
        <p:nvSpPr>
          <p:cNvPr id="29" name="文本框 28"/>
          <p:cNvSpPr txBox="1"/>
          <p:nvPr/>
        </p:nvSpPr>
        <p:spPr>
          <a:xfrm>
            <a:off x="6316980" y="3515995"/>
            <a:ext cx="487680" cy="460375"/>
          </a:xfrm>
          <a:prstGeom prst="rect">
            <a:avLst/>
          </a:prstGeom>
          <a:solidFill>
            <a:srgbClr val="FFC000"/>
          </a:solidFill>
        </p:spPr>
        <p:txBody>
          <a:bodyPr wrap="none" rtlCol="0" anchor="t">
            <a:spAutoFit/>
          </a:bodyPr>
          <a:p>
            <a:r>
              <a:rPr lang="zh-CN" altLang="en-US" sz="2400" b="1">
                <a:latin typeface="Calibri" panose="020F0502020204030204" charset="0"/>
              </a:rPr>
              <a:t>①</a:t>
            </a:r>
            <a:endParaRPr lang="zh-CN" altLang="en-US" sz="2400" b="1">
              <a:latin typeface="Calibri" panose="020F0502020204030204" charset="0"/>
            </a:endParaRPr>
          </a:p>
        </p:txBody>
      </p:sp>
      <p:cxnSp>
        <p:nvCxnSpPr>
          <p:cNvPr id="30" name="直接连接符 29"/>
          <p:cNvCxnSpPr/>
          <p:nvPr/>
        </p:nvCxnSpPr>
        <p:spPr>
          <a:xfrm flipV="1">
            <a:off x="2397760" y="4165600"/>
            <a:ext cx="4322445" cy="24765"/>
          </a:xfrm>
          <a:prstGeom prst="line">
            <a:avLst/>
          </a:prstGeom>
          <a:ln w="38100">
            <a:solidFill>
              <a:srgbClr val="FFC000"/>
            </a:solidFill>
          </a:ln>
        </p:spPr>
        <p:style>
          <a:lnRef idx="3">
            <a:schemeClr val="accent2"/>
          </a:lnRef>
          <a:fillRef idx="0">
            <a:schemeClr val="accent2"/>
          </a:fillRef>
          <a:effectRef idx="2">
            <a:schemeClr val="accent2"/>
          </a:effectRef>
          <a:fontRef idx="minor">
            <a:schemeClr val="tx1"/>
          </a:fontRef>
        </p:style>
      </p:cxnSp>
      <p:sp>
        <p:nvSpPr>
          <p:cNvPr id="31" name="文本框 30"/>
          <p:cNvSpPr txBox="1"/>
          <p:nvPr/>
        </p:nvSpPr>
        <p:spPr>
          <a:xfrm>
            <a:off x="3863340" y="4160520"/>
            <a:ext cx="487680" cy="460375"/>
          </a:xfrm>
          <a:prstGeom prst="rect">
            <a:avLst/>
          </a:prstGeom>
          <a:solidFill>
            <a:srgbClr val="FFC000"/>
          </a:solidFill>
        </p:spPr>
        <p:txBody>
          <a:bodyPr wrap="none" rtlCol="0" anchor="t">
            <a:spAutoFit/>
          </a:bodyPr>
          <a:p>
            <a:pPr lvl="0" algn="l">
              <a:buClrTx/>
              <a:buSzTx/>
              <a:buFontTx/>
            </a:pPr>
            <a:r>
              <a:rPr lang="zh-CN" altLang="en-US" sz="2400" b="1">
                <a:latin typeface="Calibri" panose="020F0502020204030204" charset="0"/>
                <a:sym typeface="+mn-ea"/>
              </a:rPr>
              <a:t>②</a:t>
            </a:r>
            <a:endParaRPr lang="zh-CN" altLang="en-US">
              <a:latin typeface="Calibri" panose="020F0502020204030204" charset="0"/>
              <a:sym typeface="+mn-ea"/>
            </a:endParaRPr>
          </a:p>
        </p:txBody>
      </p:sp>
      <p:sp>
        <p:nvSpPr>
          <p:cNvPr id="32" name="圆角矩形标注 31"/>
          <p:cNvSpPr/>
          <p:nvPr/>
        </p:nvSpPr>
        <p:spPr>
          <a:xfrm>
            <a:off x="959485" y="1959610"/>
            <a:ext cx="5267960" cy="1606550"/>
          </a:xfrm>
          <a:prstGeom prst="wedgeRoundRectCallout">
            <a:avLst>
              <a:gd name="adj1" fmla="val -24855"/>
              <a:gd name="adj2" fmla="val 7027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a:solidFill>
                  <a:schemeClr val="tx1"/>
                </a:solidFill>
                <a:latin typeface="Calibri" panose="020F0502020204030204" charset="0"/>
              </a:rPr>
              <a:t>①</a:t>
            </a:r>
            <a:r>
              <a:rPr lang="zh-CN" altLang="en-US" sz="2400">
                <a:solidFill>
                  <a:schemeClr val="tx1"/>
                </a:solidFill>
              </a:rPr>
              <a:t>与</a:t>
            </a:r>
            <a:r>
              <a:rPr lang="zh-CN" altLang="en-US" sz="2400">
                <a:solidFill>
                  <a:schemeClr val="tx1"/>
                </a:solidFill>
                <a:latin typeface="Calibri" panose="020F0502020204030204" charset="0"/>
              </a:rPr>
              <a:t>②之间缺少过渡句，让情节显得有点突兀。建议改为</a:t>
            </a:r>
            <a:r>
              <a:rPr lang="en-US" altLang="zh-CN" sz="2400">
                <a:solidFill>
                  <a:schemeClr val="tx1"/>
                </a:solidFill>
                <a:latin typeface="Calibri" panose="020F0502020204030204" charset="0"/>
              </a:rPr>
              <a:t>“Seeing the everything that I showed, he seemed to read my mind.”</a:t>
            </a:r>
            <a:endParaRPr lang="en-US" altLang="zh-CN" sz="2400">
              <a:solidFill>
                <a:schemeClr val="tx1"/>
              </a:solidFill>
              <a:latin typeface="Calibri" panose="020F0502020204030204" charset="0"/>
            </a:endParaRPr>
          </a:p>
        </p:txBody>
      </p:sp>
      <p:sp>
        <p:nvSpPr>
          <p:cNvPr id="36" name="左中括号 35"/>
          <p:cNvSpPr/>
          <p:nvPr/>
        </p:nvSpPr>
        <p:spPr>
          <a:xfrm>
            <a:off x="6894195" y="3716020"/>
            <a:ext cx="151130" cy="474345"/>
          </a:xfrm>
          <a:prstGeom prst="leftBracket">
            <a:avLst/>
          </a:prstGeom>
          <a:ln w="571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7" name="右中括号 36"/>
          <p:cNvSpPr/>
          <p:nvPr/>
        </p:nvSpPr>
        <p:spPr>
          <a:xfrm>
            <a:off x="6892925" y="5964555"/>
            <a:ext cx="152400" cy="437515"/>
          </a:xfrm>
          <a:prstGeom prst="rightBracket">
            <a:avLst/>
          </a:prstGeom>
          <a:ln w="57150">
            <a:solidFill>
              <a:srgbClr val="00B0F0"/>
            </a:solid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8" name="圆角矩形标注 37"/>
          <p:cNvSpPr/>
          <p:nvPr/>
        </p:nvSpPr>
        <p:spPr>
          <a:xfrm>
            <a:off x="872490" y="963295"/>
            <a:ext cx="9007475" cy="4227195"/>
          </a:xfrm>
          <a:prstGeom prst="wedgeRoundRectCallout">
            <a:avLst>
              <a:gd name="adj1" fmla="val -29844"/>
              <a:gd name="adj2" fmla="val 58652"/>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a:solidFill>
                  <a:schemeClr val="tx1"/>
                </a:solidFill>
              </a:rPr>
              <a:t>      </a:t>
            </a:r>
            <a:r>
              <a:rPr lang="en-US" altLang="zh-CN" sz="2800">
                <a:solidFill>
                  <a:schemeClr val="tx1"/>
                </a:solidFill>
                <a:latin typeface="Times New Roman" panose="02020603050405020304" charset="0"/>
                <a:cs typeface="Times New Roman" panose="02020603050405020304" charset="0"/>
              </a:rPr>
              <a:t>   </a:t>
            </a:r>
            <a:r>
              <a:rPr lang="zh-CN" altLang="en-US" sz="2800">
                <a:solidFill>
                  <a:schemeClr val="tx1"/>
                </a:solidFill>
                <a:latin typeface="Times New Roman" panose="02020603050405020304" charset="0"/>
                <a:cs typeface="Times New Roman" panose="02020603050405020304" charset="0"/>
              </a:rPr>
              <a:t>此段中父亲的话有点</a:t>
            </a:r>
            <a:r>
              <a:rPr lang="en-US" altLang="zh-CN" sz="2800">
                <a:solidFill>
                  <a:schemeClr val="tx1"/>
                </a:solidFill>
                <a:latin typeface="Times New Roman" panose="02020603050405020304" charset="0"/>
                <a:cs typeface="Times New Roman" panose="02020603050405020304" charset="0"/>
              </a:rPr>
              <a:t>“</a:t>
            </a:r>
            <a:r>
              <a:rPr lang="zh-CN" altLang="en-US" sz="2800">
                <a:solidFill>
                  <a:schemeClr val="tx1"/>
                </a:solidFill>
                <a:latin typeface="Times New Roman" panose="02020603050405020304" charset="0"/>
                <a:cs typeface="Times New Roman" panose="02020603050405020304" charset="0"/>
              </a:rPr>
              <a:t>多</a:t>
            </a:r>
            <a:r>
              <a:rPr lang="en-US" altLang="zh-CN" sz="2800">
                <a:solidFill>
                  <a:schemeClr val="tx1"/>
                </a:solidFill>
                <a:latin typeface="Times New Roman" panose="02020603050405020304" charset="0"/>
                <a:cs typeface="Times New Roman" panose="02020603050405020304" charset="0"/>
              </a:rPr>
              <a:t>”</a:t>
            </a:r>
            <a:r>
              <a:rPr lang="zh-CN" altLang="en-US" sz="2800">
                <a:solidFill>
                  <a:schemeClr val="tx1"/>
                </a:solidFill>
                <a:latin typeface="Times New Roman" panose="02020603050405020304" charset="0"/>
                <a:cs typeface="Times New Roman" panose="02020603050405020304" charset="0"/>
              </a:rPr>
              <a:t>，这与</a:t>
            </a:r>
            <a:r>
              <a:rPr lang="zh-CN" altLang="en-US" sz="2800">
                <a:solidFill>
                  <a:schemeClr val="tx1"/>
                </a:solidFill>
                <a:latin typeface="Times New Roman" panose="02020603050405020304" charset="0"/>
                <a:cs typeface="Times New Roman" panose="02020603050405020304" charset="0"/>
                <a:sym typeface="+mn-ea"/>
              </a:rPr>
              <a:t>原文中父亲是</a:t>
            </a:r>
            <a:r>
              <a:rPr lang="en-US" altLang="zh-CN" sz="2800">
                <a:solidFill>
                  <a:schemeClr val="tx1"/>
                </a:solidFill>
                <a:latin typeface="Times New Roman" panose="02020603050405020304" charset="0"/>
                <a:cs typeface="Times New Roman" panose="02020603050405020304" charset="0"/>
                <a:sym typeface="+mn-ea"/>
              </a:rPr>
              <a:t> “a</a:t>
            </a:r>
            <a:r>
              <a:rPr 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 quiet man”</a:t>
            </a:r>
            <a:r>
              <a:rPr lang="zh-CN" altLang="en-US" sz="2800">
                <a:solidFill>
                  <a:schemeClr val="tx1"/>
                </a:solidFill>
                <a:latin typeface="Times New Roman" panose="02020603050405020304" charset="0"/>
                <a:cs typeface="Times New Roman" panose="02020603050405020304" charset="0"/>
              </a:rPr>
              <a:t>的人设不相符合</a:t>
            </a:r>
            <a:r>
              <a:rPr 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建议把这些话改成语言描述或者心理活动。如：</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Seeing the everything that I showed, he seemed to read my minds. He sat on the chair as if lost in thought, smoking with the smoke spiraling up and saying nothing. Maybe he refelected on the sence that he had to contribute his first money made by himself, which made him sad. Ultimately, he said with firm, “ I  won’t force you to do that.”</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amond(in)">
                                      <p:cBhvr>
                                        <p:cTn id="10" dur="2000"/>
                                        <p:tgtEl>
                                          <p:spTgt spid="18"/>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amond(in)">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amond(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amond(in)">
                                      <p:cBhvr>
                                        <p:cTn id="23" dur="2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amond(in)">
                                      <p:cBhvr>
                                        <p:cTn id="28" dur="2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2" nodeType="click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grpId="2" nodeType="withEffect">
                                  <p:stCondLst>
                                    <p:cond delay="0"/>
                                  </p:stCondLst>
                                  <p:childTnLst>
                                    <p:anim calcmode="lin" valueType="num">
                                      <p:cBhvr additive="base">
                                        <p:cTn id="36" dur="500"/>
                                        <p:tgtEl>
                                          <p:spTgt spid="25"/>
                                        </p:tgtEl>
                                        <p:attrNameLst>
                                          <p:attrName>ppt_x</p:attrName>
                                        </p:attrNameLst>
                                      </p:cBhvr>
                                      <p:tavLst>
                                        <p:tav tm="0">
                                          <p:val>
                                            <p:strVal val="ppt_x"/>
                                          </p:val>
                                        </p:tav>
                                        <p:tav tm="100000">
                                          <p:val>
                                            <p:strVal val="ppt_x"/>
                                          </p:val>
                                        </p:tav>
                                      </p:tavLst>
                                    </p:anim>
                                    <p:anim calcmode="lin" valueType="num">
                                      <p:cBhvr additive="base">
                                        <p:cTn id="37" dur="500"/>
                                        <p:tgtEl>
                                          <p:spTgt spid="25"/>
                                        </p:tgtEl>
                                        <p:attrNameLst>
                                          <p:attrName>ppt_y</p:attrName>
                                        </p:attrNameLst>
                                      </p:cBhvr>
                                      <p:tavLst>
                                        <p:tav tm="0">
                                          <p:val>
                                            <p:strVal val="ppt_y"/>
                                          </p:val>
                                        </p:tav>
                                        <p:tav tm="100000">
                                          <p:val>
                                            <p:strVal val="1+ppt_h/2"/>
                                          </p:val>
                                        </p:tav>
                                      </p:tavLst>
                                    </p:anim>
                                    <p:set>
                                      <p:cBhvr>
                                        <p:cTn id="38" dur="1" fill="hold">
                                          <p:stCondLst>
                                            <p:cond delay="499"/>
                                          </p:stCondLst>
                                        </p:cTn>
                                        <p:tgtEl>
                                          <p:spTgt spid="25"/>
                                        </p:tgtEl>
                                        <p:attrNameLst>
                                          <p:attrName>style.visibility</p:attrName>
                                        </p:attrNameLst>
                                      </p:cBhvr>
                                      <p:to>
                                        <p:strVal val="hidden"/>
                                      </p:to>
                                    </p:set>
                                  </p:childTnLst>
                                </p:cTn>
                              </p:par>
                              <p:par>
                                <p:cTn id="39" presetID="2" presetClass="exit" presetSubtype="4" fill="hold" grpId="2" nodeType="withEffect">
                                  <p:stCondLst>
                                    <p:cond delay="0"/>
                                  </p:stCondLst>
                                  <p:childTnLst>
                                    <p:anim calcmode="lin" valueType="num">
                                      <p:cBhvr additive="base">
                                        <p:cTn id="40" dur="500"/>
                                        <p:tgtEl>
                                          <p:spTgt spid="9"/>
                                        </p:tgtEl>
                                        <p:attrNameLst>
                                          <p:attrName>ppt_x</p:attrName>
                                        </p:attrNameLst>
                                      </p:cBhvr>
                                      <p:tavLst>
                                        <p:tav tm="0">
                                          <p:val>
                                            <p:strVal val="ppt_x"/>
                                          </p:val>
                                        </p:tav>
                                        <p:tav tm="100000">
                                          <p:val>
                                            <p:strVal val="ppt_x"/>
                                          </p:val>
                                        </p:tav>
                                      </p:tavLst>
                                    </p:anim>
                                    <p:anim calcmode="lin" valueType="num">
                                      <p:cBhvr additive="base">
                                        <p:cTn id="41" dur="500"/>
                                        <p:tgtEl>
                                          <p:spTgt spid="9"/>
                                        </p:tgtEl>
                                        <p:attrNameLst>
                                          <p:attrName>ppt_y</p:attrName>
                                        </p:attrNameLst>
                                      </p:cBhvr>
                                      <p:tavLst>
                                        <p:tav tm="0">
                                          <p:val>
                                            <p:strVal val="ppt_y"/>
                                          </p:val>
                                        </p:tav>
                                        <p:tav tm="100000">
                                          <p:val>
                                            <p:strVal val="1+ppt_h/2"/>
                                          </p:val>
                                        </p:tav>
                                      </p:tavLst>
                                    </p:anim>
                                    <p:set>
                                      <p:cBhvr>
                                        <p:cTn id="42" dur="1" fill="hold">
                                          <p:stCondLst>
                                            <p:cond delay="499"/>
                                          </p:stCondLst>
                                        </p:cTn>
                                        <p:tgtEl>
                                          <p:spTgt spid="9"/>
                                        </p:tgtEl>
                                        <p:attrNameLst>
                                          <p:attrName>style.visibility</p:attrName>
                                        </p:attrNameLst>
                                      </p:cBhvr>
                                      <p:to>
                                        <p:strVal val="hidden"/>
                                      </p:to>
                                    </p:set>
                                  </p:childTnLst>
                                </p:cTn>
                              </p:par>
                              <p:par>
                                <p:cTn id="43" presetID="2" presetClass="exit" presetSubtype="4" fill="hold" grpId="2" nodeType="withEffect">
                                  <p:stCondLst>
                                    <p:cond delay="0"/>
                                  </p:stCondLst>
                                  <p:childTnLst>
                                    <p:anim calcmode="lin" valueType="num">
                                      <p:cBhvr additive="base">
                                        <p:cTn id="44" dur="500"/>
                                        <p:tgtEl>
                                          <p:spTgt spid="18"/>
                                        </p:tgtEl>
                                        <p:attrNameLst>
                                          <p:attrName>ppt_x</p:attrName>
                                        </p:attrNameLst>
                                      </p:cBhvr>
                                      <p:tavLst>
                                        <p:tav tm="0">
                                          <p:val>
                                            <p:strVal val="ppt_x"/>
                                          </p:val>
                                        </p:tav>
                                        <p:tav tm="100000">
                                          <p:val>
                                            <p:strVal val="ppt_x"/>
                                          </p:val>
                                        </p:tav>
                                      </p:tavLst>
                                    </p:anim>
                                    <p:anim calcmode="lin" valueType="num">
                                      <p:cBhvr additive="base">
                                        <p:cTn id="45" dur="500"/>
                                        <p:tgtEl>
                                          <p:spTgt spid="18"/>
                                        </p:tgtEl>
                                        <p:attrNameLst>
                                          <p:attrName>ppt_y</p:attrName>
                                        </p:attrNameLst>
                                      </p:cBhvr>
                                      <p:tavLst>
                                        <p:tav tm="0">
                                          <p:val>
                                            <p:strVal val="ppt_y"/>
                                          </p:val>
                                        </p:tav>
                                        <p:tav tm="100000">
                                          <p:val>
                                            <p:strVal val="1+ppt_h/2"/>
                                          </p:val>
                                        </p:tav>
                                      </p:tavLst>
                                    </p:anim>
                                    <p:set>
                                      <p:cBhvr>
                                        <p:cTn id="46" dur="1" fill="hold">
                                          <p:stCondLst>
                                            <p:cond delay="499"/>
                                          </p:stCondLst>
                                        </p:cTn>
                                        <p:tgtEl>
                                          <p:spTgt spid="18"/>
                                        </p:tgtEl>
                                        <p:attrNameLst>
                                          <p:attrName>style.visibility</p:attrName>
                                        </p:attrNameLst>
                                      </p:cBhvr>
                                      <p:to>
                                        <p:strVal val="hidden"/>
                                      </p:to>
                                    </p:set>
                                  </p:childTnLst>
                                </p:cTn>
                              </p:par>
                              <p:par>
                                <p:cTn id="47" presetID="2" presetClass="exit" presetSubtype="4" fill="hold" grpId="2" nodeType="withEffect">
                                  <p:stCondLst>
                                    <p:cond delay="0"/>
                                  </p:stCondLst>
                                  <p:childTnLst>
                                    <p:anim calcmode="lin" valueType="num">
                                      <p:cBhvr additive="base">
                                        <p:cTn id="48" dur="500"/>
                                        <p:tgtEl>
                                          <p:spTgt spid="26"/>
                                        </p:tgtEl>
                                        <p:attrNameLst>
                                          <p:attrName>ppt_x</p:attrName>
                                        </p:attrNameLst>
                                      </p:cBhvr>
                                      <p:tavLst>
                                        <p:tav tm="0">
                                          <p:val>
                                            <p:strVal val="ppt_x"/>
                                          </p:val>
                                        </p:tav>
                                        <p:tav tm="100000">
                                          <p:val>
                                            <p:strVal val="ppt_x"/>
                                          </p:val>
                                        </p:tav>
                                      </p:tavLst>
                                    </p:anim>
                                    <p:anim calcmode="lin" valueType="num">
                                      <p:cBhvr additive="base">
                                        <p:cTn id="49" dur="500"/>
                                        <p:tgtEl>
                                          <p:spTgt spid="26"/>
                                        </p:tgtEl>
                                        <p:attrNameLst>
                                          <p:attrName>ppt_y</p:attrName>
                                        </p:attrNameLst>
                                      </p:cBhvr>
                                      <p:tavLst>
                                        <p:tav tm="0">
                                          <p:val>
                                            <p:strVal val="ppt_y"/>
                                          </p:val>
                                        </p:tav>
                                        <p:tav tm="100000">
                                          <p:val>
                                            <p:strVal val="1+ppt_h/2"/>
                                          </p:val>
                                        </p:tav>
                                      </p:tavLst>
                                    </p:anim>
                                    <p:set>
                                      <p:cBhvr>
                                        <p:cTn id="50" dur="1" fill="hold">
                                          <p:stCondLst>
                                            <p:cond delay="499"/>
                                          </p:stCondLst>
                                        </p:cTn>
                                        <p:tgtEl>
                                          <p:spTgt spid="26"/>
                                        </p:tgtEl>
                                        <p:attrNameLst>
                                          <p:attrName>style.visibility</p:attrName>
                                        </p:attrNameLst>
                                      </p:cBhvr>
                                      <p:to>
                                        <p:strVal val="hidden"/>
                                      </p:to>
                                    </p:set>
                                  </p:childTnLst>
                                </p:cTn>
                              </p:par>
                              <p:par>
                                <p:cTn id="51" presetID="2" presetClass="exit" presetSubtype="4" fill="hold" grpId="2" nodeType="withEffect">
                                  <p:stCondLst>
                                    <p:cond delay="0"/>
                                  </p:stCondLst>
                                  <p:childTnLst>
                                    <p:anim calcmode="lin" valueType="num">
                                      <p:cBhvr additive="base">
                                        <p:cTn id="52" dur="500"/>
                                        <p:tgtEl>
                                          <p:spTgt spid="19"/>
                                        </p:tgtEl>
                                        <p:attrNameLst>
                                          <p:attrName>ppt_x</p:attrName>
                                        </p:attrNameLst>
                                      </p:cBhvr>
                                      <p:tavLst>
                                        <p:tav tm="0">
                                          <p:val>
                                            <p:strVal val="ppt_x"/>
                                          </p:val>
                                        </p:tav>
                                        <p:tav tm="100000">
                                          <p:val>
                                            <p:strVal val="ppt_x"/>
                                          </p:val>
                                        </p:tav>
                                      </p:tavLst>
                                    </p:anim>
                                    <p:anim calcmode="lin" valueType="num">
                                      <p:cBhvr additive="base">
                                        <p:cTn id="53" dur="500"/>
                                        <p:tgtEl>
                                          <p:spTgt spid="19"/>
                                        </p:tgtEl>
                                        <p:attrNameLst>
                                          <p:attrName>ppt_y</p:attrName>
                                        </p:attrNameLst>
                                      </p:cBhvr>
                                      <p:tavLst>
                                        <p:tav tm="0">
                                          <p:val>
                                            <p:strVal val="ppt_y"/>
                                          </p:val>
                                        </p:tav>
                                        <p:tav tm="100000">
                                          <p:val>
                                            <p:strVal val="1+ppt_h/2"/>
                                          </p:val>
                                        </p:tav>
                                      </p:tavLst>
                                    </p:anim>
                                    <p:set>
                                      <p:cBhvr>
                                        <p:cTn id="54" dur="1" fill="hold">
                                          <p:stCondLst>
                                            <p:cond delay="499"/>
                                          </p:stCondLst>
                                        </p:cTn>
                                        <p:tgtEl>
                                          <p:spTgt spid="1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diamond(in)">
                                      <p:cBhvr>
                                        <p:cTn id="59" dur="2000"/>
                                        <p:tgtEl>
                                          <p:spTgt spid="27"/>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diamond(in)">
                                      <p:cBhvr>
                                        <p:cTn id="62" dur="2000"/>
                                        <p:tgtEl>
                                          <p:spTgt spid="29"/>
                                        </p:tgtEl>
                                      </p:cBhvr>
                                    </p:animEffect>
                                  </p:childTnLst>
                                </p:cTn>
                              </p:par>
                              <p:par>
                                <p:cTn id="63" presetID="8" presetClass="entr" presetSubtype="16"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diamond(in)">
                                      <p:cBhvr>
                                        <p:cTn id="65" dur="2000"/>
                                        <p:tgtEl>
                                          <p:spTgt spid="28"/>
                                        </p:tgtEl>
                                      </p:cBhvr>
                                    </p:animEffect>
                                  </p:childTnLst>
                                </p:cTn>
                              </p:par>
                              <p:par>
                                <p:cTn id="66" presetID="8" presetClass="entr" presetSubtype="16"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diamond(in)">
                                      <p:cBhvr>
                                        <p:cTn id="68" dur="2000"/>
                                        <p:tgtEl>
                                          <p:spTgt spid="30"/>
                                        </p:tgtEl>
                                      </p:cBhvr>
                                    </p:animEffect>
                                  </p:childTnLst>
                                </p:cTn>
                              </p:par>
                              <p:par>
                                <p:cTn id="69" presetID="8" presetClass="entr" presetSubtype="16"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diamond(in)">
                                      <p:cBhvr>
                                        <p:cTn id="71" dur="20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ntr" presetSubtype="16"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diamond(in)">
                                      <p:cBhvr>
                                        <p:cTn id="76" dur="20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2" nodeType="clickEffect">
                                  <p:stCondLst>
                                    <p:cond delay="0"/>
                                  </p:stCondLst>
                                  <p:childTnLst>
                                    <p:anim calcmode="lin" valueType="num">
                                      <p:cBhvr additive="base">
                                        <p:cTn id="80" dur="500"/>
                                        <p:tgtEl>
                                          <p:spTgt spid="32"/>
                                        </p:tgtEl>
                                        <p:attrNameLst>
                                          <p:attrName>ppt_x</p:attrName>
                                        </p:attrNameLst>
                                      </p:cBhvr>
                                      <p:tavLst>
                                        <p:tav tm="0">
                                          <p:val>
                                            <p:strVal val="ppt_x"/>
                                          </p:val>
                                        </p:tav>
                                        <p:tav tm="100000">
                                          <p:val>
                                            <p:strVal val="ppt_x"/>
                                          </p:val>
                                        </p:tav>
                                      </p:tavLst>
                                    </p:anim>
                                    <p:anim calcmode="lin" valueType="num">
                                      <p:cBhvr additive="base">
                                        <p:cTn id="81" dur="500"/>
                                        <p:tgtEl>
                                          <p:spTgt spid="32"/>
                                        </p:tgtEl>
                                        <p:attrNameLst>
                                          <p:attrName>ppt_y</p:attrName>
                                        </p:attrNameLst>
                                      </p:cBhvr>
                                      <p:tavLst>
                                        <p:tav tm="0">
                                          <p:val>
                                            <p:strVal val="ppt_y"/>
                                          </p:val>
                                        </p:tav>
                                        <p:tav tm="100000">
                                          <p:val>
                                            <p:strVal val="1+ppt_h/2"/>
                                          </p:val>
                                        </p:tav>
                                      </p:tavLst>
                                    </p:anim>
                                    <p:set>
                                      <p:cBhvr>
                                        <p:cTn id="82" dur="1" fill="hold">
                                          <p:stCondLst>
                                            <p:cond delay="499"/>
                                          </p:stCondLst>
                                        </p:cTn>
                                        <p:tgtEl>
                                          <p:spTgt spid="32"/>
                                        </p:tgtEl>
                                        <p:attrNameLst>
                                          <p:attrName>style.visibility</p:attrName>
                                        </p:attrNameLst>
                                      </p:cBhvr>
                                      <p:to>
                                        <p:strVal val="hidden"/>
                                      </p:to>
                                    </p:set>
                                  </p:childTnLst>
                                </p:cTn>
                              </p:par>
                              <p:par>
                                <p:cTn id="83" presetID="2" presetClass="exit" presetSubtype="4" fill="hold" nodeType="withEffect">
                                  <p:stCondLst>
                                    <p:cond delay="0"/>
                                  </p:stCondLst>
                                  <p:childTnLst>
                                    <p:anim calcmode="lin" valueType="num">
                                      <p:cBhvr additive="base">
                                        <p:cTn id="84" dur="500"/>
                                        <p:tgtEl>
                                          <p:spTgt spid="27"/>
                                        </p:tgtEl>
                                        <p:attrNameLst>
                                          <p:attrName>ppt_x</p:attrName>
                                        </p:attrNameLst>
                                      </p:cBhvr>
                                      <p:tavLst>
                                        <p:tav tm="0">
                                          <p:val>
                                            <p:strVal val="ppt_x"/>
                                          </p:val>
                                        </p:tav>
                                        <p:tav tm="100000">
                                          <p:val>
                                            <p:strVal val="ppt_x"/>
                                          </p:val>
                                        </p:tav>
                                      </p:tavLst>
                                    </p:anim>
                                    <p:anim calcmode="lin" valueType="num">
                                      <p:cBhvr additive="base">
                                        <p:cTn id="85" dur="500"/>
                                        <p:tgtEl>
                                          <p:spTgt spid="27"/>
                                        </p:tgtEl>
                                        <p:attrNameLst>
                                          <p:attrName>ppt_y</p:attrName>
                                        </p:attrNameLst>
                                      </p:cBhvr>
                                      <p:tavLst>
                                        <p:tav tm="0">
                                          <p:val>
                                            <p:strVal val="ppt_y"/>
                                          </p:val>
                                        </p:tav>
                                        <p:tav tm="100000">
                                          <p:val>
                                            <p:strVal val="1+ppt_h/2"/>
                                          </p:val>
                                        </p:tav>
                                      </p:tavLst>
                                    </p:anim>
                                    <p:set>
                                      <p:cBhvr>
                                        <p:cTn id="86" dur="1" fill="hold">
                                          <p:stCondLst>
                                            <p:cond delay="499"/>
                                          </p:stCondLst>
                                        </p:cTn>
                                        <p:tgtEl>
                                          <p:spTgt spid="27"/>
                                        </p:tgtEl>
                                        <p:attrNameLst>
                                          <p:attrName>style.visibility</p:attrName>
                                        </p:attrNameLst>
                                      </p:cBhvr>
                                      <p:to>
                                        <p:strVal val="hidden"/>
                                      </p:to>
                                    </p:set>
                                  </p:childTnLst>
                                </p:cTn>
                              </p:par>
                              <p:par>
                                <p:cTn id="87" presetID="2" presetClass="exit" presetSubtype="4" fill="hold" nodeType="withEffect">
                                  <p:stCondLst>
                                    <p:cond delay="0"/>
                                  </p:stCondLst>
                                  <p:childTnLst>
                                    <p:anim calcmode="lin" valueType="num">
                                      <p:cBhvr additive="base">
                                        <p:cTn id="88" dur="500"/>
                                        <p:tgtEl>
                                          <p:spTgt spid="30"/>
                                        </p:tgtEl>
                                        <p:attrNameLst>
                                          <p:attrName>ppt_x</p:attrName>
                                        </p:attrNameLst>
                                      </p:cBhvr>
                                      <p:tavLst>
                                        <p:tav tm="0">
                                          <p:val>
                                            <p:strVal val="ppt_x"/>
                                          </p:val>
                                        </p:tav>
                                        <p:tav tm="100000">
                                          <p:val>
                                            <p:strVal val="ppt_x"/>
                                          </p:val>
                                        </p:tav>
                                      </p:tavLst>
                                    </p:anim>
                                    <p:anim calcmode="lin" valueType="num">
                                      <p:cBhvr additive="base">
                                        <p:cTn id="89" dur="500"/>
                                        <p:tgtEl>
                                          <p:spTgt spid="30"/>
                                        </p:tgtEl>
                                        <p:attrNameLst>
                                          <p:attrName>ppt_y</p:attrName>
                                        </p:attrNameLst>
                                      </p:cBhvr>
                                      <p:tavLst>
                                        <p:tav tm="0">
                                          <p:val>
                                            <p:strVal val="ppt_y"/>
                                          </p:val>
                                        </p:tav>
                                        <p:tav tm="100000">
                                          <p:val>
                                            <p:strVal val="1+ppt_h/2"/>
                                          </p:val>
                                        </p:tav>
                                      </p:tavLst>
                                    </p:anim>
                                    <p:set>
                                      <p:cBhvr>
                                        <p:cTn id="90" dur="1" fill="hold">
                                          <p:stCondLst>
                                            <p:cond delay="499"/>
                                          </p:stCondLst>
                                        </p:cTn>
                                        <p:tgtEl>
                                          <p:spTgt spid="30"/>
                                        </p:tgtEl>
                                        <p:attrNameLst>
                                          <p:attrName>style.visibility</p:attrName>
                                        </p:attrNameLst>
                                      </p:cBhvr>
                                      <p:to>
                                        <p:strVal val="hidden"/>
                                      </p:to>
                                    </p:set>
                                  </p:childTnLst>
                                </p:cTn>
                              </p:par>
                              <p:par>
                                <p:cTn id="91" presetID="2" presetClass="exit" presetSubtype="4" fill="hold" nodeType="withEffect">
                                  <p:stCondLst>
                                    <p:cond delay="0"/>
                                  </p:stCondLst>
                                  <p:childTnLst>
                                    <p:anim calcmode="lin" valueType="num">
                                      <p:cBhvr additive="base">
                                        <p:cTn id="92" dur="500"/>
                                        <p:tgtEl>
                                          <p:spTgt spid="28"/>
                                        </p:tgtEl>
                                        <p:attrNameLst>
                                          <p:attrName>ppt_x</p:attrName>
                                        </p:attrNameLst>
                                      </p:cBhvr>
                                      <p:tavLst>
                                        <p:tav tm="0">
                                          <p:val>
                                            <p:strVal val="ppt_x"/>
                                          </p:val>
                                        </p:tav>
                                        <p:tav tm="100000">
                                          <p:val>
                                            <p:strVal val="ppt_x"/>
                                          </p:val>
                                        </p:tav>
                                      </p:tavLst>
                                    </p:anim>
                                    <p:anim calcmode="lin" valueType="num">
                                      <p:cBhvr additive="base">
                                        <p:cTn id="93" dur="500"/>
                                        <p:tgtEl>
                                          <p:spTgt spid="28"/>
                                        </p:tgtEl>
                                        <p:attrNameLst>
                                          <p:attrName>ppt_y</p:attrName>
                                        </p:attrNameLst>
                                      </p:cBhvr>
                                      <p:tavLst>
                                        <p:tav tm="0">
                                          <p:val>
                                            <p:strVal val="ppt_y"/>
                                          </p:val>
                                        </p:tav>
                                        <p:tav tm="100000">
                                          <p:val>
                                            <p:strVal val="1+ppt_h/2"/>
                                          </p:val>
                                        </p:tav>
                                      </p:tavLst>
                                    </p:anim>
                                    <p:set>
                                      <p:cBhvr>
                                        <p:cTn id="94" dur="1" fill="hold">
                                          <p:stCondLst>
                                            <p:cond delay="499"/>
                                          </p:stCondLst>
                                        </p:cTn>
                                        <p:tgtEl>
                                          <p:spTgt spid="28"/>
                                        </p:tgtEl>
                                        <p:attrNameLst>
                                          <p:attrName>style.visibility</p:attrName>
                                        </p:attrNameLst>
                                      </p:cBhvr>
                                      <p:to>
                                        <p:strVal val="hidden"/>
                                      </p:to>
                                    </p:set>
                                  </p:childTnLst>
                                </p:cTn>
                              </p:par>
                              <p:par>
                                <p:cTn id="95" presetID="2" presetClass="exit" presetSubtype="4" fill="hold" grpId="2" nodeType="withEffect">
                                  <p:stCondLst>
                                    <p:cond delay="0"/>
                                  </p:stCondLst>
                                  <p:childTnLst>
                                    <p:anim calcmode="lin" valueType="num">
                                      <p:cBhvr additive="base">
                                        <p:cTn id="96" dur="500"/>
                                        <p:tgtEl>
                                          <p:spTgt spid="29"/>
                                        </p:tgtEl>
                                        <p:attrNameLst>
                                          <p:attrName>ppt_x</p:attrName>
                                        </p:attrNameLst>
                                      </p:cBhvr>
                                      <p:tavLst>
                                        <p:tav tm="0">
                                          <p:val>
                                            <p:strVal val="ppt_x"/>
                                          </p:val>
                                        </p:tav>
                                        <p:tav tm="100000">
                                          <p:val>
                                            <p:strVal val="ppt_x"/>
                                          </p:val>
                                        </p:tav>
                                      </p:tavLst>
                                    </p:anim>
                                    <p:anim calcmode="lin" valueType="num">
                                      <p:cBhvr additive="base">
                                        <p:cTn id="97" dur="500"/>
                                        <p:tgtEl>
                                          <p:spTgt spid="29"/>
                                        </p:tgtEl>
                                        <p:attrNameLst>
                                          <p:attrName>ppt_y</p:attrName>
                                        </p:attrNameLst>
                                      </p:cBhvr>
                                      <p:tavLst>
                                        <p:tav tm="0">
                                          <p:val>
                                            <p:strVal val="ppt_y"/>
                                          </p:val>
                                        </p:tav>
                                        <p:tav tm="100000">
                                          <p:val>
                                            <p:strVal val="1+ppt_h/2"/>
                                          </p:val>
                                        </p:tav>
                                      </p:tavLst>
                                    </p:anim>
                                    <p:set>
                                      <p:cBhvr>
                                        <p:cTn id="98" dur="1" fill="hold">
                                          <p:stCondLst>
                                            <p:cond delay="499"/>
                                          </p:stCondLst>
                                        </p:cTn>
                                        <p:tgtEl>
                                          <p:spTgt spid="29"/>
                                        </p:tgtEl>
                                        <p:attrNameLst>
                                          <p:attrName>style.visibility</p:attrName>
                                        </p:attrNameLst>
                                      </p:cBhvr>
                                      <p:to>
                                        <p:strVal val="hidden"/>
                                      </p:to>
                                    </p:set>
                                  </p:childTnLst>
                                </p:cTn>
                              </p:par>
                              <p:par>
                                <p:cTn id="99" presetID="2" presetClass="exit" presetSubtype="4" fill="hold" grpId="2" nodeType="withEffect">
                                  <p:stCondLst>
                                    <p:cond delay="0"/>
                                  </p:stCondLst>
                                  <p:childTnLst>
                                    <p:anim calcmode="lin" valueType="num">
                                      <p:cBhvr additive="base">
                                        <p:cTn id="100" dur="500"/>
                                        <p:tgtEl>
                                          <p:spTgt spid="31"/>
                                        </p:tgtEl>
                                        <p:attrNameLst>
                                          <p:attrName>ppt_x</p:attrName>
                                        </p:attrNameLst>
                                      </p:cBhvr>
                                      <p:tavLst>
                                        <p:tav tm="0">
                                          <p:val>
                                            <p:strVal val="ppt_x"/>
                                          </p:val>
                                        </p:tav>
                                        <p:tav tm="100000">
                                          <p:val>
                                            <p:strVal val="ppt_x"/>
                                          </p:val>
                                        </p:tav>
                                      </p:tavLst>
                                    </p:anim>
                                    <p:anim calcmode="lin" valueType="num">
                                      <p:cBhvr additive="base">
                                        <p:cTn id="101" dur="500"/>
                                        <p:tgtEl>
                                          <p:spTgt spid="31"/>
                                        </p:tgtEl>
                                        <p:attrNameLst>
                                          <p:attrName>ppt_y</p:attrName>
                                        </p:attrNameLst>
                                      </p:cBhvr>
                                      <p:tavLst>
                                        <p:tav tm="0">
                                          <p:val>
                                            <p:strVal val="ppt_y"/>
                                          </p:val>
                                        </p:tav>
                                        <p:tav tm="100000">
                                          <p:val>
                                            <p:strVal val="1+ppt_h/2"/>
                                          </p:val>
                                        </p:tav>
                                      </p:tavLst>
                                    </p:anim>
                                    <p:set>
                                      <p:cBhvr>
                                        <p:cTn id="102" dur="1" fill="hold">
                                          <p:stCondLst>
                                            <p:cond delay="499"/>
                                          </p:stCondLst>
                                        </p:cTn>
                                        <p:tgtEl>
                                          <p:spTgt spid="3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8" presetClass="entr" presetSubtype="16"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diamond(in)">
                                      <p:cBhvr>
                                        <p:cTn id="107" dur="2000"/>
                                        <p:tgtEl>
                                          <p:spTgt spid="36"/>
                                        </p:tgtEl>
                                      </p:cBhvr>
                                    </p:animEffect>
                                  </p:childTnLst>
                                </p:cTn>
                              </p:par>
                              <p:par>
                                <p:cTn id="108" presetID="8" presetClass="entr" presetSubtype="16"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diamond(in)">
                                      <p:cBhvr>
                                        <p:cTn id="110" dur="2000"/>
                                        <p:tgtEl>
                                          <p:spTgt spid="37"/>
                                        </p:tgtEl>
                                      </p:cBhvr>
                                    </p:animEffect>
                                  </p:childTnLst>
                                </p:cTn>
                              </p:par>
                            </p:childTnLst>
                          </p:cTn>
                        </p:par>
                      </p:childTnLst>
                    </p:cTn>
                  </p:par>
                  <p:par>
                    <p:cTn id="111" fill="hold">
                      <p:stCondLst>
                        <p:cond delay="indefinite"/>
                      </p:stCondLst>
                      <p:childTnLst>
                        <p:par>
                          <p:cTn id="112" fill="hold">
                            <p:stCondLst>
                              <p:cond delay="0"/>
                            </p:stCondLst>
                            <p:childTnLst>
                              <p:par>
                                <p:cTn id="113" presetID="8" presetClass="entr" presetSubtype="16"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diamond(in)">
                                      <p:cBhvr>
                                        <p:cTn id="115" dur="2000"/>
                                        <p:tgtEl>
                                          <p:spTgt spid="38"/>
                                        </p:tgtEl>
                                      </p:cBhvr>
                                    </p:animEffect>
                                  </p:childTnLst>
                                </p:cTn>
                              </p:par>
                            </p:childTnLst>
                          </p:cTn>
                        </p:par>
                      </p:childTnLst>
                    </p:cTn>
                  </p:par>
                  <p:par>
                    <p:cTn id="116" fill="hold">
                      <p:stCondLst>
                        <p:cond delay="indefinite"/>
                      </p:stCondLst>
                      <p:childTnLst>
                        <p:par>
                          <p:cTn id="117" fill="hold">
                            <p:stCondLst>
                              <p:cond delay="0"/>
                            </p:stCondLst>
                            <p:childTnLst>
                              <p:par>
                                <p:cTn id="118" presetID="8" presetClass="entr" presetSubtype="16" fill="hold" grpId="0" nodeType="click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diamond(in)">
                                      <p:cBhvr>
                                        <p:cTn id="12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9" grpId="1" animBg="1"/>
      <p:bldP spid="18" grpId="1" animBg="1"/>
      <p:bldP spid="19" grpId="1" animBg="1"/>
      <p:bldP spid="11" grpId="0" animBg="1"/>
      <p:bldP spid="11" grpId="1" animBg="1"/>
      <p:bldP spid="25" grpId="0" bldLvl="0" animBg="1"/>
      <p:bldP spid="25" grpId="1" animBg="1"/>
      <p:bldP spid="26" grpId="0" bldLvl="0" animBg="1"/>
      <p:bldP spid="26" grpId="1" animBg="1"/>
      <p:bldP spid="11" grpId="2" animBg="1"/>
      <p:bldP spid="25" grpId="2" animBg="1"/>
      <p:bldP spid="9" grpId="2" animBg="1"/>
      <p:bldP spid="18" grpId="2" animBg="1"/>
      <p:bldP spid="26" grpId="2" animBg="1"/>
      <p:bldP spid="19" grpId="2" animBg="1"/>
      <p:bldP spid="29" grpId="0" animBg="1"/>
      <p:bldP spid="31" grpId="0" animBg="1"/>
      <p:bldP spid="29" grpId="1" animBg="1"/>
      <p:bldP spid="31" grpId="1" animBg="1"/>
      <p:bldP spid="32" grpId="0" animBg="1"/>
      <p:bldP spid="32" grpId="1" animBg="1"/>
      <p:bldP spid="32" grpId="2" animBg="1"/>
      <p:bldP spid="29" grpId="2" animBg="1"/>
      <p:bldP spid="31" grpId="2" animBg="1"/>
      <p:bldP spid="36" grpId="0" bldLvl="0" animBg="1"/>
      <p:bldP spid="36" grpId="1" animBg="1"/>
      <p:bldP spid="37" grpId="0" bldLvl="0" animBg="1"/>
      <p:bldP spid="37" grpId="1" animBg="1"/>
      <p:bldP spid="38" grpId="0" animBg="1"/>
      <p:bldP spid="38" grpId="1" animBg="1"/>
      <p:bldP spid="20" grpId="0"/>
      <p:bldP spid="2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l="247" t="46524" b="4212"/>
          <a:stretch>
            <a:fillRect/>
          </a:stretch>
        </p:blipFill>
        <p:spPr>
          <a:xfrm>
            <a:off x="364490" y="1033780"/>
            <a:ext cx="10107295" cy="5789930"/>
          </a:xfrm>
          <a:prstGeom prst="rect">
            <a:avLst/>
          </a:prstGeom>
        </p:spPr>
      </p:pic>
      <p:pic>
        <p:nvPicPr>
          <p:cNvPr id="2" name="图片 1"/>
          <p:cNvPicPr>
            <a:picLocks noChangeAspect="1"/>
          </p:cNvPicPr>
          <p:nvPr/>
        </p:nvPicPr>
        <p:blipFill>
          <a:blip r:embed="rId1"/>
          <a:srcRect l="1904" t="40114" r="32688" b="56060"/>
          <a:stretch>
            <a:fillRect/>
          </a:stretch>
        </p:blipFill>
        <p:spPr>
          <a:xfrm>
            <a:off x="2850515" y="264795"/>
            <a:ext cx="6491605" cy="461010"/>
          </a:xfrm>
          <a:prstGeom prst="rect">
            <a:avLst/>
          </a:prstGeom>
        </p:spPr>
      </p:pic>
      <p:sp>
        <p:nvSpPr>
          <p:cNvPr id="4" name="文本框 3"/>
          <p:cNvSpPr txBox="1"/>
          <p:nvPr/>
        </p:nvSpPr>
        <p:spPr>
          <a:xfrm>
            <a:off x="424815" y="265430"/>
            <a:ext cx="2529840" cy="460375"/>
          </a:xfrm>
          <a:prstGeom prst="rect">
            <a:avLst/>
          </a:prstGeom>
          <a:solidFill>
            <a:schemeClr val="bg2">
              <a:lumMod val="75000"/>
            </a:schemeClr>
          </a:solidFill>
        </p:spPr>
        <p:txBody>
          <a:bodyPr wrap="square" rtlCol="0">
            <a:spAutoFit/>
          </a:bodyPr>
          <a:p>
            <a:r>
              <a:rPr lang="zh-CN" altLang="en-US" sz="2400">
                <a:latin typeface="宋体" panose="02010600030101010101" pitchFamily="2" charset="-122"/>
                <a:ea typeface="宋体" panose="02010600030101010101" pitchFamily="2" charset="-122"/>
              </a:rPr>
              <a:t>上文最后一句话：</a:t>
            </a:r>
            <a:endParaRPr lang="zh-CN" altLang="en-US" sz="2400">
              <a:latin typeface="宋体" panose="02010600030101010101" pitchFamily="2" charset="-122"/>
              <a:ea typeface="宋体" panose="02010600030101010101" pitchFamily="2" charset="-122"/>
            </a:endParaRPr>
          </a:p>
        </p:txBody>
      </p:sp>
      <p:cxnSp>
        <p:nvCxnSpPr>
          <p:cNvPr id="6" name="直接连接符 5"/>
          <p:cNvCxnSpPr/>
          <p:nvPr/>
        </p:nvCxnSpPr>
        <p:spPr>
          <a:xfrm flipV="1">
            <a:off x="827405" y="1485265"/>
            <a:ext cx="9241155" cy="35560"/>
          </a:xfrm>
          <a:prstGeom prst="line">
            <a:avLst/>
          </a:prstGeom>
          <a:solidFill>
            <a:srgbClr val="FF0000"/>
          </a:solid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921760" y="717550"/>
            <a:ext cx="5121910" cy="8255"/>
          </a:xfrm>
          <a:prstGeom prst="line">
            <a:avLst/>
          </a:prstGeom>
          <a:solidFill>
            <a:srgbClr val="FF0000"/>
          </a:solidFill>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云形标注 14"/>
          <p:cNvSpPr/>
          <p:nvPr/>
        </p:nvSpPr>
        <p:spPr>
          <a:xfrm>
            <a:off x="5300980" y="41275"/>
            <a:ext cx="4639945" cy="909320"/>
          </a:xfrm>
          <a:prstGeom prst="cloudCallout">
            <a:avLst>
              <a:gd name="adj1" fmla="val -23792"/>
              <a:gd name="adj2" fmla="val 6794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承上启下，衔接自然</a:t>
            </a:r>
            <a:endParaRPr lang="zh-CN" altLang="en-US" sz="2400">
              <a:solidFill>
                <a:schemeClr val="tx1"/>
              </a:solidFill>
              <a:latin typeface="宋体" panose="02010600030101010101" pitchFamily="2" charset="-122"/>
              <a:ea typeface="宋体" panose="02010600030101010101" pitchFamily="2" charset="-122"/>
            </a:endParaRPr>
          </a:p>
        </p:txBody>
      </p:sp>
      <p:cxnSp>
        <p:nvCxnSpPr>
          <p:cNvPr id="13" name="直接连接符 12"/>
          <p:cNvCxnSpPr/>
          <p:nvPr/>
        </p:nvCxnSpPr>
        <p:spPr>
          <a:xfrm flipV="1">
            <a:off x="852170" y="1550670"/>
            <a:ext cx="9241155" cy="35560"/>
          </a:xfrm>
          <a:prstGeom prst="line">
            <a:avLst/>
          </a:prstGeom>
          <a:solidFill>
            <a:srgbClr val="FF0000"/>
          </a:solid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852170" y="1962150"/>
            <a:ext cx="740410" cy="18415"/>
          </a:xfrm>
          <a:prstGeom prst="line">
            <a:avLst/>
          </a:prstGeom>
          <a:solidFill>
            <a:srgbClr val="FF0000"/>
          </a:solid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026920" y="1928495"/>
            <a:ext cx="8138795" cy="65405"/>
          </a:xfrm>
          <a:prstGeom prst="line">
            <a:avLst/>
          </a:prstGeom>
          <a:solidFill>
            <a:srgbClr val="FF0000"/>
          </a:solidFill>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云形标注 16"/>
          <p:cNvSpPr/>
          <p:nvPr/>
        </p:nvSpPr>
        <p:spPr>
          <a:xfrm>
            <a:off x="3690620" y="194310"/>
            <a:ext cx="7287260" cy="1290955"/>
          </a:xfrm>
          <a:prstGeom prst="cloudCallout">
            <a:avLst>
              <a:gd name="adj1" fmla="val -23792"/>
              <a:gd name="adj2" fmla="val 6794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从面部表情开始，写出了听到消息后的开心，衔接自然。</a:t>
            </a:r>
            <a:endParaRPr lang="zh-CN" altLang="en-US" sz="2400">
              <a:solidFill>
                <a:schemeClr val="tx1"/>
              </a:solidFill>
              <a:latin typeface="宋体" panose="02010600030101010101" pitchFamily="2" charset="-122"/>
              <a:ea typeface="宋体" panose="02010600030101010101" pitchFamily="2" charset="-122"/>
            </a:endParaRPr>
          </a:p>
        </p:txBody>
      </p:sp>
      <p:sp>
        <p:nvSpPr>
          <p:cNvPr id="20" name="文本框 19"/>
          <p:cNvSpPr txBox="1"/>
          <p:nvPr/>
        </p:nvSpPr>
        <p:spPr>
          <a:xfrm>
            <a:off x="4572000" y="4194810"/>
            <a:ext cx="1499235" cy="368300"/>
          </a:xfrm>
          <a:prstGeom prst="rect">
            <a:avLst/>
          </a:prstGeom>
          <a:noFill/>
          <a:ln w="57150">
            <a:solidFill>
              <a:srgbClr val="FF0000"/>
            </a:solidFill>
          </a:ln>
        </p:spPr>
        <p:txBody>
          <a:bodyPr wrap="square" rtlCol="0">
            <a:spAutoFit/>
          </a:bodyPr>
          <a:p>
            <a:endParaRPr lang="zh-CN" altLang="en-US"/>
          </a:p>
        </p:txBody>
      </p:sp>
      <p:sp>
        <p:nvSpPr>
          <p:cNvPr id="21" name="文本框 20"/>
          <p:cNvSpPr txBox="1"/>
          <p:nvPr/>
        </p:nvSpPr>
        <p:spPr>
          <a:xfrm>
            <a:off x="4244340" y="4637405"/>
            <a:ext cx="1099820" cy="368300"/>
          </a:xfrm>
          <a:prstGeom prst="rect">
            <a:avLst/>
          </a:prstGeom>
          <a:noFill/>
          <a:ln w="57150">
            <a:solidFill>
              <a:srgbClr val="FF0000"/>
            </a:solidFill>
          </a:ln>
        </p:spPr>
        <p:txBody>
          <a:bodyPr wrap="square" rtlCol="0">
            <a:spAutoFit/>
          </a:bodyPr>
          <a:p>
            <a:endParaRPr lang="zh-CN" altLang="en-US"/>
          </a:p>
        </p:txBody>
      </p:sp>
      <p:sp>
        <p:nvSpPr>
          <p:cNvPr id="22" name="文本框 21"/>
          <p:cNvSpPr txBox="1"/>
          <p:nvPr/>
        </p:nvSpPr>
        <p:spPr>
          <a:xfrm>
            <a:off x="6179820" y="5046345"/>
            <a:ext cx="1498600" cy="368300"/>
          </a:xfrm>
          <a:prstGeom prst="rect">
            <a:avLst/>
          </a:prstGeom>
          <a:noFill/>
          <a:ln w="57150">
            <a:solidFill>
              <a:srgbClr val="FF0000"/>
            </a:solidFill>
          </a:ln>
        </p:spPr>
        <p:txBody>
          <a:bodyPr wrap="square" rtlCol="0">
            <a:spAutoFit/>
          </a:bodyPr>
          <a:p>
            <a:endParaRPr lang="zh-CN" altLang="en-US"/>
          </a:p>
        </p:txBody>
      </p:sp>
      <p:sp>
        <p:nvSpPr>
          <p:cNvPr id="23" name="云形标注 22"/>
          <p:cNvSpPr/>
          <p:nvPr/>
        </p:nvSpPr>
        <p:spPr>
          <a:xfrm>
            <a:off x="4311650" y="2365375"/>
            <a:ext cx="3143250" cy="1316990"/>
          </a:xfrm>
          <a:prstGeom prst="cloudCallout">
            <a:avLst>
              <a:gd name="adj1" fmla="val -26323"/>
              <a:gd name="adj2" fmla="val 859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将</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uttered</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改为</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uttering</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4" name="云形标注 23"/>
          <p:cNvSpPr/>
          <p:nvPr/>
        </p:nvSpPr>
        <p:spPr>
          <a:xfrm>
            <a:off x="3901440" y="2823845"/>
            <a:ext cx="3553460" cy="1316990"/>
          </a:xfrm>
          <a:prstGeom prst="cloudCallout">
            <a:avLst>
              <a:gd name="adj1" fmla="val -26323"/>
              <a:gd name="adj2" fmla="val 859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将</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Heard</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改为</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Hearing</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6" name="云形标注 25"/>
          <p:cNvSpPr/>
          <p:nvPr/>
        </p:nvSpPr>
        <p:spPr>
          <a:xfrm>
            <a:off x="5844540" y="3270250"/>
            <a:ext cx="3553460" cy="1316990"/>
          </a:xfrm>
          <a:prstGeom prst="cloudCallout">
            <a:avLst>
              <a:gd name="adj1" fmla="val -26323"/>
              <a:gd name="adj2" fmla="val 859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将</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blurring</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改为</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blurred</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cxnSp>
        <p:nvCxnSpPr>
          <p:cNvPr id="28" name="直接连接符 27"/>
          <p:cNvCxnSpPr/>
          <p:nvPr/>
        </p:nvCxnSpPr>
        <p:spPr>
          <a:xfrm flipV="1">
            <a:off x="2670810" y="2402840"/>
            <a:ext cx="4784090" cy="127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9" name="云形标注 28"/>
          <p:cNvSpPr/>
          <p:nvPr/>
        </p:nvSpPr>
        <p:spPr>
          <a:xfrm>
            <a:off x="3691255" y="1185545"/>
            <a:ext cx="2379980" cy="909320"/>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地道语言</a:t>
            </a:r>
            <a:endParaRPr lang="zh-CN" altLang="en-US" sz="2400">
              <a:solidFill>
                <a:schemeClr val="tx1"/>
              </a:solidFill>
              <a:latin typeface="宋体" panose="02010600030101010101" pitchFamily="2" charset="-122"/>
              <a:ea typeface="宋体" panose="02010600030101010101" pitchFamily="2" charset="-122"/>
            </a:endParaRPr>
          </a:p>
        </p:txBody>
      </p:sp>
      <p:cxnSp>
        <p:nvCxnSpPr>
          <p:cNvPr id="30" name="直接连接符 29"/>
          <p:cNvCxnSpPr/>
          <p:nvPr/>
        </p:nvCxnSpPr>
        <p:spPr>
          <a:xfrm flipV="1">
            <a:off x="6482715" y="3665855"/>
            <a:ext cx="3710305" cy="6223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31" name="云形标注 30"/>
          <p:cNvSpPr/>
          <p:nvPr/>
        </p:nvSpPr>
        <p:spPr>
          <a:xfrm>
            <a:off x="7813040" y="2411730"/>
            <a:ext cx="2379980" cy="909320"/>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倒装句</a:t>
            </a:r>
            <a:endParaRPr lang="zh-CN" altLang="en-US" sz="2400">
              <a:solidFill>
                <a:schemeClr val="tx1"/>
              </a:solidFill>
              <a:latin typeface="宋体" panose="02010600030101010101" pitchFamily="2" charset="-122"/>
              <a:ea typeface="宋体" panose="02010600030101010101" pitchFamily="2" charset="-122"/>
            </a:endParaRPr>
          </a:p>
        </p:txBody>
      </p:sp>
      <p:cxnSp>
        <p:nvCxnSpPr>
          <p:cNvPr id="39" name="直接连接符 38"/>
          <p:cNvCxnSpPr/>
          <p:nvPr/>
        </p:nvCxnSpPr>
        <p:spPr>
          <a:xfrm flipV="1">
            <a:off x="4538980" y="2872740"/>
            <a:ext cx="5654040" cy="1460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605155" y="3225800"/>
            <a:ext cx="9463405" cy="8001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605155" y="3709035"/>
            <a:ext cx="5654040" cy="1460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云形标注 41"/>
          <p:cNvSpPr/>
          <p:nvPr/>
        </p:nvSpPr>
        <p:spPr>
          <a:xfrm>
            <a:off x="1573530" y="2205355"/>
            <a:ext cx="2379980" cy="909320"/>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心理活动</a:t>
            </a:r>
            <a:endParaRPr lang="zh-CN" altLang="en-US" sz="2400">
              <a:solidFill>
                <a:schemeClr val="tx1"/>
              </a:solidFill>
              <a:latin typeface="宋体" panose="02010600030101010101" pitchFamily="2" charset="-122"/>
              <a:ea typeface="宋体" panose="02010600030101010101" pitchFamily="2" charset="-122"/>
            </a:endParaRPr>
          </a:p>
        </p:txBody>
      </p:sp>
      <p:cxnSp>
        <p:nvCxnSpPr>
          <p:cNvPr id="43" name="直接连接符 42"/>
          <p:cNvCxnSpPr/>
          <p:nvPr/>
        </p:nvCxnSpPr>
        <p:spPr>
          <a:xfrm flipV="1">
            <a:off x="718185" y="4487545"/>
            <a:ext cx="9400540" cy="9969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636270" y="5064760"/>
            <a:ext cx="3135630" cy="63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5" name="云形标注 44"/>
          <p:cNvSpPr/>
          <p:nvPr/>
        </p:nvSpPr>
        <p:spPr>
          <a:xfrm>
            <a:off x="2123440" y="3115945"/>
            <a:ext cx="1936115" cy="127444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解决主要矛盾</a:t>
            </a:r>
            <a:endParaRPr lang="zh-CN" altLang="en-US" sz="2400">
              <a:solidFill>
                <a:schemeClr val="tx1"/>
              </a:solidFill>
              <a:latin typeface="宋体" panose="02010600030101010101" pitchFamily="2" charset="-122"/>
              <a:ea typeface="宋体" panose="02010600030101010101" pitchFamily="2" charset="-122"/>
            </a:endParaRPr>
          </a:p>
        </p:txBody>
      </p:sp>
      <p:cxnSp>
        <p:nvCxnSpPr>
          <p:cNvPr id="46" name="直接连接符 45"/>
          <p:cNvCxnSpPr/>
          <p:nvPr/>
        </p:nvCxnSpPr>
        <p:spPr>
          <a:xfrm flipV="1">
            <a:off x="4244340" y="4989830"/>
            <a:ext cx="6085840" cy="5969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805180" y="5452110"/>
            <a:ext cx="8450580" cy="5905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8" name="云形标注 47"/>
          <p:cNvSpPr/>
          <p:nvPr/>
        </p:nvSpPr>
        <p:spPr>
          <a:xfrm>
            <a:off x="6653530" y="3312795"/>
            <a:ext cx="1936115" cy="127444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解决次要矛盾</a:t>
            </a:r>
            <a:endParaRPr lang="zh-CN" altLang="en-US" sz="2400">
              <a:solidFill>
                <a:schemeClr val="tx1"/>
              </a:solidFill>
              <a:latin typeface="宋体" panose="02010600030101010101" pitchFamily="2" charset="-122"/>
              <a:ea typeface="宋体" panose="02010600030101010101" pitchFamily="2" charset="-122"/>
            </a:endParaRPr>
          </a:p>
        </p:txBody>
      </p:sp>
      <p:sp>
        <p:nvSpPr>
          <p:cNvPr id="49" name="任意多边形 48"/>
          <p:cNvSpPr/>
          <p:nvPr/>
        </p:nvSpPr>
        <p:spPr>
          <a:xfrm>
            <a:off x="3134995" y="5794375"/>
            <a:ext cx="7157720" cy="275590"/>
          </a:xfrm>
          <a:custGeom>
            <a:avLst/>
            <a:gdLst>
              <a:gd name="connisteX0" fmla="*/ 0 w 7157720"/>
              <a:gd name="connsiteY0" fmla="*/ 144533 h 275273"/>
              <a:gd name="connisteX1" fmla="*/ 74930 w 7157720"/>
              <a:gd name="connsiteY1" fmla="*/ 131833 h 275273"/>
              <a:gd name="connisteX2" fmla="*/ 162560 w 7157720"/>
              <a:gd name="connsiteY2" fmla="*/ 144533 h 275273"/>
              <a:gd name="connisteX3" fmla="*/ 237490 w 7157720"/>
              <a:gd name="connsiteY3" fmla="*/ 169298 h 275273"/>
              <a:gd name="connisteX4" fmla="*/ 312420 w 7157720"/>
              <a:gd name="connsiteY4" fmla="*/ 181998 h 275273"/>
              <a:gd name="connisteX5" fmla="*/ 361950 w 7157720"/>
              <a:gd name="connsiteY5" fmla="*/ 94368 h 275273"/>
              <a:gd name="connisteX6" fmla="*/ 274955 w 7157720"/>
              <a:gd name="connsiteY6" fmla="*/ 56903 h 275273"/>
              <a:gd name="connisteX7" fmla="*/ 349885 w 7157720"/>
              <a:gd name="connsiteY7" fmla="*/ 119768 h 275273"/>
              <a:gd name="connisteX8" fmla="*/ 424815 w 7157720"/>
              <a:gd name="connsiteY8" fmla="*/ 131833 h 275273"/>
              <a:gd name="connisteX9" fmla="*/ 499745 w 7157720"/>
              <a:gd name="connsiteY9" fmla="*/ 169298 h 275273"/>
              <a:gd name="connisteX10" fmla="*/ 587375 w 7157720"/>
              <a:gd name="connsiteY10" fmla="*/ 181998 h 275273"/>
              <a:gd name="connisteX11" fmla="*/ 662305 w 7157720"/>
              <a:gd name="connsiteY11" fmla="*/ 194698 h 275273"/>
              <a:gd name="connisteX12" fmla="*/ 737235 w 7157720"/>
              <a:gd name="connsiteY12" fmla="*/ 181998 h 275273"/>
              <a:gd name="connisteX13" fmla="*/ 762000 w 7157720"/>
              <a:gd name="connsiteY13" fmla="*/ 94368 h 275273"/>
              <a:gd name="connisteX14" fmla="*/ 836930 w 7157720"/>
              <a:gd name="connsiteY14" fmla="*/ 144533 h 275273"/>
              <a:gd name="connisteX15" fmla="*/ 911860 w 7157720"/>
              <a:gd name="connsiteY15" fmla="*/ 169298 h 275273"/>
              <a:gd name="connisteX16" fmla="*/ 986790 w 7157720"/>
              <a:gd name="connsiteY16" fmla="*/ 169298 h 275273"/>
              <a:gd name="connisteX17" fmla="*/ 1061720 w 7157720"/>
              <a:gd name="connsiteY17" fmla="*/ 119768 h 275273"/>
              <a:gd name="connisteX18" fmla="*/ 1136650 w 7157720"/>
              <a:gd name="connsiteY18" fmla="*/ 131833 h 275273"/>
              <a:gd name="connisteX19" fmla="*/ 1211580 w 7157720"/>
              <a:gd name="connsiteY19" fmla="*/ 131833 h 275273"/>
              <a:gd name="connisteX20" fmla="*/ 1286510 w 7157720"/>
              <a:gd name="connsiteY20" fmla="*/ 131833 h 275273"/>
              <a:gd name="connisteX21" fmla="*/ 1299210 w 7157720"/>
              <a:gd name="connsiteY21" fmla="*/ 56903 h 275273"/>
              <a:gd name="connisteX22" fmla="*/ 1224280 w 7157720"/>
              <a:gd name="connsiteY22" fmla="*/ 19438 h 275273"/>
              <a:gd name="connisteX23" fmla="*/ 1136650 w 7157720"/>
              <a:gd name="connsiteY23" fmla="*/ 56903 h 275273"/>
              <a:gd name="connisteX24" fmla="*/ 1174115 w 7157720"/>
              <a:gd name="connsiteY24" fmla="*/ 131833 h 275273"/>
              <a:gd name="connisteX25" fmla="*/ 1261745 w 7157720"/>
              <a:gd name="connsiteY25" fmla="*/ 157233 h 275273"/>
              <a:gd name="connisteX26" fmla="*/ 1336675 w 7157720"/>
              <a:gd name="connsiteY26" fmla="*/ 169298 h 275273"/>
              <a:gd name="connisteX27" fmla="*/ 1411605 w 7157720"/>
              <a:gd name="connsiteY27" fmla="*/ 169298 h 275273"/>
              <a:gd name="connisteX28" fmla="*/ 1486535 w 7157720"/>
              <a:gd name="connsiteY28" fmla="*/ 169298 h 275273"/>
              <a:gd name="connisteX29" fmla="*/ 1561465 w 7157720"/>
              <a:gd name="connsiteY29" fmla="*/ 169298 h 275273"/>
              <a:gd name="connisteX30" fmla="*/ 1636395 w 7157720"/>
              <a:gd name="connsiteY30" fmla="*/ 169298 h 275273"/>
              <a:gd name="connisteX31" fmla="*/ 1711325 w 7157720"/>
              <a:gd name="connsiteY31" fmla="*/ 169298 h 275273"/>
              <a:gd name="connisteX32" fmla="*/ 1786255 w 7157720"/>
              <a:gd name="connsiteY32" fmla="*/ 169298 h 275273"/>
              <a:gd name="connisteX33" fmla="*/ 1798955 w 7157720"/>
              <a:gd name="connsiteY33" fmla="*/ 94368 h 275273"/>
              <a:gd name="connisteX34" fmla="*/ 1724025 w 7157720"/>
              <a:gd name="connsiteY34" fmla="*/ 56903 h 275273"/>
              <a:gd name="connisteX35" fmla="*/ 1649095 w 7157720"/>
              <a:gd name="connsiteY35" fmla="*/ 56903 h 275273"/>
              <a:gd name="connisteX36" fmla="*/ 1623695 w 7157720"/>
              <a:gd name="connsiteY36" fmla="*/ 131833 h 275273"/>
              <a:gd name="connisteX37" fmla="*/ 1711325 w 7157720"/>
              <a:gd name="connsiteY37" fmla="*/ 169298 h 275273"/>
              <a:gd name="connisteX38" fmla="*/ 1786255 w 7157720"/>
              <a:gd name="connsiteY38" fmla="*/ 181998 h 275273"/>
              <a:gd name="connisteX39" fmla="*/ 1861185 w 7157720"/>
              <a:gd name="connsiteY39" fmla="*/ 181998 h 275273"/>
              <a:gd name="connisteX40" fmla="*/ 1936115 w 7157720"/>
              <a:gd name="connsiteY40" fmla="*/ 169298 h 275273"/>
              <a:gd name="connisteX41" fmla="*/ 2011045 w 7157720"/>
              <a:gd name="connsiteY41" fmla="*/ 169298 h 275273"/>
              <a:gd name="connisteX42" fmla="*/ 2085975 w 7157720"/>
              <a:gd name="connsiteY42" fmla="*/ 169298 h 275273"/>
              <a:gd name="connisteX43" fmla="*/ 2160905 w 7157720"/>
              <a:gd name="connsiteY43" fmla="*/ 169298 h 275273"/>
              <a:gd name="connisteX44" fmla="*/ 2248535 w 7157720"/>
              <a:gd name="connsiteY44" fmla="*/ 181998 h 275273"/>
              <a:gd name="connisteX45" fmla="*/ 2336165 w 7157720"/>
              <a:gd name="connsiteY45" fmla="*/ 181998 h 275273"/>
              <a:gd name="connisteX46" fmla="*/ 2261235 w 7157720"/>
              <a:gd name="connsiteY46" fmla="*/ 119768 h 275273"/>
              <a:gd name="connisteX47" fmla="*/ 2186305 w 7157720"/>
              <a:gd name="connsiteY47" fmla="*/ 119768 h 275273"/>
              <a:gd name="connisteX48" fmla="*/ 2273300 w 7157720"/>
              <a:gd name="connsiteY48" fmla="*/ 157233 h 275273"/>
              <a:gd name="connisteX49" fmla="*/ 2348230 w 7157720"/>
              <a:gd name="connsiteY49" fmla="*/ 181998 h 275273"/>
              <a:gd name="connisteX50" fmla="*/ 2423160 w 7157720"/>
              <a:gd name="connsiteY50" fmla="*/ 194698 h 275273"/>
              <a:gd name="connisteX51" fmla="*/ 2498090 w 7157720"/>
              <a:gd name="connsiteY51" fmla="*/ 194698 h 275273"/>
              <a:gd name="connisteX52" fmla="*/ 2573020 w 7157720"/>
              <a:gd name="connsiteY52" fmla="*/ 194698 h 275273"/>
              <a:gd name="connisteX53" fmla="*/ 2647950 w 7157720"/>
              <a:gd name="connsiteY53" fmla="*/ 169298 h 275273"/>
              <a:gd name="connisteX54" fmla="*/ 2723515 w 7157720"/>
              <a:gd name="connsiteY54" fmla="*/ 157233 h 275273"/>
              <a:gd name="connisteX55" fmla="*/ 2810510 w 7157720"/>
              <a:gd name="connsiteY55" fmla="*/ 119768 h 275273"/>
              <a:gd name="connisteX56" fmla="*/ 2735580 w 7157720"/>
              <a:gd name="connsiteY56" fmla="*/ 56903 h 275273"/>
              <a:gd name="connisteX57" fmla="*/ 2660650 w 7157720"/>
              <a:gd name="connsiteY57" fmla="*/ 56903 h 275273"/>
              <a:gd name="connisteX58" fmla="*/ 2735580 w 7157720"/>
              <a:gd name="connsiteY58" fmla="*/ 119768 h 275273"/>
              <a:gd name="connisteX59" fmla="*/ 2810510 w 7157720"/>
              <a:gd name="connsiteY59" fmla="*/ 119768 h 275273"/>
              <a:gd name="connisteX60" fmla="*/ 2898140 w 7157720"/>
              <a:gd name="connsiteY60" fmla="*/ 119768 h 275273"/>
              <a:gd name="connisteX61" fmla="*/ 2973070 w 7157720"/>
              <a:gd name="connsiteY61" fmla="*/ 119768 h 275273"/>
              <a:gd name="connisteX62" fmla="*/ 3048000 w 7157720"/>
              <a:gd name="connsiteY62" fmla="*/ 119768 h 275273"/>
              <a:gd name="connisteX63" fmla="*/ 3122930 w 7157720"/>
              <a:gd name="connsiteY63" fmla="*/ 119768 h 275273"/>
              <a:gd name="connisteX64" fmla="*/ 3197860 w 7157720"/>
              <a:gd name="connsiteY64" fmla="*/ 119768 h 275273"/>
              <a:gd name="connisteX65" fmla="*/ 3272790 w 7157720"/>
              <a:gd name="connsiteY65" fmla="*/ 119768 h 275273"/>
              <a:gd name="connisteX66" fmla="*/ 3347720 w 7157720"/>
              <a:gd name="connsiteY66" fmla="*/ 119768 h 275273"/>
              <a:gd name="connisteX67" fmla="*/ 3435350 w 7157720"/>
              <a:gd name="connsiteY67" fmla="*/ 107068 h 275273"/>
              <a:gd name="connisteX68" fmla="*/ 3448050 w 7157720"/>
              <a:gd name="connsiteY68" fmla="*/ 19438 h 275273"/>
              <a:gd name="connisteX69" fmla="*/ 3372485 w 7157720"/>
              <a:gd name="connsiteY69" fmla="*/ 7373 h 275273"/>
              <a:gd name="connisteX70" fmla="*/ 3297555 w 7157720"/>
              <a:gd name="connsiteY70" fmla="*/ 7373 h 275273"/>
              <a:gd name="connisteX71" fmla="*/ 3260090 w 7157720"/>
              <a:gd name="connsiteY71" fmla="*/ 82303 h 275273"/>
              <a:gd name="connisteX72" fmla="*/ 3335020 w 7157720"/>
              <a:gd name="connsiteY72" fmla="*/ 144533 h 275273"/>
              <a:gd name="connisteX73" fmla="*/ 3409950 w 7157720"/>
              <a:gd name="connsiteY73" fmla="*/ 157233 h 275273"/>
              <a:gd name="connisteX74" fmla="*/ 3485515 w 7157720"/>
              <a:gd name="connsiteY74" fmla="*/ 169298 h 275273"/>
              <a:gd name="connisteX75" fmla="*/ 3560445 w 7157720"/>
              <a:gd name="connsiteY75" fmla="*/ 169298 h 275273"/>
              <a:gd name="connisteX76" fmla="*/ 3635375 w 7157720"/>
              <a:gd name="connsiteY76" fmla="*/ 169298 h 275273"/>
              <a:gd name="connisteX77" fmla="*/ 3710305 w 7157720"/>
              <a:gd name="connsiteY77" fmla="*/ 169298 h 275273"/>
              <a:gd name="connisteX78" fmla="*/ 3785235 w 7157720"/>
              <a:gd name="connsiteY78" fmla="*/ 169298 h 275273"/>
              <a:gd name="connisteX79" fmla="*/ 3860165 w 7157720"/>
              <a:gd name="connsiteY79" fmla="*/ 181998 h 275273"/>
              <a:gd name="connisteX80" fmla="*/ 3935095 w 7157720"/>
              <a:gd name="connsiteY80" fmla="*/ 181998 h 275273"/>
              <a:gd name="connisteX81" fmla="*/ 4022090 w 7157720"/>
              <a:gd name="connsiteY81" fmla="*/ 181998 h 275273"/>
              <a:gd name="connisteX82" fmla="*/ 4097020 w 7157720"/>
              <a:gd name="connsiteY82" fmla="*/ 181998 h 275273"/>
              <a:gd name="connisteX83" fmla="*/ 4171950 w 7157720"/>
              <a:gd name="connsiteY83" fmla="*/ 181998 h 275273"/>
              <a:gd name="connisteX84" fmla="*/ 4010025 w 7157720"/>
              <a:gd name="connsiteY84" fmla="*/ 144533 h 275273"/>
              <a:gd name="connisteX85" fmla="*/ 4084955 w 7157720"/>
              <a:gd name="connsiteY85" fmla="*/ 206763 h 275273"/>
              <a:gd name="connisteX86" fmla="*/ 4159885 w 7157720"/>
              <a:gd name="connsiteY86" fmla="*/ 206763 h 275273"/>
              <a:gd name="connisteX87" fmla="*/ 4234815 w 7157720"/>
              <a:gd name="connsiteY87" fmla="*/ 206763 h 275273"/>
              <a:gd name="connisteX88" fmla="*/ 4322445 w 7157720"/>
              <a:gd name="connsiteY88" fmla="*/ 206763 h 275273"/>
              <a:gd name="connisteX89" fmla="*/ 4397375 w 7157720"/>
              <a:gd name="connsiteY89" fmla="*/ 206763 h 275273"/>
              <a:gd name="connisteX90" fmla="*/ 4472305 w 7157720"/>
              <a:gd name="connsiteY90" fmla="*/ 206763 h 275273"/>
              <a:gd name="connisteX91" fmla="*/ 4559300 w 7157720"/>
              <a:gd name="connsiteY91" fmla="*/ 194698 h 275273"/>
              <a:gd name="connisteX92" fmla="*/ 4596765 w 7157720"/>
              <a:gd name="connsiteY92" fmla="*/ 107068 h 275273"/>
              <a:gd name="connisteX93" fmla="*/ 4521835 w 7157720"/>
              <a:gd name="connsiteY93" fmla="*/ 94368 h 275273"/>
              <a:gd name="connisteX94" fmla="*/ 4446905 w 7157720"/>
              <a:gd name="connsiteY94" fmla="*/ 82303 h 275273"/>
              <a:gd name="connisteX95" fmla="*/ 4397375 w 7157720"/>
              <a:gd name="connsiteY95" fmla="*/ 157233 h 275273"/>
              <a:gd name="connisteX96" fmla="*/ 4472305 w 7157720"/>
              <a:gd name="connsiteY96" fmla="*/ 157233 h 275273"/>
              <a:gd name="connisteX97" fmla="*/ 4547235 w 7157720"/>
              <a:gd name="connsiteY97" fmla="*/ 157233 h 275273"/>
              <a:gd name="connisteX98" fmla="*/ 4622165 w 7157720"/>
              <a:gd name="connsiteY98" fmla="*/ 157233 h 275273"/>
              <a:gd name="connisteX99" fmla="*/ 4697095 w 7157720"/>
              <a:gd name="connsiteY99" fmla="*/ 157233 h 275273"/>
              <a:gd name="connisteX100" fmla="*/ 4772025 w 7157720"/>
              <a:gd name="connsiteY100" fmla="*/ 157233 h 275273"/>
              <a:gd name="connisteX101" fmla="*/ 4846955 w 7157720"/>
              <a:gd name="connsiteY101" fmla="*/ 157233 h 275273"/>
              <a:gd name="connisteX102" fmla="*/ 4921885 w 7157720"/>
              <a:gd name="connsiteY102" fmla="*/ 157233 h 275273"/>
              <a:gd name="connisteX103" fmla="*/ 4996815 w 7157720"/>
              <a:gd name="connsiteY103" fmla="*/ 157233 h 275273"/>
              <a:gd name="connisteX104" fmla="*/ 5071745 w 7157720"/>
              <a:gd name="connsiteY104" fmla="*/ 157233 h 275273"/>
              <a:gd name="connisteX105" fmla="*/ 5159375 w 7157720"/>
              <a:gd name="connsiteY105" fmla="*/ 157233 h 275273"/>
              <a:gd name="connisteX106" fmla="*/ 5234305 w 7157720"/>
              <a:gd name="connsiteY106" fmla="*/ 157233 h 275273"/>
              <a:gd name="connisteX107" fmla="*/ 5309235 w 7157720"/>
              <a:gd name="connsiteY107" fmla="*/ 157233 h 275273"/>
              <a:gd name="connisteX108" fmla="*/ 5384165 w 7157720"/>
              <a:gd name="connsiteY108" fmla="*/ 157233 h 275273"/>
              <a:gd name="connisteX109" fmla="*/ 5459095 w 7157720"/>
              <a:gd name="connsiteY109" fmla="*/ 157233 h 275273"/>
              <a:gd name="connisteX110" fmla="*/ 5471160 w 7157720"/>
              <a:gd name="connsiteY110" fmla="*/ 82303 h 275273"/>
              <a:gd name="connisteX111" fmla="*/ 5396230 w 7157720"/>
              <a:gd name="connsiteY111" fmla="*/ 69603 h 275273"/>
              <a:gd name="connisteX112" fmla="*/ 5309235 w 7157720"/>
              <a:gd name="connsiteY112" fmla="*/ 69603 h 275273"/>
              <a:gd name="connisteX113" fmla="*/ 5384165 w 7157720"/>
              <a:gd name="connsiteY113" fmla="*/ 131833 h 275273"/>
              <a:gd name="connisteX114" fmla="*/ 5459095 w 7157720"/>
              <a:gd name="connsiteY114" fmla="*/ 144533 h 275273"/>
              <a:gd name="connisteX115" fmla="*/ 5534025 w 7157720"/>
              <a:gd name="connsiteY115" fmla="*/ 169298 h 275273"/>
              <a:gd name="connisteX116" fmla="*/ 5608955 w 7157720"/>
              <a:gd name="connsiteY116" fmla="*/ 181998 h 275273"/>
              <a:gd name="connisteX117" fmla="*/ 5683885 w 7157720"/>
              <a:gd name="connsiteY117" fmla="*/ 181998 h 275273"/>
              <a:gd name="connisteX118" fmla="*/ 5758815 w 7157720"/>
              <a:gd name="connsiteY118" fmla="*/ 181998 h 275273"/>
              <a:gd name="connisteX119" fmla="*/ 5833745 w 7157720"/>
              <a:gd name="connsiteY119" fmla="*/ 181998 h 275273"/>
              <a:gd name="connisteX120" fmla="*/ 5908675 w 7157720"/>
              <a:gd name="connsiteY120" fmla="*/ 181998 h 275273"/>
              <a:gd name="connisteX121" fmla="*/ 5983605 w 7157720"/>
              <a:gd name="connsiteY121" fmla="*/ 181998 h 275273"/>
              <a:gd name="connisteX122" fmla="*/ 6058535 w 7157720"/>
              <a:gd name="connsiteY122" fmla="*/ 181998 h 275273"/>
              <a:gd name="connisteX123" fmla="*/ 6133465 w 7157720"/>
              <a:gd name="connsiteY123" fmla="*/ 181998 h 275273"/>
              <a:gd name="connisteX124" fmla="*/ 6208395 w 7157720"/>
              <a:gd name="connsiteY124" fmla="*/ 181998 h 275273"/>
              <a:gd name="connisteX125" fmla="*/ 6233160 w 7157720"/>
              <a:gd name="connsiteY125" fmla="*/ 107068 h 275273"/>
              <a:gd name="connisteX126" fmla="*/ 6158230 w 7157720"/>
              <a:gd name="connsiteY126" fmla="*/ 107068 h 275273"/>
              <a:gd name="connisteX127" fmla="*/ 6071235 w 7157720"/>
              <a:gd name="connsiteY127" fmla="*/ 94368 h 275273"/>
              <a:gd name="connisteX128" fmla="*/ 6008370 w 7157720"/>
              <a:gd name="connsiteY128" fmla="*/ 169298 h 275273"/>
              <a:gd name="connisteX129" fmla="*/ 6083300 w 7157720"/>
              <a:gd name="connsiteY129" fmla="*/ 194698 h 275273"/>
              <a:gd name="connisteX130" fmla="*/ 6158230 w 7157720"/>
              <a:gd name="connsiteY130" fmla="*/ 219463 h 275273"/>
              <a:gd name="connisteX131" fmla="*/ 6245860 w 7157720"/>
              <a:gd name="connsiteY131" fmla="*/ 244228 h 275273"/>
              <a:gd name="connisteX132" fmla="*/ 6320790 w 7157720"/>
              <a:gd name="connsiteY132" fmla="*/ 244228 h 275273"/>
              <a:gd name="connisteX133" fmla="*/ 6408420 w 7157720"/>
              <a:gd name="connsiteY133" fmla="*/ 244228 h 275273"/>
              <a:gd name="connisteX134" fmla="*/ 6483350 w 7157720"/>
              <a:gd name="connsiteY134" fmla="*/ 244228 h 275273"/>
              <a:gd name="connisteX135" fmla="*/ 6558280 w 7157720"/>
              <a:gd name="connsiteY135" fmla="*/ 244228 h 275273"/>
              <a:gd name="connisteX136" fmla="*/ 6657975 w 7157720"/>
              <a:gd name="connsiteY136" fmla="*/ 244228 h 275273"/>
              <a:gd name="connisteX137" fmla="*/ 6732905 w 7157720"/>
              <a:gd name="connsiteY137" fmla="*/ 244228 h 275273"/>
              <a:gd name="connisteX138" fmla="*/ 6820535 w 7157720"/>
              <a:gd name="connsiteY138" fmla="*/ 244228 h 275273"/>
              <a:gd name="connisteX139" fmla="*/ 6895465 w 7157720"/>
              <a:gd name="connsiteY139" fmla="*/ 244228 h 275273"/>
              <a:gd name="connisteX140" fmla="*/ 6820535 w 7157720"/>
              <a:gd name="connsiteY140" fmla="*/ 181998 h 275273"/>
              <a:gd name="connisteX141" fmla="*/ 6745605 w 7157720"/>
              <a:gd name="connsiteY141" fmla="*/ 181998 h 275273"/>
              <a:gd name="connisteX142" fmla="*/ 6670675 w 7157720"/>
              <a:gd name="connsiteY142" fmla="*/ 206763 h 275273"/>
              <a:gd name="connisteX143" fmla="*/ 6745605 w 7157720"/>
              <a:gd name="connsiteY143" fmla="*/ 269628 h 275273"/>
              <a:gd name="connisteX144" fmla="*/ 6833235 w 7157720"/>
              <a:gd name="connsiteY144" fmla="*/ 269628 h 275273"/>
              <a:gd name="connisteX145" fmla="*/ 6908165 w 7157720"/>
              <a:gd name="connsiteY145" fmla="*/ 269628 h 275273"/>
              <a:gd name="connisteX146" fmla="*/ 6995160 w 7157720"/>
              <a:gd name="connsiteY146" fmla="*/ 269628 h 275273"/>
              <a:gd name="connisteX147" fmla="*/ 7070090 w 7157720"/>
              <a:gd name="connsiteY147" fmla="*/ 269628 h 275273"/>
              <a:gd name="connisteX148" fmla="*/ 7157720 w 7157720"/>
              <a:gd name="connsiteY148" fmla="*/ 269628 h 27527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Lst>
            <a:rect l="l" t="t" r="r" b="b"/>
            <a:pathLst>
              <a:path w="7157720" h="275273">
                <a:moveTo>
                  <a:pt x="0" y="144534"/>
                </a:moveTo>
                <a:cubicBezTo>
                  <a:pt x="13335" y="141994"/>
                  <a:pt x="42545" y="131834"/>
                  <a:pt x="74930" y="131834"/>
                </a:cubicBezTo>
                <a:cubicBezTo>
                  <a:pt x="107315" y="131834"/>
                  <a:pt x="130175" y="136914"/>
                  <a:pt x="162560" y="144534"/>
                </a:cubicBezTo>
                <a:cubicBezTo>
                  <a:pt x="194945" y="152154"/>
                  <a:pt x="207645" y="161679"/>
                  <a:pt x="237490" y="169299"/>
                </a:cubicBezTo>
                <a:cubicBezTo>
                  <a:pt x="267335" y="176919"/>
                  <a:pt x="287655" y="197239"/>
                  <a:pt x="312420" y="181999"/>
                </a:cubicBezTo>
                <a:cubicBezTo>
                  <a:pt x="337185" y="166759"/>
                  <a:pt x="369570" y="119134"/>
                  <a:pt x="361950" y="94369"/>
                </a:cubicBezTo>
                <a:cubicBezTo>
                  <a:pt x="354330" y="69604"/>
                  <a:pt x="277495" y="51824"/>
                  <a:pt x="274955" y="56904"/>
                </a:cubicBezTo>
                <a:cubicBezTo>
                  <a:pt x="272415" y="61984"/>
                  <a:pt x="320040" y="104529"/>
                  <a:pt x="349885" y="119769"/>
                </a:cubicBezTo>
                <a:cubicBezTo>
                  <a:pt x="379730" y="135009"/>
                  <a:pt x="394970" y="121674"/>
                  <a:pt x="424815" y="131834"/>
                </a:cubicBezTo>
                <a:cubicBezTo>
                  <a:pt x="454660" y="141994"/>
                  <a:pt x="467360" y="159139"/>
                  <a:pt x="499745" y="169299"/>
                </a:cubicBezTo>
                <a:cubicBezTo>
                  <a:pt x="532130" y="179459"/>
                  <a:pt x="554990" y="176919"/>
                  <a:pt x="587375" y="181999"/>
                </a:cubicBezTo>
                <a:cubicBezTo>
                  <a:pt x="619760" y="187079"/>
                  <a:pt x="632460" y="194699"/>
                  <a:pt x="662305" y="194699"/>
                </a:cubicBezTo>
                <a:cubicBezTo>
                  <a:pt x="692150" y="194699"/>
                  <a:pt x="717550" y="202319"/>
                  <a:pt x="737235" y="181999"/>
                </a:cubicBezTo>
                <a:cubicBezTo>
                  <a:pt x="756920" y="161679"/>
                  <a:pt x="742315" y="101989"/>
                  <a:pt x="762000" y="94369"/>
                </a:cubicBezTo>
                <a:cubicBezTo>
                  <a:pt x="781685" y="86749"/>
                  <a:pt x="807085" y="129294"/>
                  <a:pt x="836930" y="144534"/>
                </a:cubicBezTo>
                <a:cubicBezTo>
                  <a:pt x="866775" y="159774"/>
                  <a:pt x="882015" y="164219"/>
                  <a:pt x="911860" y="169299"/>
                </a:cubicBezTo>
                <a:cubicBezTo>
                  <a:pt x="941705" y="174379"/>
                  <a:pt x="956945" y="179459"/>
                  <a:pt x="986790" y="169299"/>
                </a:cubicBezTo>
                <a:cubicBezTo>
                  <a:pt x="1016635" y="159139"/>
                  <a:pt x="1031875" y="127389"/>
                  <a:pt x="1061720" y="119769"/>
                </a:cubicBezTo>
                <a:cubicBezTo>
                  <a:pt x="1091565" y="112149"/>
                  <a:pt x="1106805" y="129294"/>
                  <a:pt x="1136650" y="131834"/>
                </a:cubicBezTo>
                <a:cubicBezTo>
                  <a:pt x="1166495" y="134374"/>
                  <a:pt x="1181735" y="131834"/>
                  <a:pt x="1211580" y="131834"/>
                </a:cubicBezTo>
                <a:cubicBezTo>
                  <a:pt x="1241425" y="131834"/>
                  <a:pt x="1268730" y="147074"/>
                  <a:pt x="1286510" y="131834"/>
                </a:cubicBezTo>
                <a:cubicBezTo>
                  <a:pt x="1304290" y="116594"/>
                  <a:pt x="1311910" y="79129"/>
                  <a:pt x="1299210" y="56904"/>
                </a:cubicBezTo>
                <a:cubicBezTo>
                  <a:pt x="1286510" y="34679"/>
                  <a:pt x="1256665" y="19439"/>
                  <a:pt x="1224280" y="19439"/>
                </a:cubicBezTo>
                <a:cubicBezTo>
                  <a:pt x="1191895" y="19439"/>
                  <a:pt x="1146810" y="34679"/>
                  <a:pt x="1136650" y="56904"/>
                </a:cubicBezTo>
                <a:cubicBezTo>
                  <a:pt x="1126490" y="79129"/>
                  <a:pt x="1149350" y="111514"/>
                  <a:pt x="1174115" y="131834"/>
                </a:cubicBezTo>
                <a:cubicBezTo>
                  <a:pt x="1198880" y="152154"/>
                  <a:pt x="1229360" y="149614"/>
                  <a:pt x="1261745" y="157234"/>
                </a:cubicBezTo>
                <a:cubicBezTo>
                  <a:pt x="1294130" y="164854"/>
                  <a:pt x="1306830" y="166759"/>
                  <a:pt x="1336675" y="169299"/>
                </a:cubicBezTo>
                <a:cubicBezTo>
                  <a:pt x="1366520" y="171839"/>
                  <a:pt x="1381760" y="169299"/>
                  <a:pt x="1411605" y="169299"/>
                </a:cubicBezTo>
                <a:cubicBezTo>
                  <a:pt x="1441450" y="169299"/>
                  <a:pt x="1456690" y="169299"/>
                  <a:pt x="1486535" y="169299"/>
                </a:cubicBezTo>
                <a:cubicBezTo>
                  <a:pt x="1516380" y="169299"/>
                  <a:pt x="1531620" y="169299"/>
                  <a:pt x="1561465" y="169299"/>
                </a:cubicBezTo>
                <a:cubicBezTo>
                  <a:pt x="1591310" y="169299"/>
                  <a:pt x="1606550" y="169299"/>
                  <a:pt x="1636395" y="169299"/>
                </a:cubicBezTo>
                <a:cubicBezTo>
                  <a:pt x="1666240" y="169299"/>
                  <a:pt x="1681480" y="169299"/>
                  <a:pt x="1711325" y="169299"/>
                </a:cubicBezTo>
                <a:cubicBezTo>
                  <a:pt x="1741170" y="169299"/>
                  <a:pt x="1768475" y="184539"/>
                  <a:pt x="1786255" y="169299"/>
                </a:cubicBezTo>
                <a:cubicBezTo>
                  <a:pt x="1804035" y="154059"/>
                  <a:pt x="1811655" y="116594"/>
                  <a:pt x="1798955" y="94369"/>
                </a:cubicBezTo>
                <a:cubicBezTo>
                  <a:pt x="1786255" y="72144"/>
                  <a:pt x="1753870" y="64524"/>
                  <a:pt x="1724025" y="56904"/>
                </a:cubicBezTo>
                <a:cubicBezTo>
                  <a:pt x="1694180" y="49284"/>
                  <a:pt x="1669415" y="41664"/>
                  <a:pt x="1649095" y="56904"/>
                </a:cubicBezTo>
                <a:cubicBezTo>
                  <a:pt x="1628775" y="72144"/>
                  <a:pt x="1610995" y="109609"/>
                  <a:pt x="1623695" y="131834"/>
                </a:cubicBezTo>
                <a:cubicBezTo>
                  <a:pt x="1636395" y="154059"/>
                  <a:pt x="1678940" y="159139"/>
                  <a:pt x="1711325" y="169299"/>
                </a:cubicBezTo>
                <a:cubicBezTo>
                  <a:pt x="1743710" y="179459"/>
                  <a:pt x="1756410" y="179459"/>
                  <a:pt x="1786255" y="181999"/>
                </a:cubicBezTo>
                <a:cubicBezTo>
                  <a:pt x="1816100" y="184539"/>
                  <a:pt x="1831340" y="184539"/>
                  <a:pt x="1861185" y="181999"/>
                </a:cubicBezTo>
                <a:cubicBezTo>
                  <a:pt x="1891030" y="179459"/>
                  <a:pt x="1906270" y="171839"/>
                  <a:pt x="1936115" y="169299"/>
                </a:cubicBezTo>
                <a:cubicBezTo>
                  <a:pt x="1965960" y="166759"/>
                  <a:pt x="1981200" y="169299"/>
                  <a:pt x="2011045" y="169299"/>
                </a:cubicBezTo>
                <a:cubicBezTo>
                  <a:pt x="2040890" y="169299"/>
                  <a:pt x="2056130" y="169299"/>
                  <a:pt x="2085975" y="169299"/>
                </a:cubicBezTo>
                <a:cubicBezTo>
                  <a:pt x="2115820" y="169299"/>
                  <a:pt x="2128520" y="166759"/>
                  <a:pt x="2160905" y="169299"/>
                </a:cubicBezTo>
                <a:cubicBezTo>
                  <a:pt x="2193290" y="171839"/>
                  <a:pt x="2213610" y="179459"/>
                  <a:pt x="2248535" y="181999"/>
                </a:cubicBezTo>
                <a:cubicBezTo>
                  <a:pt x="2283460" y="184539"/>
                  <a:pt x="2333625" y="194699"/>
                  <a:pt x="2336165" y="181999"/>
                </a:cubicBezTo>
                <a:cubicBezTo>
                  <a:pt x="2338705" y="169299"/>
                  <a:pt x="2291080" y="132469"/>
                  <a:pt x="2261235" y="119769"/>
                </a:cubicBezTo>
                <a:cubicBezTo>
                  <a:pt x="2231390" y="107069"/>
                  <a:pt x="2183765" y="112149"/>
                  <a:pt x="2186305" y="119769"/>
                </a:cubicBezTo>
                <a:cubicBezTo>
                  <a:pt x="2188845" y="127389"/>
                  <a:pt x="2240915" y="144534"/>
                  <a:pt x="2273300" y="157234"/>
                </a:cubicBezTo>
                <a:cubicBezTo>
                  <a:pt x="2305685" y="169934"/>
                  <a:pt x="2318385" y="174379"/>
                  <a:pt x="2348230" y="181999"/>
                </a:cubicBezTo>
                <a:cubicBezTo>
                  <a:pt x="2378075" y="189619"/>
                  <a:pt x="2393315" y="192159"/>
                  <a:pt x="2423160" y="194699"/>
                </a:cubicBezTo>
                <a:cubicBezTo>
                  <a:pt x="2453005" y="197239"/>
                  <a:pt x="2468245" y="194699"/>
                  <a:pt x="2498090" y="194699"/>
                </a:cubicBezTo>
                <a:cubicBezTo>
                  <a:pt x="2527935" y="194699"/>
                  <a:pt x="2543175" y="199779"/>
                  <a:pt x="2573020" y="194699"/>
                </a:cubicBezTo>
                <a:cubicBezTo>
                  <a:pt x="2602865" y="189619"/>
                  <a:pt x="2618105" y="176919"/>
                  <a:pt x="2647950" y="169299"/>
                </a:cubicBezTo>
                <a:cubicBezTo>
                  <a:pt x="2677795" y="161679"/>
                  <a:pt x="2691130" y="167394"/>
                  <a:pt x="2723515" y="157234"/>
                </a:cubicBezTo>
                <a:cubicBezTo>
                  <a:pt x="2755900" y="147074"/>
                  <a:pt x="2807970" y="140089"/>
                  <a:pt x="2810510" y="119769"/>
                </a:cubicBezTo>
                <a:cubicBezTo>
                  <a:pt x="2813050" y="99449"/>
                  <a:pt x="2765425" y="69604"/>
                  <a:pt x="2735580" y="56904"/>
                </a:cubicBezTo>
                <a:cubicBezTo>
                  <a:pt x="2705735" y="44204"/>
                  <a:pt x="2660650" y="44204"/>
                  <a:pt x="2660650" y="56904"/>
                </a:cubicBezTo>
                <a:cubicBezTo>
                  <a:pt x="2660650" y="69604"/>
                  <a:pt x="2705735" y="107069"/>
                  <a:pt x="2735580" y="119769"/>
                </a:cubicBezTo>
                <a:cubicBezTo>
                  <a:pt x="2765425" y="132469"/>
                  <a:pt x="2778125" y="119769"/>
                  <a:pt x="2810510" y="119769"/>
                </a:cubicBezTo>
                <a:cubicBezTo>
                  <a:pt x="2842895" y="119769"/>
                  <a:pt x="2865755" y="119769"/>
                  <a:pt x="2898140" y="119769"/>
                </a:cubicBezTo>
                <a:cubicBezTo>
                  <a:pt x="2930525" y="119769"/>
                  <a:pt x="2943225" y="119769"/>
                  <a:pt x="2973070" y="119769"/>
                </a:cubicBezTo>
                <a:cubicBezTo>
                  <a:pt x="3002915" y="119769"/>
                  <a:pt x="3018155" y="119769"/>
                  <a:pt x="3048000" y="119769"/>
                </a:cubicBezTo>
                <a:cubicBezTo>
                  <a:pt x="3077845" y="119769"/>
                  <a:pt x="3093085" y="119769"/>
                  <a:pt x="3122930" y="119769"/>
                </a:cubicBezTo>
                <a:cubicBezTo>
                  <a:pt x="3152775" y="119769"/>
                  <a:pt x="3168015" y="119769"/>
                  <a:pt x="3197860" y="119769"/>
                </a:cubicBezTo>
                <a:cubicBezTo>
                  <a:pt x="3227705" y="119769"/>
                  <a:pt x="3242945" y="119769"/>
                  <a:pt x="3272790" y="119769"/>
                </a:cubicBezTo>
                <a:cubicBezTo>
                  <a:pt x="3302635" y="119769"/>
                  <a:pt x="3315335" y="122309"/>
                  <a:pt x="3347720" y="119769"/>
                </a:cubicBezTo>
                <a:cubicBezTo>
                  <a:pt x="3380105" y="117229"/>
                  <a:pt x="3415030" y="127389"/>
                  <a:pt x="3435350" y="107069"/>
                </a:cubicBezTo>
                <a:cubicBezTo>
                  <a:pt x="3455670" y="86749"/>
                  <a:pt x="3460750" y="39124"/>
                  <a:pt x="3448050" y="19439"/>
                </a:cubicBezTo>
                <a:cubicBezTo>
                  <a:pt x="3435350" y="-246"/>
                  <a:pt x="3402330" y="9914"/>
                  <a:pt x="3372485" y="7374"/>
                </a:cubicBezTo>
                <a:cubicBezTo>
                  <a:pt x="3342640" y="4834"/>
                  <a:pt x="3319780" y="-7866"/>
                  <a:pt x="3297555" y="7374"/>
                </a:cubicBezTo>
                <a:cubicBezTo>
                  <a:pt x="3275330" y="22614"/>
                  <a:pt x="3252470" y="54999"/>
                  <a:pt x="3260090" y="82304"/>
                </a:cubicBezTo>
                <a:cubicBezTo>
                  <a:pt x="3267710" y="109609"/>
                  <a:pt x="3305175" y="129294"/>
                  <a:pt x="3335020" y="144534"/>
                </a:cubicBezTo>
                <a:cubicBezTo>
                  <a:pt x="3364865" y="159774"/>
                  <a:pt x="3380105" y="152154"/>
                  <a:pt x="3409950" y="157234"/>
                </a:cubicBezTo>
                <a:cubicBezTo>
                  <a:pt x="3439795" y="162314"/>
                  <a:pt x="3455670" y="166759"/>
                  <a:pt x="3485515" y="169299"/>
                </a:cubicBezTo>
                <a:cubicBezTo>
                  <a:pt x="3515360" y="171839"/>
                  <a:pt x="3530600" y="169299"/>
                  <a:pt x="3560445" y="169299"/>
                </a:cubicBezTo>
                <a:cubicBezTo>
                  <a:pt x="3590290" y="169299"/>
                  <a:pt x="3605530" y="169299"/>
                  <a:pt x="3635375" y="169299"/>
                </a:cubicBezTo>
                <a:cubicBezTo>
                  <a:pt x="3665220" y="169299"/>
                  <a:pt x="3680460" y="169299"/>
                  <a:pt x="3710305" y="169299"/>
                </a:cubicBezTo>
                <a:cubicBezTo>
                  <a:pt x="3740150" y="169299"/>
                  <a:pt x="3755390" y="166759"/>
                  <a:pt x="3785235" y="169299"/>
                </a:cubicBezTo>
                <a:cubicBezTo>
                  <a:pt x="3815080" y="171839"/>
                  <a:pt x="3830320" y="179459"/>
                  <a:pt x="3860165" y="181999"/>
                </a:cubicBezTo>
                <a:cubicBezTo>
                  <a:pt x="3890010" y="184539"/>
                  <a:pt x="3902710" y="181999"/>
                  <a:pt x="3935095" y="181999"/>
                </a:cubicBezTo>
                <a:cubicBezTo>
                  <a:pt x="3967480" y="181999"/>
                  <a:pt x="3989705" y="181999"/>
                  <a:pt x="4022090" y="181999"/>
                </a:cubicBezTo>
                <a:cubicBezTo>
                  <a:pt x="4054475" y="181999"/>
                  <a:pt x="4067175" y="181999"/>
                  <a:pt x="4097020" y="181999"/>
                </a:cubicBezTo>
                <a:cubicBezTo>
                  <a:pt x="4126865" y="181999"/>
                  <a:pt x="4189095" y="189619"/>
                  <a:pt x="4171950" y="181999"/>
                </a:cubicBezTo>
                <a:cubicBezTo>
                  <a:pt x="4154805" y="174379"/>
                  <a:pt x="4027170" y="139454"/>
                  <a:pt x="4010025" y="144534"/>
                </a:cubicBezTo>
                <a:cubicBezTo>
                  <a:pt x="3992880" y="149614"/>
                  <a:pt x="4055110" y="194064"/>
                  <a:pt x="4084955" y="206764"/>
                </a:cubicBezTo>
                <a:cubicBezTo>
                  <a:pt x="4114800" y="219464"/>
                  <a:pt x="4130040" y="206764"/>
                  <a:pt x="4159885" y="206764"/>
                </a:cubicBezTo>
                <a:cubicBezTo>
                  <a:pt x="4189730" y="206764"/>
                  <a:pt x="4202430" y="206764"/>
                  <a:pt x="4234815" y="206764"/>
                </a:cubicBezTo>
                <a:cubicBezTo>
                  <a:pt x="4267200" y="206764"/>
                  <a:pt x="4290060" y="206764"/>
                  <a:pt x="4322445" y="206764"/>
                </a:cubicBezTo>
                <a:cubicBezTo>
                  <a:pt x="4354830" y="206764"/>
                  <a:pt x="4367530" y="206764"/>
                  <a:pt x="4397375" y="206764"/>
                </a:cubicBezTo>
                <a:cubicBezTo>
                  <a:pt x="4427220" y="206764"/>
                  <a:pt x="4439920" y="209304"/>
                  <a:pt x="4472305" y="206764"/>
                </a:cubicBezTo>
                <a:cubicBezTo>
                  <a:pt x="4504690" y="204224"/>
                  <a:pt x="4534535" y="214384"/>
                  <a:pt x="4559300" y="194699"/>
                </a:cubicBezTo>
                <a:cubicBezTo>
                  <a:pt x="4584065" y="175014"/>
                  <a:pt x="4604385" y="127389"/>
                  <a:pt x="4596765" y="107069"/>
                </a:cubicBezTo>
                <a:cubicBezTo>
                  <a:pt x="4589145" y="86749"/>
                  <a:pt x="4551680" y="99449"/>
                  <a:pt x="4521835" y="94369"/>
                </a:cubicBezTo>
                <a:cubicBezTo>
                  <a:pt x="4491990" y="89289"/>
                  <a:pt x="4471670" y="69604"/>
                  <a:pt x="4446905" y="82304"/>
                </a:cubicBezTo>
                <a:cubicBezTo>
                  <a:pt x="4422140" y="95004"/>
                  <a:pt x="4392295" y="141994"/>
                  <a:pt x="4397375" y="157234"/>
                </a:cubicBezTo>
                <a:cubicBezTo>
                  <a:pt x="4402455" y="172474"/>
                  <a:pt x="4442460" y="157234"/>
                  <a:pt x="4472305" y="157234"/>
                </a:cubicBezTo>
                <a:cubicBezTo>
                  <a:pt x="4502150" y="157234"/>
                  <a:pt x="4517390" y="157234"/>
                  <a:pt x="4547235" y="157234"/>
                </a:cubicBezTo>
                <a:cubicBezTo>
                  <a:pt x="4577080" y="157234"/>
                  <a:pt x="4592320" y="157234"/>
                  <a:pt x="4622165" y="157234"/>
                </a:cubicBezTo>
                <a:cubicBezTo>
                  <a:pt x="4652010" y="157234"/>
                  <a:pt x="4667250" y="157234"/>
                  <a:pt x="4697095" y="157234"/>
                </a:cubicBezTo>
                <a:cubicBezTo>
                  <a:pt x="4726940" y="157234"/>
                  <a:pt x="4742180" y="157234"/>
                  <a:pt x="4772025" y="157234"/>
                </a:cubicBezTo>
                <a:cubicBezTo>
                  <a:pt x="4801870" y="157234"/>
                  <a:pt x="4817110" y="157234"/>
                  <a:pt x="4846955" y="157234"/>
                </a:cubicBezTo>
                <a:cubicBezTo>
                  <a:pt x="4876800" y="157234"/>
                  <a:pt x="4892040" y="157234"/>
                  <a:pt x="4921885" y="157234"/>
                </a:cubicBezTo>
                <a:cubicBezTo>
                  <a:pt x="4951730" y="157234"/>
                  <a:pt x="4966970" y="157234"/>
                  <a:pt x="4996815" y="157234"/>
                </a:cubicBezTo>
                <a:cubicBezTo>
                  <a:pt x="5026660" y="157234"/>
                  <a:pt x="5039360" y="157234"/>
                  <a:pt x="5071745" y="157234"/>
                </a:cubicBezTo>
                <a:cubicBezTo>
                  <a:pt x="5104130" y="157234"/>
                  <a:pt x="5126990" y="157234"/>
                  <a:pt x="5159375" y="157234"/>
                </a:cubicBezTo>
                <a:cubicBezTo>
                  <a:pt x="5191760" y="157234"/>
                  <a:pt x="5204460" y="157234"/>
                  <a:pt x="5234305" y="157234"/>
                </a:cubicBezTo>
                <a:cubicBezTo>
                  <a:pt x="5264150" y="157234"/>
                  <a:pt x="5279390" y="157234"/>
                  <a:pt x="5309235" y="157234"/>
                </a:cubicBezTo>
                <a:cubicBezTo>
                  <a:pt x="5339080" y="157234"/>
                  <a:pt x="5354320" y="157234"/>
                  <a:pt x="5384165" y="157234"/>
                </a:cubicBezTo>
                <a:cubicBezTo>
                  <a:pt x="5414010" y="157234"/>
                  <a:pt x="5441950" y="172474"/>
                  <a:pt x="5459095" y="157234"/>
                </a:cubicBezTo>
                <a:cubicBezTo>
                  <a:pt x="5476240" y="141994"/>
                  <a:pt x="5483860" y="100084"/>
                  <a:pt x="5471160" y="82304"/>
                </a:cubicBezTo>
                <a:cubicBezTo>
                  <a:pt x="5458460" y="64524"/>
                  <a:pt x="5428615" y="72144"/>
                  <a:pt x="5396230" y="69604"/>
                </a:cubicBezTo>
                <a:cubicBezTo>
                  <a:pt x="5363845" y="67064"/>
                  <a:pt x="5311775" y="56904"/>
                  <a:pt x="5309235" y="69604"/>
                </a:cubicBezTo>
                <a:cubicBezTo>
                  <a:pt x="5306695" y="82304"/>
                  <a:pt x="5354320" y="116594"/>
                  <a:pt x="5384165" y="131834"/>
                </a:cubicBezTo>
                <a:cubicBezTo>
                  <a:pt x="5414010" y="147074"/>
                  <a:pt x="5429250" y="136914"/>
                  <a:pt x="5459095" y="144534"/>
                </a:cubicBezTo>
                <a:cubicBezTo>
                  <a:pt x="5488940" y="152154"/>
                  <a:pt x="5504180" y="161679"/>
                  <a:pt x="5534025" y="169299"/>
                </a:cubicBezTo>
                <a:cubicBezTo>
                  <a:pt x="5563870" y="176919"/>
                  <a:pt x="5579110" y="179459"/>
                  <a:pt x="5608955" y="181999"/>
                </a:cubicBezTo>
                <a:cubicBezTo>
                  <a:pt x="5638800" y="184539"/>
                  <a:pt x="5654040" y="181999"/>
                  <a:pt x="5683885" y="181999"/>
                </a:cubicBezTo>
                <a:cubicBezTo>
                  <a:pt x="5713730" y="181999"/>
                  <a:pt x="5728970" y="181999"/>
                  <a:pt x="5758815" y="181999"/>
                </a:cubicBezTo>
                <a:cubicBezTo>
                  <a:pt x="5788660" y="181999"/>
                  <a:pt x="5803900" y="181999"/>
                  <a:pt x="5833745" y="181999"/>
                </a:cubicBezTo>
                <a:cubicBezTo>
                  <a:pt x="5863590" y="181999"/>
                  <a:pt x="5878830" y="181999"/>
                  <a:pt x="5908675" y="181999"/>
                </a:cubicBezTo>
                <a:cubicBezTo>
                  <a:pt x="5938520" y="181999"/>
                  <a:pt x="5953760" y="181999"/>
                  <a:pt x="5983605" y="181999"/>
                </a:cubicBezTo>
                <a:cubicBezTo>
                  <a:pt x="6013450" y="181999"/>
                  <a:pt x="6028690" y="181999"/>
                  <a:pt x="6058535" y="181999"/>
                </a:cubicBezTo>
                <a:cubicBezTo>
                  <a:pt x="6088380" y="181999"/>
                  <a:pt x="6103620" y="181999"/>
                  <a:pt x="6133465" y="181999"/>
                </a:cubicBezTo>
                <a:cubicBezTo>
                  <a:pt x="6163310" y="181999"/>
                  <a:pt x="6188710" y="197239"/>
                  <a:pt x="6208395" y="181999"/>
                </a:cubicBezTo>
                <a:cubicBezTo>
                  <a:pt x="6228080" y="166759"/>
                  <a:pt x="6243320" y="122309"/>
                  <a:pt x="6233160" y="107069"/>
                </a:cubicBezTo>
                <a:cubicBezTo>
                  <a:pt x="6223000" y="91829"/>
                  <a:pt x="6190615" y="109609"/>
                  <a:pt x="6158230" y="107069"/>
                </a:cubicBezTo>
                <a:cubicBezTo>
                  <a:pt x="6125845" y="104529"/>
                  <a:pt x="6101080" y="81669"/>
                  <a:pt x="6071235" y="94369"/>
                </a:cubicBezTo>
                <a:cubicBezTo>
                  <a:pt x="6041390" y="107069"/>
                  <a:pt x="6005830" y="148979"/>
                  <a:pt x="6008370" y="169299"/>
                </a:cubicBezTo>
                <a:cubicBezTo>
                  <a:pt x="6010910" y="189619"/>
                  <a:pt x="6053455" y="184539"/>
                  <a:pt x="6083300" y="194699"/>
                </a:cubicBezTo>
                <a:cubicBezTo>
                  <a:pt x="6113145" y="204859"/>
                  <a:pt x="6125845" y="209304"/>
                  <a:pt x="6158230" y="219464"/>
                </a:cubicBezTo>
                <a:cubicBezTo>
                  <a:pt x="6190615" y="229624"/>
                  <a:pt x="6213475" y="239149"/>
                  <a:pt x="6245860" y="244229"/>
                </a:cubicBezTo>
                <a:cubicBezTo>
                  <a:pt x="6278245" y="249309"/>
                  <a:pt x="6288405" y="244229"/>
                  <a:pt x="6320790" y="244229"/>
                </a:cubicBezTo>
                <a:cubicBezTo>
                  <a:pt x="6353175" y="244229"/>
                  <a:pt x="6376035" y="244229"/>
                  <a:pt x="6408420" y="244229"/>
                </a:cubicBezTo>
                <a:cubicBezTo>
                  <a:pt x="6440805" y="244229"/>
                  <a:pt x="6453505" y="244229"/>
                  <a:pt x="6483350" y="244229"/>
                </a:cubicBezTo>
                <a:cubicBezTo>
                  <a:pt x="6513195" y="244229"/>
                  <a:pt x="6523355" y="244229"/>
                  <a:pt x="6558280" y="244229"/>
                </a:cubicBezTo>
                <a:cubicBezTo>
                  <a:pt x="6593205" y="244229"/>
                  <a:pt x="6623050" y="244229"/>
                  <a:pt x="6657975" y="244229"/>
                </a:cubicBezTo>
                <a:cubicBezTo>
                  <a:pt x="6692900" y="244229"/>
                  <a:pt x="6700520" y="244229"/>
                  <a:pt x="6732905" y="244229"/>
                </a:cubicBezTo>
                <a:cubicBezTo>
                  <a:pt x="6765290" y="244229"/>
                  <a:pt x="6788150" y="244229"/>
                  <a:pt x="6820535" y="244229"/>
                </a:cubicBezTo>
                <a:cubicBezTo>
                  <a:pt x="6852920" y="244229"/>
                  <a:pt x="6895465" y="256929"/>
                  <a:pt x="6895465" y="244229"/>
                </a:cubicBezTo>
                <a:cubicBezTo>
                  <a:pt x="6895465" y="231529"/>
                  <a:pt x="6850380" y="194699"/>
                  <a:pt x="6820535" y="181999"/>
                </a:cubicBezTo>
                <a:cubicBezTo>
                  <a:pt x="6790690" y="169299"/>
                  <a:pt x="6775450" y="176919"/>
                  <a:pt x="6745605" y="181999"/>
                </a:cubicBezTo>
                <a:cubicBezTo>
                  <a:pt x="6715760" y="187079"/>
                  <a:pt x="6670675" y="188984"/>
                  <a:pt x="6670675" y="206764"/>
                </a:cubicBezTo>
                <a:cubicBezTo>
                  <a:pt x="6670675" y="224544"/>
                  <a:pt x="6713220" y="256929"/>
                  <a:pt x="6745605" y="269629"/>
                </a:cubicBezTo>
                <a:cubicBezTo>
                  <a:pt x="6777990" y="282329"/>
                  <a:pt x="6800850" y="269629"/>
                  <a:pt x="6833235" y="269629"/>
                </a:cubicBezTo>
                <a:cubicBezTo>
                  <a:pt x="6865620" y="269629"/>
                  <a:pt x="6875780" y="269629"/>
                  <a:pt x="6908165" y="269629"/>
                </a:cubicBezTo>
                <a:cubicBezTo>
                  <a:pt x="6940550" y="269629"/>
                  <a:pt x="6962775" y="269629"/>
                  <a:pt x="6995160" y="269629"/>
                </a:cubicBezTo>
                <a:cubicBezTo>
                  <a:pt x="7027545" y="269629"/>
                  <a:pt x="7037705" y="269629"/>
                  <a:pt x="7070090" y="269629"/>
                </a:cubicBezTo>
                <a:cubicBezTo>
                  <a:pt x="7102475" y="269629"/>
                  <a:pt x="7141845" y="269629"/>
                  <a:pt x="7157720" y="26962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任意多边形 49"/>
          <p:cNvSpPr/>
          <p:nvPr/>
        </p:nvSpPr>
        <p:spPr>
          <a:xfrm>
            <a:off x="424815" y="6336665"/>
            <a:ext cx="5755005" cy="101600"/>
          </a:xfrm>
          <a:custGeom>
            <a:avLst/>
            <a:gdLst>
              <a:gd name="connisteX0" fmla="*/ 0 w 7157720"/>
              <a:gd name="connsiteY0" fmla="*/ 144533 h 275273"/>
              <a:gd name="connisteX1" fmla="*/ 74930 w 7157720"/>
              <a:gd name="connsiteY1" fmla="*/ 131833 h 275273"/>
              <a:gd name="connisteX2" fmla="*/ 162560 w 7157720"/>
              <a:gd name="connsiteY2" fmla="*/ 144533 h 275273"/>
              <a:gd name="connisteX3" fmla="*/ 237490 w 7157720"/>
              <a:gd name="connsiteY3" fmla="*/ 169298 h 275273"/>
              <a:gd name="connisteX4" fmla="*/ 312420 w 7157720"/>
              <a:gd name="connsiteY4" fmla="*/ 181998 h 275273"/>
              <a:gd name="connisteX5" fmla="*/ 361950 w 7157720"/>
              <a:gd name="connsiteY5" fmla="*/ 94368 h 275273"/>
              <a:gd name="connisteX6" fmla="*/ 274955 w 7157720"/>
              <a:gd name="connsiteY6" fmla="*/ 56903 h 275273"/>
              <a:gd name="connisteX7" fmla="*/ 349885 w 7157720"/>
              <a:gd name="connsiteY7" fmla="*/ 119768 h 275273"/>
              <a:gd name="connisteX8" fmla="*/ 424815 w 7157720"/>
              <a:gd name="connsiteY8" fmla="*/ 131833 h 275273"/>
              <a:gd name="connisteX9" fmla="*/ 499745 w 7157720"/>
              <a:gd name="connsiteY9" fmla="*/ 169298 h 275273"/>
              <a:gd name="connisteX10" fmla="*/ 587375 w 7157720"/>
              <a:gd name="connsiteY10" fmla="*/ 181998 h 275273"/>
              <a:gd name="connisteX11" fmla="*/ 662305 w 7157720"/>
              <a:gd name="connsiteY11" fmla="*/ 194698 h 275273"/>
              <a:gd name="connisteX12" fmla="*/ 737235 w 7157720"/>
              <a:gd name="connsiteY12" fmla="*/ 181998 h 275273"/>
              <a:gd name="connisteX13" fmla="*/ 762000 w 7157720"/>
              <a:gd name="connsiteY13" fmla="*/ 94368 h 275273"/>
              <a:gd name="connisteX14" fmla="*/ 836930 w 7157720"/>
              <a:gd name="connsiteY14" fmla="*/ 144533 h 275273"/>
              <a:gd name="connisteX15" fmla="*/ 911860 w 7157720"/>
              <a:gd name="connsiteY15" fmla="*/ 169298 h 275273"/>
              <a:gd name="connisteX16" fmla="*/ 986790 w 7157720"/>
              <a:gd name="connsiteY16" fmla="*/ 169298 h 275273"/>
              <a:gd name="connisteX17" fmla="*/ 1061720 w 7157720"/>
              <a:gd name="connsiteY17" fmla="*/ 119768 h 275273"/>
              <a:gd name="connisteX18" fmla="*/ 1136650 w 7157720"/>
              <a:gd name="connsiteY18" fmla="*/ 131833 h 275273"/>
              <a:gd name="connisteX19" fmla="*/ 1211580 w 7157720"/>
              <a:gd name="connsiteY19" fmla="*/ 131833 h 275273"/>
              <a:gd name="connisteX20" fmla="*/ 1286510 w 7157720"/>
              <a:gd name="connsiteY20" fmla="*/ 131833 h 275273"/>
              <a:gd name="connisteX21" fmla="*/ 1299210 w 7157720"/>
              <a:gd name="connsiteY21" fmla="*/ 56903 h 275273"/>
              <a:gd name="connisteX22" fmla="*/ 1224280 w 7157720"/>
              <a:gd name="connsiteY22" fmla="*/ 19438 h 275273"/>
              <a:gd name="connisteX23" fmla="*/ 1136650 w 7157720"/>
              <a:gd name="connsiteY23" fmla="*/ 56903 h 275273"/>
              <a:gd name="connisteX24" fmla="*/ 1174115 w 7157720"/>
              <a:gd name="connsiteY24" fmla="*/ 131833 h 275273"/>
              <a:gd name="connisteX25" fmla="*/ 1261745 w 7157720"/>
              <a:gd name="connsiteY25" fmla="*/ 157233 h 275273"/>
              <a:gd name="connisteX26" fmla="*/ 1336675 w 7157720"/>
              <a:gd name="connsiteY26" fmla="*/ 169298 h 275273"/>
              <a:gd name="connisteX27" fmla="*/ 1411605 w 7157720"/>
              <a:gd name="connsiteY27" fmla="*/ 169298 h 275273"/>
              <a:gd name="connisteX28" fmla="*/ 1486535 w 7157720"/>
              <a:gd name="connsiteY28" fmla="*/ 169298 h 275273"/>
              <a:gd name="connisteX29" fmla="*/ 1561465 w 7157720"/>
              <a:gd name="connsiteY29" fmla="*/ 169298 h 275273"/>
              <a:gd name="connisteX30" fmla="*/ 1636395 w 7157720"/>
              <a:gd name="connsiteY30" fmla="*/ 169298 h 275273"/>
              <a:gd name="connisteX31" fmla="*/ 1711325 w 7157720"/>
              <a:gd name="connsiteY31" fmla="*/ 169298 h 275273"/>
              <a:gd name="connisteX32" fmla="*/ 1786255 w 7157720"/>
              <a:gd name="connsiteY32" fmla="*/ 169298 h 275273"/>
              <a:gd name="connisteX33" fmla="*/ 1798955 w 7157720"/>
              <a:gd name="connsiteY33" fmla="*/ 94368 h 275273"/>
              <a:gd name="connisteX34" fmla="*/ 1724025 w 7157720"/>
              <a:gd name="connsiteY34" fmla="*/ 56903 h 275273"/>
              <a:gd name="connisteX35" fmla="*/ 1649095 w 7157720"/>
              <a:gd name="connsiteY35" fmla="*/ 56903 h 275273"/>
              <a:gd name="connisteX36" fmla="*/ 1623695 w 7157720"/>
              <a:gd name="connsiteY36" fmla="*/ 131833 h 275273"/>
              <a:gd name="connisteX37" fmla="*/ 1711325 w 7157720"/>
              <a:gd name="connsiteY37" fmla="*/ 169298 h 275273"/>
              <a:gd name="connisteX38" fmla="*/ 1786255 w 7157720"/>
              <a:gd name="connsiteY38" fmla="*/ 181998 h 275273"/>
              <a:gd name="connisteX39" fmla="*/ 1861185 w 7157720"/>
              <a:gd name="connsiteY39" fmla="*/ 181998 h 275273"/>
              <a:gd name="connisteX40" fmla="*/ 1936115 w 7157720"/>
              <a:gd name="connsiteY40" fmla="*/ 169298 h 275273"/>
              <a:gd name="connisteX41" fmla="*/ 2011045 w 7157720"/>
              <a:gd name="connsiteY41" fmla="*/ 169298 h 275273"/>
              <a:gd name="connisteX42" fmla="*/ 2085975 w 7157720"/>
              <a:gd name="connsiteY42" fmla="*/ 169298 h 275273"/>
              <a:gd name="connisteX43" fmla="*/ 2160905 w 7157720"/>
              <a:gd name="connsiteY43" fmla="*/ 169298 h 275273"/>
              <a:gd name="connisteX44" fmla="*/ 2248535 w 7157720"/>
              <a:gd name="connsiteY44" fmla="*/ 181998 h 275273"/>
              <a:gd name="connisteX45" fmla="*/ 2336165 w 7157720"/>
              <a:gd name="connsiteY45" fmla="*/ 181998 h 275273"/>
              <a:gd name="connisteX46" fmla="*/ 2261235 w 7157720"/>
              <a:gd name="connsiteY46" fmla="*/ 119768 h 275273"/>
              <a:gd name="connisteX47" fmla="*/ 2186305 w 7157720"/>
              <a:gd name="connsiteY47" fmla="*/ 119768 h 275273"/>
              <a:gd name="connisteX48" fmla="*/ 2273300 w 7157720"/>
              <a:gd name="connsiteY48" fmla="*/ 157233 h 275273"/>
              <a:gd name="connisteX49" fmla="*/ 2348230 w 7157720"/>
              <a:gd name="connsiteY49" fmla="*/ 181998 h 275273"/>
              <a:gd name="connisteX50" fmla="*/ 2423160 w 7157720"/>
              <a:gd name="connsiteY50" fmla="*/ 194698 h 275273"/>
              <a:gd name="connisteX51" fmla="*/ 2498090 w 7157720"/>
              <a:gd name="connsiteY51" fmla="*/ 194698 h 275273"/>
              <a:gd name="connisteX52" fmla="*/ 2573020 w 7157720"/>
              <a:gd name="connsiteY52" fmla="*/ 194698 h 275273"/>
              <a:gd name="connisteX53" fmla="*/ 2647950 w 7157720"/>
              <a:gd name="connsiteY53" fmla="*/ 169298 h 275273"/>
              <a:gd name="connisteX54" fmla="*/ 2723515 w 7157720"/>
              <a:gd name="connsiteY54" fmla="*/ 157233 h 275273"/>
              <a:gd name="connisteX55" fmla="*/ 2810510 w 7157720"/>
              <a:gd name="connsiteY55" fmla="*/ 119768 h 275273"/>
              <a:gd name="connisteX56" fmla="*/ 2735580 w 7157720"/>
              <a:gd name="connsiteY56" fmla="*/ 56903 h 275273"/>
              <a:gd name="connisteX57" fmla="*/ 2660650 w 7157720"/>
              <a:gd name="connsiteY57" fmla="*/ 56903 h 275273"/>
              <a:gd name="connisteX58" fmla="*/ 2735580 w 7157720"/>
              <a:gd name="connsiteY58" fmla="*/ 119768 h 275273"/>
              <a:gd name="connisteX59" fmla="*/ 2810510 w 7157720"/>
              <a:gd name="connsiteY59" fmla="*/ 119768 h 275273"/>
              <a:gd name="connisteX60" fmla="*/ 2898140 w 7157720"/>
              <a:gd name="connsiteY60" fmla="*/ 119768 h 275273"/>
              <a:gd name="connisteX61" fmla="*/ 2973070 w 7157720"/>
              <a:gd name="connsiteY61" fmla="*/ 119768 h 275273"/>
              <a:gd name="connisteX62" fmla="*/ 3048000 w 7157720"/>
              <a:gd name="connsiteY62" fmla="*/ 119768 h 275273"/>
              <a:gd name="connisteX63" fmla="*/ 3122930 w 7157720"/>
              <a:gd name="connsiteY63" fmla="*/ 119768 h 275273"/>
              <a:gd name="connisteX64" fmla="*/ 3197860 w 7157720"/>
              <a:gd name="connsiteY64" fmla="*/ 119768 h 275273"/>
              <a:gd name="connisteX65" fmla="*/ 3272790 w 7157720"/>
              <a:gd name="connsiteY65" fmla="*/ 119768 h 275273"/>
              <a:gd name="connisteX66" fmla="*/ 3347720 w 7157720"/>
              <a:gd name="connsiteY66" fmla="*/ 119768 h 275273"/>
              <a:gd name="connisteX67" fmla="*/ 3435350 w 7157720"/>
              <a:gd name="connsiteY67" fmla="*/ 107068 h 275273"/>
              <a:gd name="connisteX68" fmla="*/ 3448050 w 7157720"/>
              <a:gd name="connsiteY68" fmla="*/ 19438 h 275273"/>
              <a:gd name="connisteX69" fmla="*/ 3372485 w 7157720"/>
              <a:gd name="connsiteY69" fmla="*/ 7373 h 275273"/>
              <a:gd name="connisteX70" fmla="*/ 3297555 w 7157720"/>
              <a:gd name="connsiteY70" fmla="*/ 7373 h 275273"/>
              <a:gd name="connisteX71" fmla="*/ 3260090 w 7157720"/>
              <a:gd name="connsiteY71" fmla="*/ 82303 h 275273"/>
              <a:gd name="connisteX72" fmla="*/ 3335020 w 7157720"/>
              <a:gd name="connsiteY72" fmla="*/ 144533 h 275273"/>
              <a:gd name="connisteX73" fmla="*/ 3409950 w 7157720"/>
              <a:gd name="connsiteY73" fmla="*/ 157233 h 275273"/>
              <a:gd name="connisteX74" fmla="*/ 3485515 w 7157720"/>
              <a:gd name="connsiteY74" fmla="*/ 169298 h 275273"/>
              <a:gd name="connisteX75" fmla="*/ 3560445 w 7157720"/>
              <a:gd name="connsiteY75" fmla="*/ 169298 h 275273"/>
              <a:gd name="connisteX76" fmla="*/ 3635375 w 7157720"/>
              <a:gd name="connsiteY76" fmla="*/ 169298 h 275273"/>
              <a:gd name="connisteX77" fmla="*/ 3710305 w 7157720"/>
              <a:gd name="connsiteY77" fmla="*/ 169298 h 275273"/>
              <a:gd name="connisteX78" fmla="*/ 3785235 w 7157720"/>
              <a:gd name="connsiteY78" fmla="*/ 169298 h 275273"/>
              <a:gd name="connisteX79" fmla="*/ 3860165 w 7157720"/>
              <a:gd name="connsiteY79" fmla="*/ 181998 h 275273"/>
              <a:gd name="connisteX80" fmla="*/ 3935095 w 7157720"/>
              <a:gd name="connsiteY80" fmla="*/ 181998 h 275273"/>
              <a:gd name="connisteX81" fmla="*/ 4022090 w 7157720"/>
              <a:gd name="connsiteY81" fmla="*/ 181998 h 275273"/>
              <a:gd name="connisteX82" fmla="*/ 4097020 w 7157720"/>
              <a:gd name="connsiteY82" fmla="*/ 181998 h 275273"/>
              <a:gd name="connisteX83" fmla="*/ 4171950 w 7157720"/>
              <a:gd name="connsiteY83" fmla="*/ 181998 h 275273"/>
              <a:gd name="connisteX84" fmla="*/ 4010025 w 7157720"/>
              <a:gd name="connsiteY84" fmla="*/ 144533 h 275273"/>
              <a:gd name="connisteX85" fmla="*/ 4084955 w 7157720"/>
              <a:gd name="connsiteY85" fmla="*/ 206763 h 275273"/>
              <a:gd name="connisteX86" fmla="*/ 4159885 w 7157720"/>
              <a:gd name="connsiteY86" fmla="*/ 206763 h 275273"/>
              <a:gd name="connisteX87" fmla="*/ 4234815 w 7157720"/>
              <a:gd name="connsiteY87" fmla="*/ 206763 h 275273"/>
              <a:gd name="connisteX88" fmla="*/ 4322445 w 7157720"/>
              <a:gd name="connsiteY88" fmla="*/ 206763 h 275273"/>
              <a:gd name="connisteX89" fmla="*/ 4397375 w 7157720"/>
              <a:gd name="connsiteY89" fmla="*/ 206763 h 275273"/>
              <a:gd name="connisteX90" fmla="*/ 4472305 w 7157720"/>
              <a:gd name="connsiteY90" fmla="*/ 206763 h 275273"/>
              <a:gd name="connisteX91" fmla="*/ 4559300 w 7157720"/>
              <a:gd name="connsiteY91" fmla="*/ 194698 h 275273"/>
              <a:gd name="connisteX92" fmla="*/ 4596765 w 7157720"/>
              <a:gd name="connsiteY92" fmla="*/ 107068 h 275273"/>
              <a:gd name="connisteX93" fmla="*/ 4521835 w 7157720"/>
              <a:gd name="connsiteY93" fmla="*/ 94368 h 275273"/>
              <a:gd name="connisteX94" fmla="*/ 4446905 w 7157720"/>
              <a:gd name="connsiteY94" fmla="*/ 82303 h 275273"/>
              <a:gd name="connisteX95" fmla="*/ 4397375 w 7157720"/>
              <a:gd name="connsiteY95" fmla="*/ 157233 h 275273"/>
              <a:gd name="connisteX96" fmla="*/ 4472305 w 7157720"/>
              <a:gd name="connsiteY96" fmla="*/ 157233 h 275273"/>
              <a:gd name="connisteX97" fmla="*/ 4547235 w 7157720"/>
              <a:gd name="connsiteY97" fmla="*/ 157233 h 275273"/>
              <a:gd name="connisteX98" fmla="*/ 4622165 w 7157720"/>
              <a:gd name="connsiteY98" fmla="*/ 157233 h 275273"/>
              <a:gd name="connisteX99" fmla="*/ 4697095 w 7157720"/>
              <a:gd name="connsiteY99" fmla="*/ 157233 h 275273"/>
              <a:gd name="connisteX100" fmla="*/ 4772025 w 7157720"/>
              <a:gd name="connsiteY100" fmla="*/ 157233 h 275273"/>
              <a:gd name="connisteX101" fmla="*/ 4846955 w 7157720"/>
              <a:gd name="connsiteY101" fmla="*/ 157233 h 275273"/>
              <a:gd name="connisteX102" fmla="*/ 4921885 w 7157720"/>
              <a:gd name="connsiteY102" fmla="*/ 157233 h 275273"/>
              <a:gd name="connisteX103" fmla="*/ 4996815 w 7157720"/>
              <a:gd name="connsiteY103" fmla="*/ 157233 h 275273"/>
              <a:gd name="connisteX104" fmla="*/ 5071745 w 7157720"/>
              <a:gd name="connsiteY104" fmla="*/ 157233 h 275273"/>
              <a:gd name="connisteX105" fmla="*/ 5159375 w 7157720"/>
              <a:gd name="connsiteY105" fmla="*/ 157233 h 275273"/>
              <a:gd name="connisteX106" fmla="*/ 5234305 w 7157720"/>
              <a:gd name="connsiteY106" fmla="*/ 157233 h 275273"/>
              <a:gd name="connisteX107" fmla="*/ 5309235 w 7157720"/>
              <a:gd name="connsiteY107" fmla="*/ 157233 h 275273"/>
              <a:gd name="connisteX108" fmla="*/ 5384165 w 7157720"/>
              <a:gd name="connsiteY108" fmla="*/ 157233 h 275273"/>
              <a:gd name="connisteX109" fmla="*/ 5459095 w 7157720"/>
              <a:gd name="connsiteY109" fmla="*/ 157233 h 275273"/>
              <a:gd name="connisteX110" fmla="*/ 5471160 w 7157720"/>
              <a:gd name="connsiteY110" fmla="*/ 82303 h 275273"/>
              <a:gd name="connisteX111" fmla="*/ 5396230 w 7157720"/>
              <a:gd name="connsiteY111" fmla="*/ 69603 h 275273"/>
              <a:gd name="connisteX112" fmla="*/ 5309235 w 7157720"/>
              <a:gd name="connsiteY112" fmla="*/ 69603 h 275273"/>
              <a:gd name="connisteX113" fmla="*/ 5384165 w 7157720"/>
              <a:gd name="connsiteY113" fmla="*/ 131833 h 275273"/>
              <a:gd name="connisteX114" fmla="*/ 5459095 w 7157720"/>
              <a:gd name="connsiteY114" fmla="*/ 144533 h 275273"/>
              <a:gd name="connisteX115" fmla="*/ 5534025 w 7157720"/>
              <a:gd name="connsiteY115" fmla="*/ 169298 h 275273"/>
              <a:gd name="connisteX116" fmla="*/ 5608955 w 7157720"/>
              <a:gd name="connsiteY116" fmla="*/ 181998 h 275273"/>
              <a:gd name="connisteX117" fmla="*/ 5683885 w 7157720"/>
              <a:gd name="connsiteY117" fmla="*/ 181998 h 275273"/>
              <a:gd name="connisteX118" fmla="*/ 5758815 w 7157720"/>
              <a:gd name="connsiteY118" fmla="*/ 181998 h 275273"/>
              <a:gd name="connisteX119" fmla="*/ 5833745 w 7157720"/>
              <a:gd name="connsiteY119" fmla="*/ 181998 h 275273"/>
              <a:gd name="connisteX120" fmla="*/ 5908675 w 7157720"/>
              <a:gd name="connsiteY120" fmla="*/ 181998 h 275273"/>
              <a:gd name="connisteX121" fmla="*/ 5983605 w 7157720"/>
              <a:gd name="connsiteY121" fmla="*/ 181998 h 275273"/>
              <a:gd name="connisteX122" fmla="*/ 6058535 w 7157720"/>
              <a:gd name="connsiteY122" fmla="*/ 181998 h 275273"/>
              <a:gd name="connisteX123" fmla="*/ 6133465 w 7157720"/>
              <a:gd name="connsiteY123" fmla="*/ 181998 h 275273"/>
              <a:gd name="connisteX124" fmla="*/ 6208395 w 7157720"/>
              <a:gd name="connsiteY124" fmla="*/ 181998 h 275273"/>
              <a:gd name="connisteX125" fmla="*/ 6233160 w 7157720"/>
              <a:gd name="connsiteY125" fmla="*/ 107068 h 275273"/>
              <a:gd name="connisteX126" fmla="*/ 6158230 w 7157720"/>
              <a:gd name="connsiteY126" fmla="*/ 107068 h 275273"/>
              <a:gd name="connisteX127" fmla="*/ 6071235 w 7157720"/>
              <a:gd name="connsiteY127" fmla="*/ 94368 h 275273"/>
              <a:gd name="connisteX128" fmla="*/ 6008370 w 7157720"/>
              <a:gd name="connsiteY128" fmla="*/ 169298 h 275273"/>
              <a:gd name="connisteX129" fmla="*/ 6083300 w 7157720"/>
              <a:gd name="connsiteY129" fmla="*/ 194698 h 275273"/>
              <a:gd name="connisteX130" fmla="*/ 6158230 w 7157720"/>
              <a:gd name="connsiteY130" fmla="*/ 219463 h 275273"/>
              <a:gd name="connisteX131" fmla="*/ 6245860 w 7157720"/>
              <a:gd name="connsiteY131" fmla="*/ 244228 h 275273"/>
              <a:gd name="connisteX132" fmla="*/ 6320790 w 7157720"/>
              <a:gd name="connsiteY132" fmla="*/ 244228 h 275273"/>
              <a:gd name="connisteX133" fmla="*/ 6408420 w 7157720"/>
              <a:gd name="connsiteY133" fmla="*/ 244228 h 275273"/>
              <a:gd name="connisteX134" fmla="*/ 6483350 w 7157720"/>
              <a:gd name="connsiteY134" fmla="*/ 244228 h 275273"/>
              <a:gd name="connisteX135" fmla="*/ 6558280 w 7157720"/>
              <a:gd name="connsiteY135" fmla="*/ 244228 h 275273"/>
              <a:gd name="connisteX136" fmla="*/ 6657975 w 7157720"/>
              <a:gd name="connsiteY136" fmla="*/ 244228 h 275273"/>
              <a:gd name="connisteX137" fmla="*/ 6732905 w 7157720"/>
              <a:gd name="connsiteY137" fmla="*/ 244228 h 275273"/>
              <a:gd name="connisteX138" fmla="*/ 6820535 w 7157720"/>
              <a:gd name="connsiteY138" fmla="*/ 244228 h 275273"/>
              <a:gd name="connisteX139" fmla="*/ 6895465 w 7157720"/>
              <a:gd name="connsiteY139" fmla="*/ 244228 h 275273"/>
              <a:gd name="connisteX140" fmla="*/ 6820535 w 7157720"/>
              <a:gd name="connsiteY140" fmla="*/ 181998 h 275273"/>
              <a:gd name="connisteX141" fmla="*/ 6745605 w 7157720"/>
              <a:gd name="connsiteY141" fmla="*/ 181998 h 275273"/>
              <a:gd name="connisteX142" fmla="*/ 6670675 w 7157720"/>
              <a:gd name="connsiteY142" fmla="*/ 206763 h 275273"/>
              <a:gd name="connisteX143" fmla="*/ 6745605 w 7157720"/>
              <a:gd name="connsiteY143" fmla="*/ 269628 h 275273"/>
              <a:gd name="connisteX144" fmla="*/ 6833235 w 7157720"/>
              <a:gd name="connsiteY144" fmla="*/ 269628 h 275273"/>
              <a:gd name="connisteX145" fmla="*/ 6908165 w 7157720"/>
              <a:gd name="connsiteY145" fmla="*/ 269628 h 275273"/>
              <a:gd name="connisteX146" fmla="*/ 6995160 w 7157720"/>
              <a:gd name="connsiteY146" fmla="*/ 269628 h 275273"/>
              <a:gd name="connisteX147" fmla="*/ 7070090 w 7157720"/>
              <a:gd name="connsiteY147" fmla="*/ 269628 h 275273"/>
              <a:gd name="connisteX148" fmla="*/ 7157720 w 7157720"/>
              <a:gd name="connsiteY148" fmla="*/ 269628 h 27527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Lst>
            <a:rect l="l" t="t" r="r" b="b"/>
            <a:pathLst>
              <a:path w="7157720" h="275273">
                <a:moveTo>
                  <a:pt x="0" y="144534"/>
                </a:moveTo>
                <a:cubicBezTo>
                  <a:pt x="13335" y="141994"/>
                  <a:pt x="42545" y="131834"/>
                  <a:pt x="74930" y="131834"/>
                </a:cubicBezTo>
                <a:cubicBezTo>
                  <a:pt x="107315" y="131834"/>
                  <a:pt x="130175" y="136914"/>
                  <a:pt x="162560" y="144534"/>
                </a:cubicBezTo>
                <a:cubicBezTo>
                  <a:pt x="194945" y="152154"/>
                  <a:pt x="207645" y="161679"/>
                  <a:pt x="237490" y="169299"/>
                </a:cubicBezTo>
                <a:cubicBezTo>
                  <a:pt x="267335" y="176919"/>
                  <a:pt x="287655" y="197239"/>
                  <a:pt x="312420" y="181999"/>
                </a:cubicBezTo>
                <a:cubicBezTo>
                  <a:pt x="337185" y="166759"/>
                  <a:pt x="369570" y="119134"/>
                  <a:pt x="361950" y="94369"/>
                </a:cubicBezTo>
                <a:cubicBezTo>
                  <a:pt x="354330" y="69604"/>
                  <a:pt x="277495" y="51824"/>
                  <a:pt x="274955" y="56904"/>
                </a:cubicBezTo>
                <a:cubicBezTo>
                  <a:pt x="272415" y="61984"/>
                  <a:pt x="320040" y="104529"/>
                  <a:pt x="349885" y="119769"/>
                </a:cubicBezTo>
                <a:cubicBezTo>
                  <a:pt x="379730" y="135009"/>
                  <a:pt x="394970" y="121674"/>
                  <a:pt x="424815" y="131834"/>
                </a:cubicBezTo>
                <a:cubicBezTo>
                  <a:pt x="454660" y="141994"/>
                  <a:pt x="467360" y="159139"/>
                  <a:pt x="499745" y="169299"/>
                </a:cubicBezTo>
                <a:cubicBezTo>
                  <a:pt x="532130" y="179459"/>
                  <a:pt x="554990" y="176919"/>
                  <a:pt x="587375" y="181999"/>
                </a:cubicBezTo>
                <a:cubicBezTo>
                  <a:pt x="619760" y="187079"/>
                  <a:pt x="632460" y="194699"/>
                  <a:pt x="662305" y="194699"/>
                </a:cubicBezTo>
                <a:cubicBezTo>
                  <a:pt x="692150" y="194699"/>
                  <a:pt x="717550" y="202319"/>
                  <a:pt x="737235" y="181999"/>
                </a:cubicBezTo>
                <a:cubicBezTo>
                  <a:pt x="756920" y="161679"/>
                  <a:pt x="742315" y="101989"/>
                  <a:pt x="762000" y="94369"/>
                </a:cubicBezTo>
                <a:cubicBezTo>
                  <a:pt x="781685" y="86749"/>
                  <a:pt x="807085" y="129294"/>
                  <a:pt x="836930" y="144534"/>
                </a:cubicBezTo>
                <a:cubicBezTo>
                  <a:pt x="866775" y="159774"/>
                  <a:pt x="882015" y="164219"/>
                  <a:pt x="911860" y="169299"/>
                </a:cubicBezTo>
                <a:cubicBezTo>
                  <a:pt x="941705" y="174379"/>
                  <a:pt x="956945" y="179459"/>
                  <a:pt x="986790" y="169299"/>
                </a:cubicBezTo>
                <a:cubicBezTo>
                  <a:pt x="1016635" y="159139"/>
                  <a:pt x="1031875" y="127389"/>
                  <a:pt x="1061720" y="119769"/>
                </a:cubicBezTo>
                <a:cubicBezTo>
                  <a:pt x="1091565" y="112149"/>
                  <a:pt x="1106805" y="129294"/>
                  <a:pt x="1136650" y="131834"/>
                </a:cubicBezTo>
                <a:cubicBezTo>
                  <a:pt x="1166495" y="134374"/>
                  <a:pt x="1181735" y="131834"/>
                  <a:pt x="1211580" y="131834"/>
                </a:cubicBezTo>
                <a:cubicBezTo>
                  <a:pt x="1241425" y="131834"/>
                  <a:pt x="1268730" y="147074"/>
                  <a:pt x="1286510" y="131834"/>
                </a:cubicBezTo>
                <a:cubicBezTo>
                  <a:pt x="1304290" y="116594"/>
                  <a:pt x="1311910" y="79129"/>
                  <a:pt x="1299210" y="56904"/>
                </a:cubicBezTo>
                <a:cubicBezTo>
                  <a:pt x="1286510" y="34679"/>
                  <a:pt x="1256665" y="19439"/>
                  <a:pt x="1224280" y="19439"/>
                </a:cubicBezTo>
                <a:cubicBezTo>
                  <a:pt x="1191895" y="19439"/>
                  <a:pt x="1146810" y="34679"/>
                  <a:pt x="1136650" y="56904"/>
                </a:cubicBezTo>
                <a:cubicBezTo>
                  <a:pt x="1126490" y="79129"/>
                  <a:pt x="1149350" y="111514"/>
                  <a:pt x="1174115" y="131834"/>
                </a:cubicBezTo>
                <a:cubicBezTo>
                  <a:pt x="1198880" y="152154"/>
                  <a:pt x="1229360" y="149614"/>
                  <a:pt x="1261745" y="157234"/>
                </a:cubicBezTo>
                <a:cubicBezTo>
                  <a:pt x="1294130" y="164854"/>
                  <a:pt x="1306830" y="166759"/>
                  <a:pt x="1336675" y="169299"/>
                </a:cubicBezTo>
                <a:cubicBezTo>
                  <a:pt x="1366520" y="171839"/>
                  <a:pt x="1381760" y="169299"/>
                  <a:pt x="1411605" y="169299"/>
                </a:cubicBezTo>
                <a:cubicBezTo>
                  <a:pt x="1441450" y="169299"/>
                  <a:pt x="1456690" y="169299"/>
                  <a:pt x="1486535" y="169299"/>
                </a:cubicBezTo>
                <a:cubicBezTo>
                  <a:pt x="1516380" y="169299"/>
                  <a:pt x="1531620" y="169299"/>
                  <a:pt x="1561465" y="169299"/>
                </a:cubicBezTo>
                <a:cubicBezTo>
                  <a:pt x="1591310" y="169299"/>
                  <a:pt x="1606550" y="169299"/>
                  <a:pt x="1636395" y="169299"/>
                </a:cubicBezTo>
                <a:cubicBezTo>
                  <a:pt x="1666240" y="169299"/>
                  <a:pt x="1681480" y="169299"/>
                  <a:pt x="1711325" y="169299"/>
                </a:cubicBezTo>
                <a:cubicBezTo>
                  <a:pt x="1741170" y="169299"/>
                  <a:pt x="1768475" y="184539"/>
                  <a:pt x="1786255" y="169299"/>
                </a:cubicBezTo>
                <a:cubicBezTo>
                  <a:pt x="1804035" y="154059"/>
                  <a:pt x="1811655" y="116594"/>
                  <a:pt x="1798955" y="94369"/>
                </a:cubicBezTo>
                <a:cubicBezTo>
                  <a:pt x="1786255" y="72144"/>
                  <a:pt x="1753870" y="64524"/>
                  <a:pt x="1724025" y="56904"/>
                </a:cubicBezTo>
                <a:cubicBezTo>
                  <a:pt x="1694180" y="49284"/>
                  <a:pt x="1669415" y="41664"/>
                  <a:pt x="1649095" y="56904"/>
                </a:cubicBezTo>
                <a:cubicBezTo>
                  <a:pt x="1628775" y="72144"/>
                  <a:pt x="1610995" y="109609"/>
                  <a:pt x="1623695" y="131834"/>
                </a:cubicBezTo>
                <a:cubicBezTo>
                  <a:pt x="1636395" y="154059"/>
                  <a:pt x="1678940" y="159139"/>
                  <a:pt x="1711325" y="169299"/>
                </a:cubicBezTo>
                <a:cubicBezTo>
                  <a:pt x="1743710" y="179459"/>
                  <a:pt x="1756410" y="179459"/>
                  <a:pt x="1786255" y="181999"/>
                </a:cubicBezTo>
                <a:cubicBezTo>
                  <a:pt x="1816100" y="184539"/>
                  <a:pt x="1831340" y="184539"/>
                  <a:pt x="1861185" y="181999"/>
                </a:cubicBezTo>
                <a:cubicBezTo>
                  <a:pt x="1891030" y="179459"/>
                  <a:pt x="1906270" y="171839"/>
                  <a:pt x="1936115" y="169299"/>
                </a:cubicBezTo>
                <a:cubicBezTo>
                  <a:pt x="1965960" y="166759"/>
                  <a:pt x="1981200" y="169299"/>
                  <a:pt x="2011045" y="169299"/>
                </a:cubicBezTo>
                <a:cubicBezTo>
                  <a:pt x="2040890" y="169299"/>
                  <a:pt x="2056130" y="169299"/>
                  <a:pt x="2085975" y="169299"/>
                </a:cubicBezTo>
                <a:cubicBezTo>
                  <a:pt x="2115820" y="169299"/>
                  <a:pt x="2128520" y="166759"/>
                  <a:pt x="2160905" y="169299"/>
                </a:cubicBezTo>
                <a:cubicBezTo>
                  <a:pt x="2193290" y="171839"/>
                  <a:pt x="2213610" y="179459"/>
                  <a:pt x="2248535" y="181999"/>
                </a:cubicBezTo>
                <a:cubicBezTo>
                  <a:pt x="2283460" y="184539"/>
                  <a:pt x="2333625" y="194699"/>
                  <a:pt x="2336165" y="181999"/>
                </a:cubicBezTo>
                <a:cubicBezTo>
                  <a:pt x="2338705" y="169299"/>
                  <a:pt x="2291080" y="132469"/>
                  <a:pt x="2261235" y="119769"/>
                </a:cubicBezTo>
                <a:cubicBezTo>
                  <a:pt x="2231390" y="107069"/>
                  <a:pt x="2183765" y="112149"/>
                  <a:pt x="2186305" y="119769"/>
                </a:cubicBezTo>
                <a:cubicBezTo>
                  <a:pt x="2188845" y="127389"/>
                  <a:pt x="2240915" y="144534"/>
                  <a:pt x="2273300" y="157234"/>
                </a:cubicBezTo>
                <a:cubicBezTo>
                  <a:pt x="2305685" y="169934"/>
                  <a:pt x="2318385" y="174379"/>
                  <a:pt x="2348230" y="181999"/>
                </a:cubicBezTo>
                <a:cubicBezTo>
                  <a:pt x="2378075" y="189619"/>
                  <a:pt x="2393315" y="192159"/>
                  <a:pt x="2423160" y="194699"/>
                </a:cubicBezTo>
                <a:cubicBezTo>
                  <a:pt x="2453005" y="197239"/>
                  <a:pt x="2468245" y="194699"/>
                  <a:pt x="2498090" y="194699"/>
                </a:cubicBezTo>
                <a:cubicBezTo>
                  <a:pt x="2527935" y="194699"/>
                  <a:pt x="2543175" y="199779"/>
                  <a:pt x="2573020" y="194699"/>
                </a:cubicBezTo>
                <a:cubicBezTo>
                  <a:pt x="2602865" y="189619"/>
                  <a:pt x="2618105" y="176919"/>
                  <a:pt x="2647950" y="169299"/>
                </a:cubicBezTo>
                <a:cubicBezTo>
                  <a:pt x="2677795" y="161679"/>
                  <a:pt x="2691130" y="167394"/>
                  <a:pt x="2723515" y="157234"/>
                </a:cubicBezTo>
                <a:cubicBezTo>
                  <a:pt x="2755900" y="147074"/>
                  <a:pt x="2807970" y="140089"/>
                  <a:pt x="2810510" y="119769"/>
                </a:cubicBezTo>
                <a:cubicBezTo>
                  <a:pt x="2813050" y="99449"/>
                  <a:pt x="2765425" y="69604"/>
                  <a:pt x="2735580" y="56904"/>
                </a:cubicBezTo>
                <a:cubicBezTo>
                  <a:pt x="2705735" y="44204"/>
                  <a:pt x="2660650" y="44204"/>
                  <a:pt x="2660650" y="56904"/>
                </a:cubicBezTo>
                <a:cubicBezTo>
                  <a:pt x="2660650" y="69604"/>
                  <a:pt x="2705735" y="107069"/>
                  <a:pt x="2735580" y="119769"/>
                </a:cubicBezTo>
                <a:cubicBezTo>
                  <a:pt x="2765425" y="132469"/>
                  <a:pt x="2778125" y="119769"/>
                  <a:pt x="2810510" y="119769"/>
                </a:cubicBezTo>
                <a:cubicBezTo>
                  <a:pt x="2842895" y="119769"/>
                  <a:pt x="2865755" y="119769"/>
                  <a:pt x="2898140" y="119769"/>
                </a:cubicBezTo>
                <a:cubicBezTo>
                  <a:pt x="2930525" y="119769"/>
                  <a:pt x="2943225" y="119769"/>
                  <a:pt x="2973070" y="119769"/>
                </a:cubicBezTo>
                <a:cubicBezTo>
                  <a:pt x="3002915" y="119769"/>
                  <a:pt x="3018155" y="119769"/>
                  <a:pt x="3048000" y="119769"/>
                </a:cubicBezTo>
                <a:cubicBezTo>
                  <a:pt x="3077845" y="119769"/>
                  <a:pt x="3093085" y="119769"/>
                  <a:pt x="3122930" y="119769"/>
                </a:cubicBezTo>
                <a:cubicBezTo>
                  <a:pt x="3152775" y="119769"/>
                  <a:pt x="3168015" y="119769"/>
                  <a:pt x="3197860" y="119769"/>
                </a:cubicBezTo>
                <a:cubicBezTo>
                  <a:pt x="3227705" y="119769"/>
                  <a:pt x="3242945" y="119769"/>
                  <a:pt x="3272790" y="119769"/>
                </a:cubicBezTo>
                <a:cubicBezTo>
                  <a:pt x="3302635" y="119769"/>
                  <a:pt x="3315335" y="122309"/>
                  <a:pt x="3347720" y="119769"/>
                </a:cubicBezTo>
                <a:cubicBezTo>
                  <a:pt x="3380105" y="117229"/>
                  <a:pt x="3415030" y="127389"/>
                  <a:pt x="3435350" y="107069"/>
                </a:cubicBezTo>
                <a:cubicBezTo>
                  <a:pt x="3455670" y="86749"/>
                  <a:pt x="3460750" y="39124"/>
                  <a:pt x="3448050" y="19439"/>
                </a:cubicBezTo>
                <a:cubicBezTo>
                  <a:pt x="3435350" y="-246"/>
                  <a:pt x="3402330" y="9914"/>
                  <a:pt x="3372485" y="7374"/>
                </a:cubicBezTo>
                <a:cubicBezTo>
                  <a:pt x="3342640" y="4834"/>
                  <a:pt x="3319780" y="-7866"/>
                  <a:pt x="3297555" y="7374"/>
                </a:cubicBezTo>
                <a:cubicBezTo>
                  <a:pt x="3275330" y="22614"/>
                  <a:pt x="3252470" y="54999"/>
                  <a:pt x="3260090" y="82304"/>
                </a:cubicBezTo>
                <a:cubicBezTo>
                  <a:pt x="3267710" y="109609"/>
                  <a:pt x="3305175" y="129294"/>
                  <a:pt x="3335020" y="144534"/>
                </a:cubicBezTo>
                <a:cubicBezTo>
                  <a:pt x="3364865" y="159774"/>
                  <a:pt x="3380105" y="152154"/>
                  <a:pt x="3409950" y="157234"/>
                </a:cubicBezTo>
                <a:cubicBezTo>
                  <a:pt x="3439795" y="162314"/>
                  <a:pt x="3455670" y="166759"/>
                  <a:pt x="3485515" y="169299"/>
                </a:cubicBezTo>
                <a:cubicBezTo>
                  <a:pt x="3515360" y="171839"/>
                  <a:pt x="3530600" y="169299"/>
                  <a:pt x="3560445" y="169299"/>
                </a:cubicBezTo>
                <a:cubicBezTo>
                  <a:pt x="3590290" y="169299"/>
                  <a:pt x="3605530" y="169299"/>
                  <a:pt x="3635375" y="169299"/>
                </a:cubicBezTo>
                <a:cubicBezTo>
                  <a:pt x="3665220" y="169299"/>
                  <a:pt x="3680460" y="169299"/>
                  <a:pt x="3710305" y="169299"/>
                </a:cubicBezTo>
                <a:cubicBezTo>
                  <a:pt x="3740150" y="169299"/>
                  <a:pt x="3755390" y="166759"/>
                  <a:pt x="3785235" y="169299"/>
                </a:cubicBezTo>
                <a:cubicBezTo>
                  <a:pt x="3815080" y="171839"/>
                  <a:pt x="3830320" y="179459"/>
                  <a:pt x="3860165" y="181999"/>
                </a:cubicBezTo>
                <a:cubicBezTo>
                  <a:pt x="3890010" y="184539"/>
                  <a:pt x="3902710" y="181999"/>
                  <a:pt x="3935095" y="181999"/>
                </a:cubicBezTo>
                <a:cubicBezTo>
                  <a:pt x="3967480" y="181999"/>
                  <a:pt x="3989705" y="181999"/>
                  <a:pt x="4022090" y="181999"/>
                </a:cubicBezTo>
                <a:cubicBezTo>
                  <a:pt x="4054475" y="181999"/>
                  <a:pt x="4067175" y="181999"/>
                  <a:pt x="4097020" y="181999"/>
                </a:cubicBezTo>
                <a:cubicBezTo>
                  <a:pt x="4126865" y="181999"/>
                  <a:pt x="4189095" y="189619"/>
                  <a:pt x="4171950" y="181999"/>
                </a:cubicBezTo>
                <a:cubicBezTo>
                  <a:pt x="4154805" y="174379"/>
                  <a:pt x="4027170" y="139454"/>
                  <a:pt x="4010025" y="144534"/>
                </a:cubicBezTo>
                <a:cubicBezTo>
                  <a:pt x="3992880" y="149614"/>
                  <a:pt x="4055110" y="194064"/>
                  <a:pt x="4084955" y="206764"/>
                </a:cubicBezTo>
                <a:cubicBezTo>
                  <a:pt x="4114800" y="219464"/>
                  <a:pt x="4130040" y="206764"/>
                  <a:pt x="4159885" y="206764"/>
                </a:cubicBezTo>
                <a:cubicBezTo>
                  <a:pt x="4189730" y="206764"/>
                  <a:pt x="4202430" y="206764"/>
                  <a:pt x="4234815" y="206764"/>
                </a:cubicBezTo>
                <a:cubicBezTo>
                  <a:pt x="4267200" y="206764"/>
                  <a:pt x="4290060" y="206764"/>
                  <a:pt x="4322445" y="206764"/>
                </a:cubicBezTo>
                <a:cubicBezTo>
                  <a:pt x="4354830" y="206764"/>
                  <a:pt x="4367530" y="206764"/>
                  <a:pt x="4397375" y="206764"/>
                </a:cubicBezTo>
                <a:cubicBezTo>
                  <a:pt x="4427220" y="206764"/>
                  <a:pt x="4439920" y="209304"/>
                  <a:pt x="4472305" y="206764"/>
                </a:cubicBezTo>
                <a:cubicBezTo>
                  <a:pt x="4504690" y="204224"/>
                  <a:pt x="4534535" y="214384"/>
                  <a:pt x="4559300" y="194699"/>
                </a:cubicBezTo>
                <a:cubicBezTo>
                  <a:pt x="4584065" y="175014"/>
                  <a:pt x="4604385" y="127389"/>
                  <a:pt x="4596765" y="107069"/>
                </a:cubicBezTo>
                <a:cubicBezTo>
                  <a:pt x="4589145" y="86749"/>
                  <a:pt x="4551680" y="99449"/>
                  <a:pt x="4521835" y="94369"/>
                </a:cubicBezTo>
                <a:cubicBezTo>
                  <a:pt x="4491990" y="89289"/>
                  <a:pt x="4471670" y="69604"/>
                  <a:pt x="4446905" y="82304"/>
                </a:cubicBezTo>
                <a:cubicBezTo>
                  <a:pt x="4422140" y="95004"/>
                  <a:pt x="4392295" y="141994"/>
                  <a:pt x="4397375" y="157234"/>
                </a:cubicBezTo>
                <a:cubicBezTo>
                  <a:pt x="4402455" y="172474"/>
                  <a:pt x="4442460" y="157234"/>
                  <a:pt x="4472305" y="157234"/>
                </a:cubicBezTo>
                <a:cubicBezTo>
                  <a:pt x="4502150" y="157234"/>
                  <a:pt x="4517390" y="157234"/>
                  <a:pt x="4547235" y="157234"/>
                </a:cubicBezTo>
                <a:cubicBezTo>
                  <a:pt x="4577080" y="157234"/>
                  <a:pt x="4592320" y="157234"/>
                  <a:pt x="4622165" y="157234"/>
                </a:cubicBezTo>
                <a:cubicBezTo>
                  <a:pt x="4652010" y="157234"/>
                  <a:pt x="4667250" y="157234"/>
                  <a:pt x="4697095" y="157234"/>
                </a:cubicBezTo>
                <a:cubicBezTo>
                  <a:pt x="4726940" y="157234"/>
                  <a:pt x="4742180" y="157234"/>
                  <a:pt x="4772025" y="157234"/>
                </a:cubicBezTo>
                <a:cubicBezTo>
                  <a:pt x="4801870" y="157234"/>
                  <a:pt x="4817110" y="157234"/>
                  <a:pt x="4846955" y="157234"/>
                </a:cubicBezTo>
                <a:cubicBezTo>
                  <a:pt x="4876800" y="157234"/>
                  <a:pt x="4892040" y="157234"/>
                  <a:pt x="4921885" y="157234"/>
                </a:cubicBezTo>
                <a:cubicBezTo>
                  <a:pt x="4951730" y="157234"/>
                  <a:pt x="4966970" y="157234"/>
                  <a:pt x="4996815" y="157234"/>
                </a:cubicBezTo>
                <a:cubicBezTo>
                  <a:pt x="5026660" y="157234"/>
                  <a:pt x="5039360" y="157234"/>
                  <a:pt x="5071745" y="157234"/>
                </a:cubicBezTo>
                <a:cubicBezTo>
                  <a:pt x="5104130" y="157234"/>
                  <a:pt x="5126990" y="157234"/>
                  <a:pt x="5159375" y="157234"/>
                </a:cubicBezTo>
                <a:cubicBezTo>
                  <a:pt x="5191760" y="157234"/>
                  <a:pt x="5204460" y="157234"/>
                  <a:pt x="5234305" y="157234"/>
                </a:cubicBezTo>
                <a:cubicBezTo>
                  <a:pt x="5264150" y="157234"/>
                  <a:pt x="5279390" y="157234"/>
                  <a:pt x="5309235" y="157234"/>
                </a:cubicBezTo>
                <a:cubicBezTo>
                  <a:pt x="5339080" y="157234"/>
                  <a:pt x="5354320" y="157234"/>
                  <a:pt x="5384165" y="157234"/>
                </a:cubicBezTo>
                <a:cubicBezTo>
                  <a:pt x="5414010" y="157234"/>
                  <a:pt x="5441950" y="172474"/>
                  <a:pt x="5459095" y="157234"/>
                </a:cubicBezTo>
                <a:cubicBezTo>
                  <a:pt x="5476240" y="141994"/>
                  <a:pt x="5483860" y="100084"/>
                  <a:pt x="5471160" y="82304"/>
                </a:cubicBezTo>
                <a:cubicBezTo>
                  <a:pt x="5458460" y="64524"/>
                  <a:pt x="5428615" y="72144"/>
                  <a:pt x="5396230" y="69604"/>
                </a:cubicBezTo>
                <a:cubicBezTo>
                  <a:pt x="5363845" y="67064"/>
                  <a:pt x="5311775" y="56904"/>
                  <a:pt x="5309235" y="69604"/>
                </a:cubicBezTo>
                <a:cubicBezTo>
                  <a:pt x="5306695" y="82304"/>
                  <a:pt x="5354320" y="116594"/>
                  <a:pt x="5384165" y="131834"/>
                </a:cubicBezTo>
                <a:cubicBezTo>
                  <a:pt x="5414010" y="147074"/>
                  <a:pt x="5429250" y="136914"/>
                  <a:pt x="5459095" y="144534"/>
                </a:cubicBezTo>
                <a:cubicBezTo>
                  <a:pt x="5488940" y="152154"/>
                  <a:pt x="5504180" y="161679"/>
                  <a:pt x="5534025" y="169299"/>
                </a:cubicBezTo>
                <a:cubicBezTo>
                  <a:pt x="5563870" y="176919"/>
                  <a:pt x="5579110" y="179459"/>
                  <a:pt x="5608955" y="181999"/>
                </a:cubicBezTo>
                <a:cubicBezTo>
                  <a:pt x="5638800" y="184539"/>
                  <a:pt x="5654040" y="181999"/>
                  <a:pt x="5683885" y="181999"/>
                </a:cubicBezTo>
                <a:cubicBezTo>
                  <a:pt x="5713730" y="181999"/>
                  <a:pt x="5728970" y="181999"/>
                  <a:pt x="5758815" y="181999"/>
                </a:cubicBezTo>
                <a:cubicBezTo>
                  <a:pt x="5788660" y="181999"/>
                  <a:pt x="5803900" y="181999"/>
                  <a:pt x="5833745" y="181999"/>
                </a:cubicBezTo>
                <a:cubicBezTo>
                  <a:pt x="5863590" y="181999"/>
                  <a:pt x="5878830" y="181999"/>
                  <a:pt x="5908675" y="181999"/>
                </a:cubicBezTo>
                <a:cubicBezTo>
                  <a:pt x="5938520" y="181999"/>
                  <a:pt x="5953760" y="181999"/>
                  <a:pt x="5983605" y="181999"/>
                </a:cubicBezTo>
                <a:cubicBezTo>
                  <a:pt x="6013450" y="181999"/>
                  <a:pt x="6028690" y="181999"/>
                  <a:pt x="6058535" y="181999"/>
                </a:cubicBezTo>
                <a:cubicBezTo>
                  <a:pt x="6088380" y="181999"/>
                  <a:pt x="6103620" y="181999"/>
                  <a:pt x="6133465" y="181999"/>
                </a:cubicBezTo>
                <a:cubicBezTo>
                  <a:pt x="6163310" y="181999"/>
                  <a:pt x="6188710" y="197239"/>
                  <a:pt x="6208395" y="181999"/>
                </a:cubicBezTo>
                <a:cubicBezTo>
                  <a:pt x="6228080" y="166759"/>
                  <a:pt x="6243320" y="122309"/>
                  <a:pt x="6233160" y="107069"/>
                </a:cubicBezTo>
                <a:cubicBezTo>
                  <a:pt x="6223000" y="91829"/>
                  <a:pt x="6190615" y="109609"/>
                  <a:pt x="6158230" y="107069"/>
                </a:cubicBezTo>
                <a:cubicBezTo>
                  <a:pt x="6125845" y="104529"/>
                  <a:pt x="6101080" y="81669"/>
                  <a:pt x="6071235" y="94369"/>
                </a:cubicBezTo>
                <a:cubicBezTo>
                  <a:pt x="6041390" y="107069"/>
                  <a:pt x="6005830" y="148979"/>
                  <a:pt x="6008370" y="169299"/>
                </a:cubicBezTo>
                <a:cubicBezTo>
                  <a:pt x="6010910" y="189619"/>
                  <a:pt x="6053455" y="184539"/>
                  <a:pt x="6083300" y="194699"/>
                </a:cubicBezTo>
                <a:cubicBezTo>
                  <a:pt x="6113145" y="204859"/>
                  <a:pt x="6125845" y="209304"/>
                  <a:pt x="6158230" y="219464"/>
                </a:cubicBezTo>
                <a:cubicBezTo>
                  <a:pt x="6190615" y="229624"/>
                  <a:pt x="6213475" y="239149"/>
                  <a:pt x="6245860" y="244229"/>
                </a:cubicBezTo>
                <a:cubicBezTo>
                  <a:pt x="6278245" y="249309"/>
                  <a:pt x="6288405" y="244229"/>
                  <a:pt x="6320790" y="244229"/>
                </a:cubicBezTo>
                <a:cubicBezTo>
                  <a:pt x="6353175" y="244229"/>
                  <a:pt x="6376035" y="244229"/>
                  <a:pt x="6408420" y="244229"/>
                </a:cubicBezTo>
                <a:cubicBezTo>
                  <a:pt x="6440805" y="244229"/>
                  <a:pt x="6453505" y="244229"/>
                  <a:pt x="6483350" y="244229"/>
                </a:cubicBezTo>
                <a:cubicBezTo>
                  <a:pt x="6513195" y="244229"/>
                  <a:pt x="6523355" y="244229"/>
                  <a:pt x="6558280" y="244229"/>
                </a:cubicBezTo>
                <a:cubicBezTo>
                  <a:pt x="6593205" y="244229"/>
                  <a:pt x="6623050" y="244229"/>
                  <a:pt x="6657975" y="244229"/>
                </a:cubicBezTo>
                <a:cubicBezTo>
                  <a:pt x="6692900" y="244229"/>
                  <a:pt x="6700520" y="244229"/>
                  <a:pt x="6732905" y="244229"/>
                </a:cubicBezTo>
                <a:cubicBezTo>
                  <a:pt x="6765290" y="244229"/>
                  <a:pt x="6788150" y="244229"/>
                  <a:pt x="6820535" y="244229"/>
                </a:cubicBezTo>
                <a:cubicBezTo>
                  <a:pt x="6852920" y="244229"/>
                  <a:pt x="6895465" y="256929"/>
                  <a:pt x="6895465" y="244229"/>
                </a:cubicBezTo>
                <a:cubicBezTo>
                  <a:pt x="6895465" y="231529"/>
                  <a:pt x="6850380" y="194699"/>
                  <a:pt x="6820535" y="181999"/>
                </a:cubicBezTo>
                <a:cubicBezTo>
                  <a:pt x="6790690" y="169299"/>
                  <a:pt x="6775450" y="176919"/>
                  <a:pt x="6745605" y="181999"/>
                </a:cubicBezTo>
                <a:cubicBezTo>
                  <a:pt x="6715760" y="187079"/>
                  <a:pt x="6670675" y="188984"/>
                  <a:pt x="6670675" y="206764"/>
                </a:cubicBezTo>
                <a:cubicBezTo>
                  <a:pt x="6670675" y="224544"/>
                  <a:pt x="6713220" y="256929"/>
                  <a:pt x="6745605" y="269629"/>
                </a:cubicBezTo>
                <a:cubicBezTo>
                  <a:pt x="6777990" y="282329"/>
                  <a:pt x="6800850" y="269629"/>
                  <a:pt x="6833235" y="269629"/>
                </a:cubicBezTo>
                <a:cubicBezTo>
                  <a:pt x="6865620" y="269629"/>
                  <a:pt x="6875780" y="269629"/>
                  <a:pt x="6908165" y="269629"/>
                </a:cubicBezTo>
                <a:cubicBezTo>
                  <a:pt x="6940550" y="269629"/>
                  <a:pt x="6962775" y="269629"/>
                  <a:pt x="6995160" y="269629"/>
                </a:cubicBezTo>
                <a:cubicBezTo>
                  <a:pt x="7027545" y="269629"/>
                  <a:pt x="7037705" y="269629"/>
                  <a:pt x="7070090" y="269629"/>
                </a:cubicBezTo>
                <a:cubicBezTo>
                  <a:pt x="7102475" y="269629"/>
                  <a:pt x="7141845" y="269629"/>
                  <a:pt x="7157720" y="26962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云形标注 50"/>
          <p:cNvSpPr/>
          <p:nvPr/>
        </p:nvSpPr>
        <p:spPr>
          <a:xfrm>
            <a:off x="4722495" y="4355465"/>
            <a:ext cx="5218430" cy="1308735"/>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latin typeface="宋体" panose="02010600030101010101" pitchFamily="2" charset="-122"/>
                <a:ea typeface="宋体" panose="02010600030101010101" pitchFamily="2" charset="-122"/>
              </a:rPr>
              <a:t>回忆式结尾，升华主题</a:t>
            </a:r>
            <a:endParaRPr lang="zh-CN" altLang="en-US" sz="2400">
              <a:latin typeface="宋体" panose="02010600030101010101" pitchFamily="2" charset="-122"/>
              <a:ea typeface="宋体" panose="02010600030101010101" pitchFamily="2" charset="-122"/>
            </a:endParaRPr>
          </a:p>
        </p:txBody>
      </p:sp>
      <p:sp>
        <p:nvSpPr>
          <p:cNvPr id="52" name="文本框 51"/>
          <p:cNvSpPr txBox="1"/>
          <p:nvPr/>
        </p:nvSpPr>
        <p:spPr>
          <a:xfrm>
            <a:off x="10497820" y="850265"/>
            <a:ext cx="1606550" cy="4831080"/>
          </a:xfrm>
          <a:prstGeom prst="rect">
            <a:avLst/>
          </a:prstGeom>
          <a:noFill/>
        </p:spPr>
        <p:txBody>
          <a:bodyPr wrap="square" rtlCol="0">
            <a:spAutoFit/>
          </a:bodyPr>
          <a:p>
            <a:r>
              <a:rPr lang="zh-CN" altLang="en-US" sz="2800" b="1"/>
              <a:t>范文分析</a:t>
            </a:r>
            <a:endParaRPr lang="zh-CN" altLang="en-US" sz="2800" b="1"/>
          </a:p>
          <a:p>
            <a:r>
              <a:rPr lang="zh-CN" altLang="en-US" sz="2000" b="1">
                <a:solidFill>
                  <a:srgbClr val="FF0000"/>
                </a:solidFill>
              </a:rPr>
              <a:t>优点</a:t>
            </a:r>
            <a:r>
              <a:rPr lang="zh-CN" altLang="en-US" sz="2000"/>
              <a:t>：</a:t>
            </a:r>
            <a:r>
              <a:rPr lang="en-US" altLang="zh-CN" sz="2000"/>
              <a:t>1.</a:t>
            </a:r>
            <a:r>
              <a:rPr lang="zh-CN" altLang="en-US" sz="2000"/>
              <a:t>句式丰富，</a:t>
            </a:r>
            <a:r>
              <a:rPr lang="zh-CN" altLang="en-US" sz="2000">
                <a:latin typeface="宋体" panose="02010600030101010101" pitchFamily="2" charset="-122"/>
                <a:ea typeface="宋体" panose="02010600030101010101" pitchFamily="2" charset="-122"/>
                <a:sym typeface="+mn-ea"/>
              </a:rPr>
              <a:t>在语言上做到了语言的协同。</a:t>
            </a:r>
            <a:r>
              <a:rPr lang="en-US" altLang="zh-CN" sz="2000">
                <a:latin typeface="宋体" panose="02010600030101010101" pitchFamily="2" charset="-122"/>
                <a:ea typeface="宋体" panose="02010600030101010101" pitchFamily="2" charset="-122"/>
                <a:sym typeface="+mn-ea"/>
              </a:rPr>
              <a:t>2. </a:t>
            </a:r>
            <a:r>
              <a:rPr lang="zh-CN" altLang="en-US" sz="2000">
                <a:latin typeface="宋体" panose="02010600030101010101" pitchFamily="2" charset="-122"/>
                <a:ea typeface="宋体" panose="02010600030101010101" pitchFamily="2" charset="-122"/>
                <a:sym typeface="+mn-ea"/>
              </a:rPr>
              <a:t>解决了两个矛盾。</a:t>
            </a:r>
            <a:endParaRPr lang="zh-CN" altLang="en-US" sz="2000">
              <a:latin typeface="宋体" panose="02010600030101010101" pitchFamily="2" charset="-122"/>
              <a:ea typeface="宋体" panose="02010600030101010101" pitchFamily="2" charset="-122"/>
              <a:sym typeface="+mn-ea"/>
            </a:endParaRPr>
          </a:p>
          <a:p>
            <a:r>
              <a:rPr lang="en-US" altLang="zh-CN" sz="2000"/>
              <a:t>3. </a:t>
            </a:r>
            <a:r>
              <a:rPr lang="zh-CN" altLang="en-US" sz="2000"/>
              <a:t>有心理活动描写。</a:t>
            </a:r>
            <a:endParaRPr lang="zh-CN" altLang="en-US" sz="2000"/>
          </a:p>
          <a:p>
            <a:r>
              <a:rPr lang="en-US" altLang="zh-CN" sz="2000"/>
              <a:t>4. </a:t>
            </a:r>
            <a:r>
              <a:rPr lang="zh-CN" altLang="en-US" sz="2000"/>
              <a:t>回忆式结尾，升华主题。</a:t>
            </a:r>
            <a:endParaRPr lang="en-US" altLang="zh-CN" sz="2000"/>
          </a:p>
          <a:p>
            <a:r>
              <a:rPr lang="zh-CN" altLang="en-US" sz="2000" b="1">
                <a:solidFill>
                  <a:srgbClr val="FF0000"/>
                </a:solidFill>
              </a:rPr>
              <a:t>缺点</a:t>
            </a:r>
            <a:r>
              <a:rPr lang="zh-CN" altLang="en-US" sz="2000"/>
              <a:t>：语言缺少鲜活性。有语法错误。</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amond(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11"/>
                                        </p:tgtEl>
                                        <p:attrNameLst>
                                          <p:attrName>ppt_x</p:attrName>
                                        </p:attrNameLst>
                                      </p:cBhvr>
                                      <p:tavLst>
                                        <p:tav tm="0">
                                          <p:val>
                                            <p:strVal val="ppt_x"/>
                                          </p:val>
                                        </p:tav>
                                        <p:tav tm="100000">
                                          <p:val>
                                            <p:strVal val="ppt_x"/>
                                          </p:val>
                                        </p:tav>
                                      </p:tavLst>
                                    </p:anim>
                                    <p:anim calcmode="lin" valueType="num">
                                      <p:cBhvr additive="base">
                                        <p:cTn id="20" dur="500"/>
                                        <p:tgtEl>
                                          <p:spTgt spid="11"/>
                                        </p:tgtEl>
                                        <p:attrNameLst>
                                          <p:attrName>ppt_y</p:attrName>
                                        </p:attrNameLst>
                                      </p:cBhvr>
                                      <p:tavLst>
                                        <p:tav tm="0">
                                          <p:val>
                                            <p:strVal val="ppt_y"/>
                                          </p:val>
                                        </p:tav>
                                        <p:tav tm="100000">
                                          <p:val>
                                            <p:strVal val="1+ppt_h/2"/>
                                          </p:val>
                                        </p:tav>
                                      </p:tavLst>
                                    </p:anim>
                                    <p:set>
                                      <p:cBhvr>
                                        <p:cTn id="21" dur="1" fill="hold">
                                          <p:stCondLst>
                                            <p:cond delay="499"/>
                                          </p:stCondLst>
                                        </p:cTn>
                                        <p:tgtEl>
                                          <p:spTgt spid="11"/>
                                        </p:tgtEl>
                                        <p:attrNameLst>
                                          <p:attrName>style.visibility</p:attrName>
                                        </p:attrNameLst>
                                      </p:cBhvr>
                                      <p:to>
                                        <p:strVal val="hidden"/>
                                      </p:to>
                                    </p:set>
                                  </p:childTnLst>
                                </p:cTn>
                              </p:par>
                              <p:par>
                                <p:cTn id="22" presetID="2" presetClass="exit" presetSubtype="4" fill="hold" nodeType="withEffect">
                                  <p:stCondLst>
                                    <p:cond delay="0"/>
                                  </p:stCondLst>
                                  <p:childTnLst>
                                    <p:anim calcmode="lin" valueType="num">
                                      <p:cBhvr additive="base">
                                        <p:cTn id="23" dur="500"/>
                                        <p:tgtEl>
                                          <p:spTgt spid="6"/>
                                        </p:tgtEl>
                                        <p:attrNameLst>
                                          <p:attrName>ppt_x</p:attrName>
                                        </p:attrNameLst>
                                      </p:cBhvr>
                                      <p:tavLst>
                                        <p:tav tm="0">
                                          <p:val>
                                            <p:strVal val="ppt_x"/>
                                          </p:val>
                                        </p:tav>
                                        <p:tav tm="100000">
                                          <p:val>
                                            <p:strVal val="ppt_x"/>
                                          </p:val>
                                        </p:tav>
                                      </p:tavLst>
                                    </p:anim>
                                    <p:anim calcmode="lin" valueType="num">
                                      <p:cBhvr additive="base">
                                        <p:cTn id="24" dur="500"/>
                                        <p:tgtEl>
                                          <p:spTgt spid="6"/>
                                        </p:tgtEl>
                                        <p:attrNameLst>
                                          <p:attrName>ppt_y</p:attrName>
                                        </p:attrNameLst>
                                      </p:cBhvr>
                                      <p:tavLst>
                                        <p:tav tm="0">
                                          <p:val>
                                            <p:strVal val="ppt_y"/>
                                          </p:val>
                                        </p:tav>
                                        <p:tav tm="100000">
                                          <p:val>
                                            <p:strVal val="1+ppt_h/2"/>
                                          </p:val>
                                        </p:tav>
                                      </p:tavLst>
                                    </p:anim>
                                    <p:set>
                                      <p:cBhvr>
                                        <p:cTn id="25" dur="1" fill="hold">
                                          <p:stCondLst>
                                            <p:cond delay="499"/>
                                          </p:stCondLst>
                                        </p:cTn>
                                        <p:tgtEl>
                                          <p:spTgt spid="6"/>
                                        </p:tgtEl>
                                        <p:attrNameLst>
                                          <p:attrName>style.visibility</p:attrName>
                                        </p:attrNameLst>
                                      </p:cBhvr>
                                      <p:to>
                                        <p:strVal val="hidden"/>
                                      </p:to>
                                    </p:set>
                                  </p:childTnLst>
                                </p:cTn>
                              </p:par>
                              <p:par>
                                <p:cTn id="26" presetID="2" presetClass="exit" presetSubtype="4" fill="hold" grpId="2" nodeType="withEffect">
                                  <p:stCondLst>
                                    <p:cond delay="0"/>
                                  </p:stCondLst>
                                  <p:childTnLst>
                                    <p:anim calcmode="lin" valueType="num">
                                      <p:cBhvr additive="base">
                                        <p:cTn id="27" dur="500"/>
                                        <p:tgtEl>
                                          <p:spTgt spid="15"/>
                                        </p:tgtEl>
                                        <p:attrNameLst>
                                          <p:attrName>ppt_x</p:attrName>
                                        </p:attrNameLst>
                                      </p:cBhvr>
                                      <p:tavLst>
                                        <p:tav tm="0">
                                          <p:val>
                                            <p:strVal val="ppt_x"/>
                                          </p:val>
                                        </p:tav>
                                        <p:tav tm="100000">
                                          <p:val>
                                            <p:strVal val="ppt_x"/>
                                          </p:val>
                                        </p:tav>
                                      </p:tavLst>
                                    </p:anim>
                                    <p:anim calcmode="lin" valueType="num">
                                      <p:cBhvr additive="base">
                                        <p:cTn id="28" dur="500"/>
                                        <p:tgtEl>
                                          <p:spTgt spid="15"/>
                                        </p:tgtEl>
                                        <p:attrNameLst>
                                          <p:attrName>ppt_y</p:attrName>
                                        </p:attrNameLst>
                                      </p:cBhvr>
                                      <p:tavLst>
                                        <p:tav tm="0">
                                          <p:val>
                                            <p:strVal val="ppt_y"/>
                                          </p:val>
                                        </p:tav>
                                        <p:tav tm="100000">
                                          <p:val>
                                            <p:strVal val="1+ppt_h/2"/>
                                          </p:val>
                                        </p:tav>
                                      </p:tavLst>
                                    </p:anim>
                                    <p:set>
                                      <p:cBhvr>
                                        <p:cTn id="29" dur="1" fill="hold">
                                          <p:stCondLst>
                                            <p:cond delay="499"/>
                                          </p:stCondLst>
                                        </p:cTn>
                                        <p:tgtEl>
                                          <p:spTgt spid="1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amond(in)">
                                      <p:cBhvr>
                                        <p:cTn id="34" dur="2000"/>
                                        <p:tgtEl>
                                          <p:spTgt spid="13"/>
                                        </p:tgtEl>
                                      </p:cBhvr>
                                    </p:animEffect>
                                  </p:childTnLst>
                                </p:cTn>
                              </p:par>
                              <p:par>
                                <p:cTn id="35" presetID="8" presetClass="entr" presetSubtype="1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amond(in)">
                                      <p:cBhvr>
                                        <p:cTn id="37" dur="2000"/>
                                        <p:tgtEl>
                                          <p:spTgt spid="14"/>
                                        </p:tgtEl>
                                      </p:cBhvr>
                                    </p:animEffect>
                                  </p:childTnLst>
                                </p:cTn>
                              </p:par>
                              <p:par>
                                <p:cTn id="38" presetID="8"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amond(in)">
                                      <p:cBhvr>
                                        <p:cTn id="40" dur="2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diamond(in)">
                                      <p:cBhvr>
                                        <p:cTn id="45" dur="2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grpId="2" nodeType="clickEffect">
                                  <p:stCondLst>
                                    <p:cond delay="0"/>
                                  </p:stCondLst>
                                  <p:childTnLst>
                                    <p:anim calcmode="lin" valueType="num">
                                      <p:cBhvr additive="base">
                                        <p:cTn id="49" dur="500"/>
                                        <p:tgtEl>
                                          <p:spTgt spid="17"/>
                                        </p:tgtEl>
                                        <p:attrNameLst>
                                          <p:attrName>ppt_x</p:attrName>
                                        </p:attrNameLst>
                                      </p:cBhvr>
                                      <p:tavLst>
                                        <p:tav tm="0">
                                          <p:val>
                                            <p:strVal val="ppt_x"/>
                                          </p:val>
                                        </p:tav>
                                        <p:tav tm="100000">
                                          <p:val>
                                            <p:strVal val="ppt_x"/>
                                          </p:val>
                                        </p:tav>
                                      </p:tavLst>
                                    </p:anim>
                                    <p:anim calcmode="lin" valueType="num">
                                      <p:cBhvr additive="base">
                                        <p:cTn id="50" dur="500"/>
                                        <p:tgtEl>
                                          <p:spTgt spid="17"/>
                                        </p:tgtEl>
                                        <p:attrNameLst>
                                          <p:attrName>ppt_y</p:attrName>
                                        </p:attrNameLst>
                                      </p:cBhvr>
                                      <p:tavLst>
                                        <p:tav tm="0">
                                          <p:val>
                                            <p:strVal val="ppt_y"/>
                                          </p:val>
                                        </p:tav>
                                        <p:tav tm="100000">
                                          <p:val>
                                            <p:strVal val="1+ppt_h/2"/>
                                          </p:val>
                                        </p:tav>
                                      </p:tavLst>
                                    </p:anim>
                                    <p:set>
                                      <p:cBhvr>
                                        <p:cTn id="51" dur="1" fill="hold">
                                          <p:stCondLst>
                                            <p:cond delay="499"/>
                                          </p:stCondLst>
                                        </p:cTn>
                                        <p:tgtEl>
                                          <p:spTgt spid="17"/>
                                        </p:tgtEl>
                                        <p:attrNameLst>
                                          <p:attrName>style.visibility</p:attrName>
                                        </p:attrNameLst>
                                      </p:cBhvr>
                                      <p:to>
                                        <p:strVal val="hidden"/>
                                      </p:to>
                                    </p:set>
                                  </p:childTnLst>
                                </p:cTn>
                              </p:par>
                              <p:par>
                                <p:cTn id="52" presetID="2" presetClass="exit" presetSubtype="4" fill="hold" nodeType="withEffect">
                                  <p:stCondLst>
                                    <p:cond delay="0"/>
                                  </p:stCondLst>
                                  <p:childTnLst>
                                    <p:anim calcmode="lin" valueType="num">
                                      <p:cBhvr additive="base">
                                        <p:cTn id="53" dur="500"/>
                                        <p:tgtEl>
                                          <p:spTgt spid="13"/>
                                        </p:tgtEl>
                                        <p:attrNameLst>
                                          <p:attrName>ppt_x</p:attrName>
                                        </p:attrNameLst>
                                      </p:cBhvr>
                                      <p:tavLst>
                                        <p:tav tm="0">
                                          <p:val>
                                            <p:strVal val="ppt_x"/>
                                          </p:val>
                                        </p:tav>
                                        <p:tav tm="100000">
                                          <p:val>
                                            <p:strVal val="ppt_x"/>
                                          </p:val>
                                        </p:tav>
                                      </p:tavLst>
                                    </p:anim>
                                    <p:anim calcmode="lin" valueType="num">
                                      <p:cBhvr additive="base">
                                        <p:cTn id="54" dur="500"/>
                                        <p:tgtEl>
                                          <p:spTgt spid="13"/>
                                        </p:tgtEl>
                                        <p:attrNameLst>
                                          <p:attrName>ppt_y</p:attrName>
                                        </p:attrNameLst>
                                      </p:cBhvr>
                                      <p:tavLst>
                                        <p:tav tm="0">
                                          <p:val>
                                            <p:strVal val="ppt_y"/>
                                          </p:val>
                                        </p:tav>
                                        <p:tav tm="100000">
                                          <p:val>
                                            <p:strVal val="1+ppt_h/2"/>
                                          </p:val>
                                        </p:tav>
                                      </p:tavLst>
                                    </p:anim>
                                    <p:set>
                                      <p:cBhvr>
                                        <p:cTn id="55" dur="1" fill="hold">
                                          <p:stCondLst>
                                            <p:cond delay="499"/>
                                          </p:stCondLst>
                                        </p:cTn>
                                        <p:tgtEl>
                                          <p:spTgt spid="13"/>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16"/>
                                        </p:tgtEl>
                                        <p:attrNameLst>
                                          <p:attrName>ppt_x</p:attrName>
                                        </p:attrNameLst>
                                      </p:cBhvr>
                                      <p:tavLst>
                                        <p:tav tm="0">
                                          <p:val>
                                            <p:strVal val="ppt_x"/>
                                          </p:val>
                                        </p:tav>
                                        <p:tav tm="100000">
                                          <p:val>
                                            <p:strVal val="ppt_x"/>
                                          </p:val>
                                        </p:tav>
                                      </p:tavLst>
                                    </p:anim>
                                    <p:anim calcmode="lin" valueType="num">
                                      <p:cBhvr additive="base">
                                        <p:cTn id="58" dur="500"/>
                                        <p:tgtEl>
                                          <p:spTgt spid="16"/>
                                        </p:tgtEl>
                                        <p:attrNameLst>
                                          <p:attrName>ppt_y</p:attrName>
                                        </p:attrNameLst>
                                      </p:cBhvr>
                                      <p:tavLst>
                                        <p:tav tm="0">
                                          <p:val>
                                            <p:strVal val="ppt_y"/>
                                          </p:val>
                                        </p:tav>
                                        <p:tav tm="100000">
                                          <p:val>
                                            <p:strVal val="1+ppt_h/2"/>
                                          </p:val>
                                        </p:tav>
                                      </p:tavLst>
                                    </p:anim>
                                    <p:set>
                                      <p:cBhvr>
                                        <p:cTn id="59" dur="1" fill="hold">
                                          <p:stCondLst>
                                            <p:cond delay="499"/>
                                          </p:stCondLst>
                                        </p:cTn>
                                        <p:tgtEl>
                                          <p:spTgt spid="1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grpId="3" nodeType="clickEffect">
                                  <p:stCondLst>
                                    <p:cond delay="0"/>
                                  </p:stCondLst>
                                  <p:childTnLst>
                                    <p:anim calcmode="lin" valueType="num">
                                      <p:cBhvr additive="base">
                                        <p:cTn id="63" dur="500"/>
                                        <p:tgtEl>
                                          <p:spTgt spid="17"/>
                                        </p:tgtEl>
                                        <p:attrNameLst>
                                          <p:attrName>ppt_x</p:attrName>
                                        </p:attrNameLst>
                                      </p:cBhvr>
                                      <p:tavLst>
                                        <p:tav tm="0">
                                          <p:val>
                                            <p:strVal val="ppt_x"/>
                                          </p:val>
                                        </p:tav>
                                        <p:tav tm="100000">
                                          <p:val>
                                            <p:strVal val="ppt_x"/>
                                          </p:val>
                                        </p:tav>
                                      </p:tavLst>
                                    </p:anim>
                                    <p:anim calcmode="lin" valueType="num">
                                      <p:cBhvr additive="base">
                                        <p:cTn id="64" dur="500"/>
                                        <p:tgtEl>
                                          <p:spTgt spid="17"/>
                                        </p:tgtEl>
                                        <p:attrNameLst>
                                          <p:attrName>ppt_y</p:attrName>
                                        </p:attrNameLst>
                                      </p:cBhvr>
                                      <p:tavLst>
                                        <p:tav tm="0">
                                          <p:val>
                                            <p:strVal val="ppt_y"/>
                                          </p:val>
                                        </p:tav>
                                        <p:tav tm="100000">
                                          <p:val>
                                            <p:strVal val="1+ppt_h/2"/>
                                          </p:val>
                                        </p:tav>
                                      </p:tavLst>
                                    </p:anim>
                                    <p:set>
                                      <p:cBhvr>
                                        <p:cTn id="65" dur="1" fill="hold">
                                          <p:stCondLst>
                                            <p:cond delay="499"/>
                                          </p:stCondLst>
                                        </p:cTn>
                                        <p:tgtEl>
                                          <p:spTgt spid="17"/>
                                        </p:tgtEl>
                                        <p:attrNameLst>
                                          <p:attrName>style.visibility</p:attrName>
                                        </p:attrNameLst>
                                      </p:cBhvr>
                                      <p:to>
                                        <p:strVal val="hidden"/>
                                      </p:to>
                                    </p:set>
                                  </p:childTnLst>
                                </p:cTn>
                              </p:par>
                              <p:par>
                                <p:cTn id="66" presetID="2" presetClass="exit" presetSubtype="4" fill="hold" nodeType="withEffect">
                                  <p:stCondLst>
                                    <p:cond delay="0"/>
                                  </p:stCondLst>
                                  <p:childTnLst>
                                    <p:anim calcmode="lin" valueType="num">
                                      <p:cBhvr additive="base">
                                        <p:cTn id="67" dur="500"/>
                                        <p:tgtEl>
                                          <p:spTgt spid="13"/>
                                        </p:tgtEl>
                                        <p:attrNameLst>
                                          <p:attrName>ppt_x</p:attrName>
                                        </p:attrNameLst>
                                      </p:cBhvr>
                                      <p:tavLst>
                                        <p:tav tm="0">
                                          <p:val>
                                            <p:strVal val="ppt_x"/>
                                          </p:val>
                                        </p:tav>
                                        <p:tav tm="100000">
                                          <p:val>
                                            <p:strVal val="ppt_x"/>
                                          </p:val>
                                        </p:tav>
                                      </p:tavLst>
                                    </p:anim>
                                    <p:anim calcmode="lin" valueType="num">
                                      <p:cBhvr additive="base">
                                        <p:cTn id="68" dur="500"/>
                                        <p:tgtEl>
                                          <p:spTgt spid="13"/>
                                        </p:tgtEl>
                                        <p:attrNameLst>
                                          <p:attrName>ppt_y</p:attrName>
                                        </p:attrNameLst>
                                      </p:cBhvr>
                                      <p:tavLst>
                                        <p:tav tm="0">
                                          <p:val>
                                            <p:strVal val="ppt_y"/>
                                          </p:val>
                                        </p:tav>
                                        <p:tav tm="100000">
                                          <p:val>
                                            <p:strVal val="1+ppt_h/2"/>
                                          </p:val>
                                        </p:tav>
                                      </p:tavLst>
                                    </p:anim>
                                    <p:set>
                                      <p:cBhvr>
                                        <p:cTn id="69" dur="1" fill="hold">
                                          <p:stCondLst>
                                            <p:cond delay="499"/>
                                          </p:stCondLst>
                                        </p:cTn>
                                        <p:tgtEl>
                                          <p:spTgt spid="13"/>
                                        </p:tgtEl>
                                        <p:attrNameLst>
                                          <p:attrName>style.visibility</p:attrName>
                                        </p:attrNameLst>
                                      </p:cBhvr>
                                      <p:to>
                                        <p:strVal val="hidden"/>
                                      </p:to>
                                    </p:set>
                                  </p:childTnLst>
                                </p:cTn>
                              </p:par>
                              <p:par>
                                <p:cTn id="70" presetID="2" presetClass="exit" presetSubtype="4" fill="hold" nodeType="withEffect">
                                  <p:stCondLst>
                                    <p:cond delay="0"/>
                                  </p:stCondLst>
                                  <p:childTnLst>
                                    <p:anim calcmode="lin" valueType="num">
                                      <p:cBhvr additive="base">
                                        <p:cTn id="71" dur="500"/>
                                        <p:tgtEl>
                                          <p:spTgt spid="14"/>
                                        </p:tgtEl>
                                        <p:attrNameLst>
                                          <p:attrName>ppt_x</p:attrName>
                                        </p:attrNameLst>
                                      </p:cBhvr>
                                      <p:tavLst>
                                        <p:tav tm="0">
                                          <p:val>
                                            <p:strVal val="ppt_x"/>
                                          </p:val>
                                        </p:tav>
                                        <p:tav tm="100000">
                                          <p:val>
                                            <p:strVal val="ppt_x"/>
                                          </p:val>
                                        </p:tav>
                                      </p:tavLst>
                                    </p:anim>
                                    <p:anim calcmode="lin" valueType="num">
                                      <p:cBhvr additive="base">
                                        <p:cTn id="72" dur="500"/>
                                        <p:tgtEl>
                                          <p:spTgt spid="14"/>
                                        </p:tgtEl>
                                        <p:attrNameLst>
                                          <p:attrName>ppt_y</p:attrName>
                                        </p:attrNameLst>
                                      </p:cBhvr>
                                      <p:tavLst>
                                        <p:tav tm="0">
                                          <p:val>
                                            <p:strVal val="ppt_y"/>
                                          </p:val>
                                        </p:tav>
                                        <p:tav tm="100000">
                                          <p:val>
                                            <p:strVal val="1+ppt_h/2"/>
                                          </p:val>
                                        </p:tav>
                                      </p:tavLst>
                                    </p:anim>
                                    <p:set>
                                      <p:cBhvr>
                                        <p:cTn id="73" dur="1" fill="hold">
                                          <p:stCondLst>
                                            <p:cond delay="499"/>
                                          </p:stCondLst>
                                        </p:cTn>
                                        <p:tgtEl>
                                          <p:spTgt spid="14"/>
                                        </p:tgtEl>
                                        <p:attrNameLst>
                                          <p:attrName>style.visibility</p:attrName>
                                        </p:attrNameLst>
                                      </p:cBhvr>
                                      <p:to>
                                        <p:strVal val="hidden"/>
                                      </p:to>
                                    </p:set>
                                  </p:childTnLst>
                                </p:cTn>
                              </p:par>
                              <p:par>
                                <p:cTn id="74" presetID="2" presetClass="exit" presetSubtype="4" fill="hold" nodeType="withEffect">
                                  <p:stCondLst>
                                    <p:cond delay="0"/>
                                  </p:stCondLst>
                                  <p:childTnLst>
                                    <p:anim calcmode="lin" valueType="num">
                                      <p:cBhvr additive="base">
                                        <p:cTn id="75" dur="500"/>
                                        <p:tgtEl>
                                          <p:spTgt spid="16"/>
                                        </p:tgtEl>
                                        <p:attrNameLst>
                                          <p:attrName>ppt_x</p:attrName>
                                        </p:attrNameLst>
                                      </p:cBhvr>
                                      <p:tavLst>
                                        <p:tav tm="0">
                                          <p:val>
                                            <p:strVal val="ppt_x"/>
                                          </p:val>
                                        </p:tav>
                                        <p:tav tm="100000">
                                          <p:val>
                                            <p:strVal val="ppt_x"/>
                                          </p:val>
                                        </p:tav>
                                      </p:tavLst>
                                    </p:anim>
                                    <p:anim calcmode="lin" valueType="num">
                                      <p:cBhvr additive="base">
                                        <p:cTn id="76" dur="500"/>
                                        <p:tgtEl>
                                          <p:spTgt spid="16"/>
                                        </p:tgtEl>
                                        <p:attrNameLst>
                                          <p:attrName>ppt_y</p:attrName>
                                        </p:attrNameLst>
                                      </p:cBhvr>
                                      <p:tavLst>
                                        <p:tav tm="0">
                                          <p:val>
                                            <p:strVal val="ppt_y"/>
                                          </p:val>
                                        </p:tav>
                                        <p:tav tm="100000">
                                          <p:val>
                                            <p:strVal val="1+ppt_h/2"/>
                                          </p:val>
                                        </p:tav>
                                      </p:tavLst>
                                    </p:anim>
                                    <p:set>
                                      <p:cBhvr>
                                        <p:cTn id="77" dur="1" fill="hold">
                                          <p:stCondLst>
                                            <p:cond delay="499"/>
                                          </p:stCondLst>
                                        </p:cTn>
                                        <p:tgtEl>
                                          <p:spTgt spid="1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 presetClass="exit" presetSubtype="4" fill="hold" grpId="4" nodeType="clickEffect">
                                  <p:stCondLst>
                                    <p:cond delay="0"/>
                                  </p:stCondLst>
                                  <p:childTnLst>
                                    <p:anim calcmode="lin" valueType="num">
                                      <p:cBhvr additive="base">
                                        <p:cTn id="81" dur="500"/>
                                        <p:tgtEl>
                                          <p:spTgt spid="17"/>
                                        </p:tgtEl>
                                        <p:attrNameLst>
                                          <p:attrName>ppt_x</p:attrName>
                                        </p:attrNameLst>
                                      </p:cBhvr>
                                      <p:tavLst>
                                        <p:tav tm="0">
                                          <p:val>
                                            <p:strVal val="ppt_x"/>
                                          </p:val>
                                        </p:tav>
                                        <p:tav tm="100000">
                                          <p:val>
                                            <p:strVal val="ppt_x"/>
                                          </p:val>
                                        </p:tav>
                                      </p:tavLst>
                                    </p:anim>
                                    <p:anim calcmode="lin" valueType="num">
                                      <p:cBhvr additive="base">
                                        <p:cTn id="82" dur="500"/>
                                        <p:tgtEl>
                                          <p:spTgt spid="17"/>
                                        </p:tgtEl>
                                        <p:attrNameLst>
                                          <p:attrName>ppt_y</p:attrName>
                                        </p:attrNameLst>
                                      </p:cBhvr>
                                      <p:tavLst>
                                        <p:tav tm="0">
                                          <p:val>
                                            <p:strVal val="ppt_y"/>
                                          </p:val>
                                        </p:tav>
                                        <p:tav tm="100000">
                                          <p:val>
                                            <p:strVal val="1+ppt_h/2"/>
                                          </p:val>
                                        </p:tav>
                                      </p:tavLst>
                                    </p:anim>
                                    <p:set>
                                      <p:cBhvr>
                                        <p:cTn id="83" dur="1" fill="hold">
                                          <p:stCondLst>
                                            <p:cond delay="499"/>
                                          </p:stCondLst>
                                        </p:cTn>
                                        <p:tgtEl>
                                          <p:spTgt spid="17"/>
                                        </p:tgtEl>
                                        <p:attrNameLst>
                                          <p:attrName>style.visibility</p:attrName>
                                        </p:attrNameLst>
                                      </p:cBhvr>
                                      <p:to>
                                        <p:strVal val="hidden"/>
                                      </p:to>
                                    </p:set>
                                  </p:childTnLst>
                                </p:cTn>
                              </p:par>
                              <p:par>
                                <p:cTn id="84" presetID="2" presetClass="exit" presetSubtype="4" fill="hold" nodeType="withEffect">
                                  <p:stCondLst>
                                    <p:cond delay="0"/>
                                  </p:stCondLst>
                                  <p:childTnLst>
                                    <p:anim calcmode="lin" valueType="num">
                                      <p:cBhvr additive="base">
                                        <p:cTn id="85" dur="500"/>
                                        <p:tgtEl>
                                          <p:spTgt spid="13"/>
                                        </p:tgtEl>
                                        <p:attrNameLst>
                                          <p:attrName>ppt_x</p:attrName>
                                        </p:attrNameLst>
                                      </p:cBhvr>
                                      <p:tavLst>
                                        <p:tav tm="0">
                                          <p:val>
                                            <p:strVal val="ppt_x"/>
                                          </p:val>
                                        </p:tav>
                                        <p:tav tm="100000">
                                          <p:val>
                                            <p:strVal val="ppt_x"/>
                                          </p:val>
                                        </p:tav>
                                      </p:tavLst>
                                    </p:anim>
                                    <p:anim calcmode="lin" valueType="num">
                                      <p:cBhvr additive="base">
                                        <p:cTn id="86" dur="500"/>
                                        <p:tgtEl>
                                          <p:spTgt spid="13"/>
                                        </p:tgtEl>
                                        <p:attrNameLst>
                                          <p:attrName>ppt_y</p:attrName>
                                        </p:attrNameLst>
                                      </p:cBhvr>
                                      <p:tavLst>
                                        <p:tav tm="0">
                                          <p:val>
                                            <p:strVal val="ppt_y"/>
                                          </p:val>
                                        </p:tav>
                                        <p:tav tm="100000">
                                          <p:val>
                                            <p:strVal val="1+ppt_h/2"/>
                                          </p:val>
                                        </p:tav>
                                      </p:tavLst>
                                    </p:anim>
                                    <p:set>
                                      <p:cBhvr>
                                        <p:cTn id="87" dur="1" fill="hold">
                                          <p:stCondLst>
                                            <p:cond delay="499"/>
                                          </p:stCondLst>
                                        </p:cTn>
                                        <p:tgtEl>
                                          <p:spTgt spid="13"/>
                                        </p:tgtEl>
                                        <p:attrNameLst>
                                          <p:attrName>style.visibility</p:attrName>
                                        </p:attrNameLst>
                                      </p:cBhvr>
                                      <p:to>
                                        <p:strVal val="hidden"/>
                                      </p:to>
                                    </p:set>
                                  </p:childTnLst>
                                </p:cTn>
                              </p:par>
                              <p:par>
                                <p:cTn id="88" presetID="2" presetClass="exit" presetSubtype="4" fill="hold" nodeType="withEffect">
                                  <p:stCondLst>
                                    <p:cond delay="0"/>
                                  </p:stCondLst>
                                  <p:childTnLst>
                                    <p:anim calcmode="lin" valueType="num">
                                      <p:cBhvr additive="base">
                                        <p:cTn id="89" dur="500"/>
                                        <p:tgtEl>
                                          <p:spTgt spid="14"/>
                                        </p:tgtEl>
                                        <p:attrNameLst>
                                          <p:attrName>ppt_x</p:attrName>
                                        </p:attrNameLst>
                                      </p:cBhvr>
                                      <p:tavLst>
                                        <p:tav tm="0">
                                          <p:val>
                                            <p:strVal val="ppt_x"/>
                                          </p:val>
                                        </p:tav>
                                        <p:tav tm="100000">
                                          <p:val>
                                            <p:strVal val="ppt_x"/>
                                          </p:val>
                                        </p:tav>
                                      </p:tavLst>
                                    </p:anim>
                                    <p:anim calcmode="lin" valueType="num">
                                      <p:cBhvr additive="base">
                                        <p:cTn id="90" dur="500"/>
                                        <p:tgtEl>
                                          <p:spTgt spid="14"/>
                                        </p:tgtEl>
                                        <p:attrNameLst>
                                          <p:attrName>ppt_y</p:attrName>
                                        </p:attrNameLst>
                                      </p:cBhvr>
                                      <p:tavLst>
                                        <p:tav tm="0">
                                          <p:val>
                                            <p:strVal val="ppt_y"/>
                                          </p:val>
                                        </p:tav>
                                        <p:tav tm="100000">
                                          <p:val>
                                            <p:strVal val="1+ppt_h/2"/>
                                          </p:val>
                                        </p:tav>
                                      </p:tavLst>
                                    </p:anim>
                                    <p:set>
                                      <p:cBhvr>
                                        <p:cTn id="91" dur="1" fill="hold">
                                          <p:stCondLst>
                                            <p:cond delay="499"/>
                                          </p:stCondLst>
                                        </p:cTn>
                                        <p:tgtEl>
                                          <p:spTgt spid="14"/>
                                        </p:tgtEl>
                                        <p:attrNameLst>
                                          <p:attrName>style.visibility</p:attrName>
                                        </p:attrNameLst>
                                      </p:cBhvr>
                                      <p:to>
                                        <p:strVal val="hidden"/>
                                      </p:to>
                                    </p:set>
                                  </p:childTnLst>
                                </p:cTn>
                              </p:par>
                              <p:par>
                                <p:cTn id="92" presetID="2" presetClass="exit" presetSubtype="4" fill="hold" nodeType="withEffect">
                                  <p:stCondLst>
                                    <p:cond delay="0"/>
                                  </p:stCondLst>
                                  <p:childTnLst>
                                    <p:anim calcmode="lin" valueType="num">
                                      <p:cBhvr additive="base">
                                        <p:cTn id="93" dur="500"/>
                                        <p:tgtEl>
                                          <p:spTgt spid="16"/>
                                        </p:tgtEl>
                                        <p:attrNameLst>
                                          <p:attrName>ppt_x</p:attrName>
                                        </p:attrNameLst>
                                      </p:cBhvr>
                                      <p:tavLst>
                                        <p:tav tm="0">
                                          <p:val>
                                            <p:strVal val="ppt_x"/>
                                          </p:val>
                                        </p:tav>
                                        <p:tav tm="100000">
                                          <p:val>
                                            <p:strVal val="ppt_x"/>
                                          </p:val>
                                        </p:tav>
                                      </p:tavLst>
                                    </p:anim>
                                    <p:anim calcmode="lin" valueType="num">
                                      <p:cBhvr additive="base">
                                        <p:cTn id="94" dur="500"/>
                                        <p:tgtEl>
                                          <p:spTgt spid="16"/>
                                        </p:tgtEl>
                                        <p:attrNameLst>
                                          <p:attrName>ppt_y</p:attrName>
                                        </p:attrNameLst>
                                      </p:cBhvr>
                                      <p:tavLst>
                                        <p:tav tm="0">
                                          <p:val>
                                            <p:strVal val="ppt_y"/>
                                          </p:val>
                                        </p:tav>
                                        <p:tav tm="100000">
                                          <p:val>
                                            <p:strVal val="1+ppt_h/2"/>
                                          </p:val>
                                        </p:tav>
                                      </p:tavLst>
                                    </p:anim>
                                    <p:set>
                                      <p:cBhvr>
                                        <p:cTn id="95" dur="1" fill="hold">
                                          <p:stCondLst>
                                            <p:cond delay="499"/>
                                          </p:stCondLst>
                                        </p:cTn>
                                        <p:tgtEl>
                                          <p:spTgt spid="16"/>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 presetClass="exit" presetSubtype="4" fill="hold" nodeType="clickEffect">
                                  <p:stCondLst>
                                    <p:cond delay="0"/>
                                  </p:stCondLst>
                                  <p:childTnLst>
                                    <p:anim calcmode="lin" valueType="num">
                                      <p:cBhvr additive="base">
                                        <p:cTn id="99" dur="500"/>
                                        <p:tgtEl>
                                          <p:spTgt spid="13"/>
                                        </p:tgtEl>
                                        <p:attrNameLst>
                                          <p:attrName>ppt_x</p:attrName>
                                        </p:attrNameLst>
                                      </p:cBhvr>
                                      <p:tavLst>
                                        <p:tav tm="0">
                                          <p:val>
                                            <p:strVal val="ppt_x"/>
                                          </p:val>
                                        </p:tav>
                                        <p:tav tm="100000">
                                          <p:val>
                                            <p:strVal val="ppt_x"/>
                                          </p:val>
                                        </p:tav>
                                      </p:tavLst>
                                    </p:anim>
                                    <p:anim calcmode="lin" valueType="num">
                                      <p:cBhvr additive="base">
                                        <p:cTn id="100" dur="500"/>
                                        <p:tgtEl>
                                          <p:spTgt spid="13"/>
                                        </p:tgtEl>
                                        <p:attrNameLst>
                                          <p:attrName>ppt_y</p:attrName>
                                        </p:attrNameLst>
                                      </p:cBhvr>
                                      <p:tavLst>
                                        <p:tav tm="0">
                                          <p:val>
                                            <p:strVal val="ppt_y"/>
                                          </p:val>
                                        </p:tav>
                                        <p:tav tm="100000">
                                          <p:val>
                                            <p:strVal val="1+ppt_h/2"/>
                                          </p:val>
                                        </p:tav>
                                      </p:tavLst>
                                    </p:anim>
                                    <p:set>
                                      <p:cBhvr>
                                        <p:cTn id="101" dur="1" fill="hold">
                                          <p:stCondLst>
                                            <p:cond delay="499"/>
                                          </p:stCondLst>
                                        </p:cTn>
                                        <p:tgtEl>
                                          <p:spTgt spid="13"/>
                                        </p:tgtEl>
                                        <p:attrNameLst>
                                          <p:attrName>style.visibility</p:attrName>
                                        </p:attrNameLst>
                                      </p:cBhvr>
                                      <p:to>
                                        <p:strVal val="hidden"/>
                                      </p:to>
                                    </p:set>
                                  </p:childTnLst>
                                </p:cTn>
                              </p:par>
                              <p:par>
                                <p:cTn id="102" presetID="2" presetClass="exit" presetSubtype="4" fill="hold" nodeType="withEffect">
                                  <p:stCondLst>
                                    <p:cond delay="0"/>
                                  </p:stCondLst>
                                  <p:childTnLst>
                                    <p:anim calcmode="lin" valueType="num">
                                      <p:cBhvr additive="base">
                                        <p:cTn id="103" dur="500"/>
                                        <p:tgtEl>
                                          <p:spTgt spid="14"/>
                                        </p:tgtEl>
                                        <p:attrNameLst>
                                          <p:attrName>ppt_x</p:attrName>
                                        </p:attrNameLst>
                                      </p:cBhvr>
                                      <p:tavLst>
                                        <p:tav tm="0">
                                          <p:val>
                                            <p:strVal val="ppt_x"/>
                                          </p:val>
                                        </p:tav>
                                        <p:tav tm="100000">
                                          <p:val>
                                            <p:strVal val="ppt_x"/>
                                          </p:val>
                                        </p:tav>
                                      </p:tavLst>
                                    </p:anim>
                                    <p:anim calcmode="lin" valueType="num">
                                      <p:cBhvr additive="base">
                                        <p:cTn id="104" dur="500"/>
                                        <p:tgtEl>
                                          <p:spTgt spid="14"/>
                                        </p:tgtEl>
                                        <p:attrNameLst>
                                          <p:attrName>ppt_y</p:attrName>
                                        </p:attrNameLst>
                                      </p:cBhvr>
                                      <p:tavLst>
                                        <p:tav tm="0">
                                          <p:val>
                                            <p:strVal val="ppt_y"/>
                                          </p:val>
                                        </p:tav>
                                        <p:tav tm="100000">
                                          <p:val>
                                            <p:strVal val="1+ppt_h/2"/>
                                          </p:val>
                                        </p:tav>
                                      </p:tavLst>
                                    </p:anim>
                                    <p:set>
                                      <p:cBhvr>
                                        <p:cTn id="105" dur="1" fill="hold">
                                          <p:stCondLst>
                                            <p:cond delay="499"/>
                                          </p:stCondLst>
                                        </p:cTn>
                                        <p:tgtEl>
                                          <p:spTgt spid="14"/>
                                        </p:tgtEl>
                                        <p:attrNameLst>
                                          <p:attrName>style.visibility</p:attrName>
                                        </p:attrNameLst>
                                      </p:cBhvr>
                                      <p:to>
                                        <p:strVal val="hidden"/>
                                      </p:to>
                                    </p:set>
                                  </p:childTnLst>
                                </p:cTn>
                              </p:par>
                              <p:par>
                                <p:cTn id="106" presetID="2" presetClass="exit" presetSubtype="4" fill="hold" nodeType="withEffect">
                                  <p:stCondLst>
                                    <p:cond delay="0"/>
                                  </p:stCondLst>
                                  <p:childTnLst>
                                    <p:anim calcmode="lin" valueType="num">
                                      <p:cBhvr additive="base">
                                        <p:cTn id="107" dur="500"/>
                                        <p:tgtEl>
                                          <p:spTgt spid="16"/>
                                        </p:tgtEl>
                                        <p:attrNameLst>
                                          <p:attrName>ppt_x</p:attrName>
                                        </p:attrNameLst>
                                      </p:cBhvr>
                                      <p:tavLst>
                                        <p:tav tm="0">
                                          <p:val>
                                            <p:strVal val="ppt_x"/>
                                          </p:val>
                                        </p:tav>
                                        <p:tav tm="100000">
                                          <p:val>
                                            <p:strVal val="ppt_x"/>
                                          </p:val>
                                        </p:tav>
                                      </p:tavLst>
                                    </p:anim>
                                    <p:anim calcmode="lin" valueType="num">
                                      <p:cBhvr additive="base">
                                        <p:cTn id="108" dur="500"/>
                                        <p:tgtEl>
                                          <p:spTgt spid="16"/>
                                        </p:tgtEl>
                                        <p:attrNameLst>
                                          <p:attrName>ppt_y</p:attrName>
                                        </p:attrNameLst>
                                      </p:cBhvr>
                                      <p:tavLst>
                                        <p:tav tm="0">
                                          <p:val>
                                            <p:strVal val="ppt_y"/>
                                          </p:val>
                                        </p:tav>
                                        <p:tav tm="100000">
                                          <p:val>
                                            <p:strVal val="1+ppt_h/2"/>
                                          </p:val>
                                        </p:tav>
                                      </p:tavLst>
                                    </p:anim>
                                    <p:set>
                                      <p:cBhvr>
                                        <p:cTn id="109" dur="1" fill="hold">
                                          <p:stCondLst>
                                            <p:cond delay="499"/>
                                          </p:stCondLst>
                                        </p:cTn>
                                        <p:tgtEl>
                                          <p:spTgt spid="16"/>
                                        </p:tgtEl>
                                        <p:attrNameLst>
                                          <p:attrName>style.visibility</p:attrName>
                                        </p:attrNameLst>
                                      </p:cBhvr>
                                      <p:to>
                                        <p:strVal val="hidden"/>
                                      </p:to>
                                    </p:set>
                                  </p:childTnLst>
                                </p:cTn>
                              </p:par>
                              <p:par>
                                <p:cTn id="110" presetID="2" presetClass="exit" presetSubtype="4" fill="hold" grpId="5" nodeType="withEffect">
                                  <p:stCondLst>
                                    <p:cond delay="0"/>
                                  </p:stCondLst>
                                  <p:childTnLst>
                                    <p:anim calcmode="lin" valueType="num">
                                      <p:cBhvr additive="base">
                                        <p:cTn id="111" dur="500"/>
                                        <p:tgtEl>
                                          <p:spTgt spid="17"/>
                                        </p:tgtEl>
                                        <p:attrNameLst>
                                          <p:attrName>ppt_x</p:attrName>
                                        </p:attrNameLst>
                                      </p:cBhvr>
                                      <p:tavLst>
                                        <p:tav tm="0">
                                          <p:val>
                                            <p:strVal val="ppt_x"/>
                                          </p:val>
                                        </p:tav>
                                        <p:tav tm="100000">
                                          <p:val>
                                            <p:strVal val="ppt_x"/>
                                          </p:val>
                                        </p:tav>
                                      </p:tavLst>
                                    </p:anim>
                                    <p:anim calcmode="lin" valueType="num">
                                      <p:cBhvr additive="base">
                                        <p:cTn id="112" dur="500"/>
                                        <p:tgtEl>
                                          <p:spTgt spid="17"/>
                                        </p:tgtEl>
                                        <p:attrNameLst>
                                          <p:attrName>ppt_y</p:attrName>
                                        </p:attrNameLst>
                                      </p:cBhvr>
                                      <p:tavLst>
                                        <p:tav tm="0">
                                          <p:val>
                                            <p:strVal val="ppt_y"/>
                                          </p:val>
                                        </p:tav>
                                        <p:tav tm="100000">
                                          <p:val>
                                            <p:strVal val="1+ppt_h/2"/>
                                          </p:val>
                                        </p:tav>
                                      </p:tavLst>
                                    </p:anim>
                                    <p:set>
                                      <p:cBhvr>
                                        <p:cTn id="113" dur="1" fill="hold">
                                          <p:stCondLst>
                                            <p:cond delay="499"/>
                                          </p:stCondLst>
                                        </p:cTn>
                                        <p:tgtEl>
                                          <p:spTgt spid="17"/>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8" presetClass="entr" presetSubtype="16" fill="hold" grpId="0" nodeType="click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diamond(in)">
                                      <p:cBhvr>
                                        <p:cTn id="118" dur="2000"/>
                                        <p:tgtEl>
                                          <p:spTgt spid="20"/>
                                        </p:tgtEl>
                                      </p:cBhvr>
                                    </p:animEffect>
                                  </p:childTnLst>
                                </p:cTn>
                              </p:par>
                              <p:par>
                                <p:cTn id="119" presetID="8" presetClass="entr" presetSubtype="16" fill="hold" grpId="0" nodeType="with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diamond(in)">
                                      <p:cBhvr>
                                        <p:cTn id="121" dur="2000"/>
                                        <p:tgtEl>
                                          <p:spTgt spid="21"/>
                                        </p:tgtEl>
                                      </p:cBhvr>
                                    </p:animEffect>
                                  </p:childTnLst>
                                </p:cTn>
                              </p:par>
                              <p:par>
                                <p:cTn id="122" presetID="8" presetClass="entr" presetSubtype="16" fill="hold" grpId="0" nodeType="with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diamond(in)">
                                      <p:cBhvr>
                                        <p:cTn id="124" dur="2000"/>
                                        <p:tgtEl>
                                          <p:spTgt spid="22"/>
                                        </p:tgtEl>
                                      </p:cBhvr>
                                    </p:animEffect>
                                  </p:childTnLst>
                                </p:cTn>
                              </p:par>
                            </p:childTnLst>
                          </p:cTn>
                        </p:par>
                      </p:childTnLst>
                    </p:cTn>
                  </p:par>
                  <p:par>
                    <p:cTn id="125" fill="hold">
                      <p:stCondLst>
                        <p:cond delay="indefinite"/>
                      </p:stCondLst>
                      <p:childTnLst>
                        <p:par>
                          <p:cTn id="126" fill="hold">
                            <p:stCondLst>
                              <p:cond delay="0"/>
                            </p:stCondLst>
                            <p:childTnLst>
                              <p:par>
                                <p:cTn id="127" presetID="8" presetClass="entr" presetSubtype="16" fill="hold" grpId="0" nodeType="clickEffect">
                                  <p:stCondLst>
                                    <p:cond delay="0"/>
                                  </p:stCondLst>
                                  <p:childTnLst>
                                    <p:set>
                                      <p:cBhvr>
                                        <p:cTn id="128" dur="1" fill="hold">
                                          <p:stCondLst>
                                            <p:cond delay="0"/>
                                          </p:stCondLst>
                                        </p:cTn>
                                        <p:tgtEl>
                                          <p:spTgt spid="23"/>
                                        </p:tgtEl>
                                        <p:attrNameLst>
                                          <p:attrName>style.visibility</p:attrName>
                                        </p:attrNameLst>
                                      </p:cBhvr>
                                      <p:to>
                                        <p:strVal val="visible"/>
                                      </p:to>
                                    </p:set>
                                    <p:animEffect transition="in" filter="diamond(in)">
                                      <p:cBhvr>
                                        <p:cTn id="129" dur="2000"/>
                                        <p:tgtEl>
                                          <p:spTgt spid="23"/>
                                        </p:tgtEl>
                                      </p:cBhvr>
                                    </p:animEffect>
                                  </p:childTnLst>
                                </p:cTn>
                              </p:par>
                            </p:childTnLst>
                          </p:cTn>
                        </p:par>
                      </p:childTnLst>
                    </p:cTn>
                  </p:par>
                  <p:par>
                    <p:cTn id="130" fill="hold">
                      <p:stCondLst>
                        <p:cond delay="indefinite"/>
                      </p:stCondLst>
                      <p:childTnLst>
                        <p:par>
                          <p:cTn id="131" fill="hold">
                            <p:stCondLst>
                              <p:cond delay="0"/>
                            </p:stCondLst>
                            <p:childTnLst>
                              <p:par>
                                <p:cTn id="132" presetID="8" presetClass="entr" presetSubtype="16" fill="hold" grpId="0" nodeType="click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diamond(in)">
                                      <p:cBhvr>
                                        <p:cTn id="134" dur="2000"/>
                                        <p:tgtEl>
                                          <p:spTgt spid="24"/>
                                        </p:tgtEl>
                                      </p:cBhvr>
                                    </p:animEffect>
                                  </p:childTnLst>
                                </p:cTn>
                              </p:par>
                            </p:childTnLst>
                          </p:cTn>
                        </p:par>
                      </p:childTnLst>
                    </p:cTn>
                  </p:par>
                  <p:par>
                    <p:cTn id="135" fill="hold">
                      <p:stCondLst>
                        <p:cond delay="indefinite"/>
                      </p:stCondLst>
                      <p:childTnLst>
                        <p:par>
                          <p:cTn id="136" fill="hold">
                            <p:stCondLst>
                              <p:cond delay="0"/>
                            </p:stCondLst>
                            <p:childTnLst>
                              <p:par>
                                <p:cTn id="137" presetID="8" presetClass="entr" presetSubtype="16" fill="hold" grpId="0" nodeType="click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diamond(in)">
                                      <p:cBhvr>
                                        <p:cTn id="139" dur="2000"/>
                                        <p:tgtEl>
                                          <p:spTgt spid="26"/>
                                        </p:tgtEl>
                                      </p:cBhvr>
                                    </p:animEffect>
                                  </p:childTnLst>
                                </p:cTn>
                              </p:par>
                            </p:childTnLst>
                          </p:cTn>
                        </p:par>
                      </p:childTnLst>
                    </p:cTn>
                  </p:par>
                  <p:par>
                    <p:cTn id="140" fill="hold">
                      <p:stCondLst>
                        <p:cond delay="indefinite"/>
                      </p:stCondLst>
                      <p:childTnLst>
                        <p:par>
                          <p:cTn id="141" fill="hold">
                            <p:stCondLst>
                              <p:cond delay="0"/>
                            </p:stCondLst>
                            <p:childTnLst>
                              <p:par>
                                <p:cTn id="142" presetID="4" presetClass="exit" presetSubtype="32" fill="hold" grpId="2" nodeType="clickEffect">
                                  <p:stCondLst>
                                    <p:cond delay="0"/>
                                  </p:stCondLst>
                                  <p:childTnLst>
                                    <p:animEffect transition="out" filter="box(out)">
                                      <p:cBhvr>
                                        <p:cTn id="143" dur="2000"/>
                                        <p:tgtEl>
                                          <p:spTgt spid="20"/>
                                        </p:tgtEl>
                                      </p:cBhvr>
                                    </p:animEffect>
                                    <p:set>
                                      <p:cBhvr>
                                        <p:cTn id="144" dur="1" fill="hold">
                                          <p:stCondLst>
                                            <p:cond delay="1999"/>
                                          </p:stCondLst>
                                        </p:cTn>
                                        <p:tgtEl>
                                          <p:spTgt spid="20"/>
                                        </p:tgtEl>
                                        <p:attrNameLst>
                                          <p:attrName>style.visibility</p:attrName>
                                        </p:attrNameLst>
                                      </p:cBhvr>
                                      <p:to>
                                        <p:strVal val="hidden"/>
                                      </p:to>
                                    </p:set>
                                  </p:childTnLst>
                                </p:cTn>
                              </p:par>
                              <p:par>
                                <p:cTn id="145" presetID="4" presetClass="exit" presetSubtype="32" fill="hold" grpId="2" nodeType="withEffect">
                                  <p:stCondLst>
                                    <p:cond delay="0"/>
                                  </p:stCondLst>
                                  <p:childTnLst>
                                    <p:animEffect transition="out" filter="box(out)">
                                      <p:cBhvr>
                                        <p:cTn id="146" dur="2000"/>
                                        <p:tgtEl>
                                          <p:spTgt spid="21"/>
                                        </p:tgtEl>
                                      </p:cBhvr>
                                    </p:animEffect>
                                    <p:set>
                                      <p:cBhvr>
                                        <p:cTn id="147" dur="1" fill="hold">
                                          <p:stCondLst>
                                            <p:cond delay="1999"/>
                                          </p:stCondLst>
                                        </p:cTn>
                                        <p:tgtEl>
                                          <p:spTgt spid="21"/>
                                        </p:tgtEl>
                                        <p:attrNameLst>
                                          <p:attrName>style.visibility</p:attrName>
                                        </p:attrNameLst>
                                      </p:cBhvr>
                                      <p:to>
                                        <p:strVal val="hidden"/>
                                      </p:to>
                                    </p:set>
                                  </p:childTnLst>
                                </p:cTn>
                              </p:par>
                              <p:par>
                                <p:cTn id="148" presetID="4" presetClass="exit" presetSubtype="32" fill="hold" grpId="2" nodeType="withEffect">
                                  <p:stCondLst>
                                    <p:cond delay="0"/>
                                  </p:stCondLst>
                                  <p:childTnLst>
                                    <p:animEffect transition="out" filter="box(out)">
                                      <p:cBhvr>
                                        <p:cTn id="149" dur="2000"/>
                                        <p:tgtEl>
                                          <p:spTgt spid="22"/>
                                        </p:tgtEl>
                                      </p:cBhvr>
                                    </p:animEffect>
                                    <p:set>
                                      <p:cBhvr>
                                        <p:cTn id="150" dur="1" fill="hold">
                                          <p:stCondLst>
                                            <p:cond delay="1999"/>
                                          </p:stCondLst>
                                        </p:cTn>
                                        <p:tgtEl>
                                          <p:spTgt spid="22"/>
                                        </p:tgtEl>
                                        <p:attrNameLst>
                                          <p:attrName>style.visibility</p:attrName>
                                        </p:attrNameLst>
                                      </p:cBhvr>
                                      <p:to>
                                        <p:strVal val="hidden"/>
                                      </p:to>
                                    </p:set>
                                  </p:childTnLst>
                                </p:cTn>
                              </p:par>
                              <p:par>
                                <p:cTn id="151" presetID="4" presetClass="exit" presetSubtype="32" fill="hold" grpId="2" nodeType="withEffect">
                                  <p:stCondLst>
                                    <p:cond delay="0"/>
                                  </p:stCondLst>
                                  <p:childTnLst>
                                    <p:animEffect transition="out" filter="box(out)">
                                      <p:cBhvr>
                                        <p:cTn id="152" dur="2000"/>
                                        <p:tgtEl>
                                          <p:spTgt spid="23"/>
                                        </p:tgtEl>
                                      </p:cBhvr>
                                    </p:animEffect>
                                    <p:set>
                                      <p:cBhvr>
                                        <p:cTn id="153" dur="1" fill="hold">
                                          <p:stCondLst>
                                            <p:cond delay="1999"/>
                                          </p:stCondLst>
                                        </p:cTn>
                                        <p:tgtEl>
                                          <p:spTgt spid="23"/>
                                        </p:tgtEl>
                                        <p:attrNameLst>
                                          <p:attrName>style.visibility</p:attrName>
                                        </p:attrNameLst>
                                      </p:cBhvr>
                                      <p:to>
                                        <p:strVal val="hidden"/>
                                      </p:to>
                                    </p:set>
                                  </p:childTnLst>
                                </p:cTn>
                              </p:par>
                              <p:par>
                                <p:cTn id="154" presetID="4" presetClass="exit" presetSubtype="32" fill="hold" grpId="2" nodeType="withEffect">
                                  <p:stCondLst>
                                    <p:cond delay="0"/>
                                  </p:stCondLst>
                                  <p:childTnLst>
                                    <p:animEffect transition="out" filter="box(out)">
                                      <p:cBhvr>
                                        <p:cTn id="155" dur="2000"/>
                                        <p:tgtEl>
                                          <p:spTgt spid="24"/>
                                        </p:tgtEl>
                                      </p:cBhvr>
                                    </p:animEffect>
                                    <p:set>
                                      <p:cBhvr>
                                        <p:cTn id="156" dur="1" fill="hold">
                                          <p:stCondLst>
                                            <p:cond delay="1999"/>
                                          </p:stCondLst>
                                        </p:cTn>
                                        <p:tgtEl>
                                          <p:spTgt spid="24"/>
                                        </p:tgtEl>
                                        <p:attrNameLst>
                                          <p:attrName>style.visibility</p:attrName>
                                        </p:attrNameLst>
                                      </p:cBhvr>
                                      <p:to>
                                        <p:strVal val="hidden"/>
                                      </p:to>
                                    </p:set>
                                  </p:childTnLst>
                                </p:cTn>
                              </p:par>
                              <p:par>
                                <p:cTn id="157" presetID="4" presetClass="exit" presetSubtype="32" fill="hold" grpId="2" nodeType="withEffect">
                                  <p:stCondLst>
                                    <p:cond delay="0"/>
                                  </p:stCondLst>
                                  <p:childTnLst>
                                    <p:animEffect transition="out" filter="box(out)">
                                      <p:cBhvr>
                                        <p:cTn id="158" dur="2000"/>
                                        <p:tgtEl>
                                          <p:spTgt spid="26"/>
                                        </p:tgtEl>
                                      </p:cBhvr>
                                    </p:animEffect>
                                    <p:set>
                                      <p:cBhvr>
                                        <p:cTn id="159" dur="1" fill="hold">
                                          <p:stCondLst>
                                            <p:cond delay="1999"/>
                                          </p:stCondLst>
                                        </p:cTn>
                                        <p:tgtEl>
                                          <p:spTgt spid="26"/>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8" presetClass="entr" presetSubtype="16" fill="hold" nodeType="clickEffect">
                                  <p:stCondLst>
                                    <p:cond delay="0"/>
                                  </p:stCondLst>
                                  <p:childTnLst>
                                    <p:set>
                                      <p:cBhvr>
                                        <p:cTn id="163" dur="1" fill="hold">
                                          <p:stCondLst>
                                            <p:cond delay="0"/>
                                          </p:stCondLst>
                                        </p:cTn>
                                        <p:tgtEl>
                                          <p:spTgt spid="28"/>
                                        </p:tgtEl>
                                        <p:attrNameLst>
                                          <p:attrName>style.visibility</p:attrName>
                                        </p:attrNameLst>
                                      </p:cBhvr>
                                      <p:to>
                                        <p:strVal val="visible"/>
                                      </p:to>
                                    </p:set>
                                    <p:animEffect transition="in" filter="diamond(in)">
                                      <p:cBhvr>
                                        <p:cTn id="164" dur="2000"/>
                                        <p:tgtEl>
                                          <p:spTgt spid="28"/>
                                        </p:tgtEl>
                                      </p:cBhvr>
                                    </p:animEffect>
                                  </p:childTnLst>
                                </p:cTn>
                              </p:par>
                            </p:childTnLst>
                          </p:cTn>
                        </p:par>
                      </p:childTnLst>
                    </p:cTn>
                  </p:par>
                  <p:par>
                    <p:cTn id="165" fill="hold">
                      <p:stCondLst>
                        <p:cond delay="indefinite"/>
                      </p:stCondLst>
                      <p:childTnLst>
                        <p:par>
                          <p:cTn id="166" fill="hold">
                            <p:stCondLst>
                              <p:cond delay="0"/>
                            </p:stCondLst>
                            <p:childTnLst>
                              <p:par>
                                <p:cTn id="167" presetID="8" presetClass="entr" presetSubtype="16" fill="hold" grpId="0" nodeType="clickEffect">
                                  <p:stCondLst>
                                    <p:cond delay="0"/>
                                  </p:stCondLst>
                                  <p:childTnLst>
                                    <p:set>
                                      <p:cBhvr>
                                        <p:cTn id="168" dur="1" fill="hold">
                                          <p:stCondLst>
                                            <p:cond delay="0"/>
                                          </p:stCondLst>
                                        </p:cTn>
                                        <p:tgtEl>
                                          <p:spTgt spid="29"/>
                                        </p:tgtEl>
                                        <p:attrNameLst>
                                          <p:attrName>style.visibility</p:attrName>
                                        </p:attrNameLst>
                                      </p:cBhvr>
                                      <p:to>
                                        <p:strVal val="visible"/>
                                      </p:to>
                                    </p:set>
                                    <p:animEffect transition="in" filter="diamond(in)">
                                      <p:cBhvr>
                                        <p:cTn id="169" dur="2000"/>
                                        <p:tgtEl>
                                          <p:spTgt spid="29"/>
                                        </p:tgtEl>
                                      </p:cBhvr>
                                    </p:animEffect>
                                  </p:childTnLst>
                                </p:cTn>
                              </p:par>
                            </p:childTnLst>
                          </p:cTn>
                        </p:par>
                      </p:childTnLst>
                    </p:cTn>
                  </p:par>
                  <p:par>
                    <p:cTn id="170" fill="hold">
                      <p:stCondLst>
                        <p:cond delay="indefinite"/>
                      </p:stCondLst>
                      <p:childTnLst>
                        <p:par>
                          <p:cTn id="171" fill="hold">
                            <p:stCondLst>
                              <p:cond delay="0"/>
                            </p:stCondLst>
                            <p:childTnLst>
                              <p:par>
                                <p:cTn id="172" presetID="8" presetClass="entr" presetSubtype="16" fill="hold" nodeType="clickEffect">
                                  <p:stCondLst>
                                    <p:cond delay="0"/>
                                  </p:stCondLst>
                                  <p:childTnLst>
                                    <p:set>
                                      <p:cBhvr>
                                        <p:cTn id="173" dur="1" fill="hold">
                                          <p:stCondLst>
                                            <p:cond delay="0"/>
                                          </p:stCondLst>
                                        </p:cTn>
                                        <p:tgtEl>
                                          <p:spTgt spid="30"/>
                                        </p:tgtEl>
                                        <p:attrNameLst>
                                          <p:attrName>style.visibility</p:attrName>
                                        </p:attrNameLst>
                                      </p:cBhvr>
                                      <p:to>
                                        <p:strVal val="visible"/>
                                      </p:to>
                                    </p:set>
                                    <p:animEffect transition="in" filter="diamond(in)">
                                      <p:cBhvr>
                                        <p:cTn id="174" dur="2000"/>
                                        <p:tgtEl>
                                          <p:spTgt spid="30"/>
                                        </p:tgtEl>
                                      </p:cBhvr>
                                    </p:animEffect>
                                  </p:childTnLst>
                                </p:cTn>
                              </p:par>
                            </p:childTnLst>
                          </p:cTn>
                        </p:par>
                      </p:childTnLst>
                    </p:cTn>
                  </p:par>
                  <p:par>
                    <p:cTn id="175" fill="hold">
                      <p:stCondLst>
                        <p:cond delay="indefinite"/>
                      </p:stCondLst>
                      <p:childTnLst>
                        <p:par>
                          <p:cTn id="176" fill="hold">
                            <p:stCondLst>
                              <p:cond delay="0"/>
                            </p:stCondLst>
                            <p:childTnLst>
                              <p:par>
                                <p:cTn id="177" presetID="8" presetClass="entr" presetSubtype="16" fill="hold" grpId="0" nodeType="clickEffect">
                                  <p:stCondLst>
                                    <p:cond delay="0"/>
                                  </p:stCondLst>
                                  <p:childTnLst>
                                    <p:set>
                                      <p:cBhvr>
                                        <p:cTn id="178" dur="1" fill="hold">
                                          <p:stCondLst>
                                            <p:cond delay="0"/>
                                          </p:stCondLst>
                                        </p:cTn>
                                        <p:tgtEl>
                                          <p:spTgt spid="31"/>
                                        </p:tgtEl>
                                        <p:attrNameLst>
                                          <p:attrName>style.visibility</p:attrName>
                                        </p:attrNameLst>
                                      </p:cBhvr>
                                      <p:to>
                                        <p:strVal val="visible"/>
                                      </p:to>
                                    </p:set>
                                    <p:animEffect transition="in" filter="diamond(in)">
                                      <p:cBhvr>
                                        <p:cTn id="179" dur="2000"/>
                                        <p:tgtEl>
                                          <p:spTgt spid="31"/>
                                        </p:tgtEl>
                                      </p:cBhvr>
                                    </p:animEffect>
                                  </p:childTnLst>
                                </p:cTn>
                              </p:par>
                            </p:childTnLst>
                          </p:cTn>
                        </p:par>
                      </p:childTnLst>
                    </p:cTn>
                  </p:par>
                  <p:par>
                    <p:cTn id="180" fill="hold">
                      <p:stCondLst>
                        <p:cond delay="indefinite"/>
                      </p:stCondLst>
                      <p:childTnLst>
                        <p:par>
                          <p:cTn id="181" fill="hold">
                            <p:stCondLst>
                              <p:cond delay="0"/>
                            </p:stCondLst>
                            <p:childTnLst>
                              <p:par>
                                <p:cTn id="182" presetID="4" presetClass="exit" presetSubtype="32" fill="hold" grpId="2" nodeType="clickEffect">
                                  <p:stCondLst>
                                    <p:cond delay="0"/>
                                  </p:stCondLst>
                                  <p:childTnLst>
                                    <p:animEffect transition="out" filter="box(out)">
                                      <p:cBhvr>
                                        <p:cTn id="183" dur="2000"/>
                                        <p:tgtEl>
                                          <p:spTgt spid="29"/>
                                        </p:tgtEl>
                                      </p:cBhvr>
                                    </p:animEffect>
                                    <p:set>
                                      <p:cBhvr>
                                        <p:cTn id="184" dur="1" fill="hold">
                                          <p:stCondLst>
                                            <p:cond delay="1999"/>
                                          </p:stCondLst>
                                        </p:cTn>
                                        <p:tgtEl>
                                          <p:spTgt spid="29"/>
                                        </p:tgtEl>
                                        <p:attrNameLst>
                                          <p:attrName>style.visibility</p:attrName>
                                        </p:attrNameLst>
                                      </p:cBhvr>
                                      <p:to>
                                        <p:strVal val="hidden"/>
                                      </p:to>
                                    </p:set>
                                  </p:childTnLst>
                                </p:cTn>
                              </p:par>
                              <p:par>
                                <p:cTn id="185" presetID="4" presetClass="exit" presetSubtype="32" fill="hold" nodeType="withEffect">
                                  <p:stCondLst>
                                    <p:cond delay="0"/>
                                  </p:stCondLst>
                                  <p:childTnLst>
                                    <p:animEffect transition="out" filter="box(out)">
                                      <p:cBhvr>
                                        <p:cTn id="186" dur="2000"/>
                                        <p:tgtEl>
                                          <p:spTgt spid="28"/>
                                        </p:tgtEl>
                                      </p:cBhvr>
                                    </p:animEffect>
                                    <p:set>
                                      <p:cBhvr>
                                        <p:cTn id="187" dur="1" fill="hold">
                                          <p:stCondLst>
                                            <p:cond delay="1999"/>
                                          </p:stCondLst>
                                        </p:cTn>
                                        <p:tgtEl>
                                          <p:spTgt spid="28"/>
                                        </p:tgtEl>
                                        <p:attrNameLst>
                                          <p:attrName>style.visibility</p:attrName>
                                        </p:attrNameLst>
                                      </p:cBhvr>
                                      <p:to>
                                        <p:strVal val="hidden"/>
                                      </p:to>
                                    </p:set>
                                  </p:childTnLst>
                                </p:cTn>
                              </p:par>
                              <p:par>
                                <p:cTn id="188" presetID="4" presetClass="exit" presetSubtype="32" fill="hold" grpId="2" nodeType="withEffect">
                                  <p:stCondLst>
                                    <p:cond delay="0"/>
                                  </p:stCondLst>
                                  <p:childTnLst>
                                    <p:animEffect transition="out" filter="box(out)">
                                      <p:cBhvr>
                                        <p:cTn id="189" dur="2000"/>
                                        <p:tgtEl>
                                          <p:spTgt spid="31"/>
                                        </p:tgtEl>
                                      </p:cBhvr>
                                    </p:animEffect>
                                    <p:set>
                                      <p:cBhvr>
                                        <p:cTn id="190" dur="1" fill="hold">
                                          <p:stCondLst>
                                            <p:cond delay="1999"/>
                                          </p:stCondLst>
                                        </p:cTn>
                                        <p:tgtEl>
                                          <p:spTgt spid="31"/>
                                        </p:tgtEl>
                                        <p:attrNameLst>
                                          <p:attrName>style.visibility</p:attrName>
                                        </p:attrNameLst>
                                      </p:cBhvr>
                                      <p:to>
                                        <p:strVal val="hidden"/>
                                      </p:to>
                                    </p:set>
                                  </p:childTnLst>
                                </p:cTn>
                              </p:par>
                              <p:par>
                                <p:cTn id="191" presetID="4" presetClass="exit" presetSubtype="32" fill="hold" nodeType="withEffect">
                                  <p:stCondLst>
                                    <p:cond delay="0"/>
                                  </p:stCondLst>
                                  <p:childTnLst>
                                    <p:animEffect transition="out" filter="box(out)">
                                      <p:cBhvr>
                                        <p:cTn id="192" dur="2000"/>
                                        <p:tgtEl>
                                          <p:spTgt spid="30"/>
                                        </p:tgtEl>
                                      </p:cBhvr>
                                    </p:animEffect>
                                    <p:set>
                                      <p:cBhvr>
                                        <p:cTn id="193" dur="1" fill="hold">
                                          <p:stCondLst>
                                            <p:cond delay="1999"/>
                                          </p:stCondLst>
                                        </p:cTn>
                                        <p:tgtEl>
                                          <p:spTgt spid="30"/>
                                        </p:tgtEl>
                                        <p:attrNameLst>
                                          <p:attrName>style.visibility</p:attrName>
                                        </p:attrNameLst>
                                      </p:cBhvr>
                                      <p:to>
                                        <p:strVal val="hidden"/>
                                      </p:to>
                                    </p:set>
                                  </p:childTnLst>
                                </p:cTn>
                              </p:par>
                              <p:par>
                                <p:cTn id="194" presetID="8" presetClass="entr" presetSubtype="16" fill="hold" nodeType="withEffect">
                                  <p:stCondLst>
                                    <p:cond delay="0"/>
                                  </p:stCondLst>
                                  <p:childTnLst>
                                    <p:set>
                                      <p:cBhvr>
                                        <p:cTn id="195" dur="1" fill="hold">
                                          <p:stCondLst>
                                            <p:cond delay="0"/>
                                          </p:stCondLst>
                                        </p:cTn>
                                        <p:tgtEl>
                                          <p:spTgt spid="39"/>
                                        </p:tgtEl>
                                        <p:attrNameLst>
                                          <p:attrName>style.visibility</p:attrName>
                                        </p:attrNameLst>
                                      </p:cBhvr>
                                      <p:to>
                                        <p:strVal val="visible"/>
                                      </p:to>
                                    </p:set>
                                    <p:animEffect transition="in" filter="diamond(in)">
                                      <p:cBhvr>
                                        <p:cTn id="196" dur="2000"/>
                                        <p:tgtEl>
                                          <p:spTgt spid="39"/>
                                        </p:tgtEl>
                                      </p:cBhvr>
                                    </p:animEffect>
                                  </p:childTnLst>
                                </p:cTn>
                              </p:par>
                              <p:par>
                                <p:cTn id="197" presetID="8" presetClass="entr" presetSubtype="16" fill="hold" nodeType="withEffect">
                                  <p:stCondLst>
                                    <p:cond delay="0"/>
                                  </p:stCondLst>
                                  <p:childTnLst>
                                    <p:set>
                                      <p:cBhvr>
                                        <p:cTn id="198" dur="1" fill="hold">
                                          <p:stCondLst>
                                            <p:cond delay="0"/>
                                          </p:stCondLst>
                                        </p:cTn>
                                        <p:tgtEl>
                                          <p:spTgt spid="40"/>
                                        </p:tgtEl>
                                        <p:attrNameLst>
                                          <p:attrName>style.visibility</p:attrName>
                                        </p:attrNameLst>
                                      </p:cBhvr>
                                      <p:to>
                                        <p:strVal val="visible"/>
                                      </p:to>
                                    </p:set>
                                    <p:animEffect transition="in" filter="diamond(in)">
                                      <p:cBhvr>
                                        <p:cTn id="199" dur="2000"/>
                                        <p:tgtEl>
                                          <p:spTgt spid="40"/>
                                        </p:tgtEl>
                                      </p:cBhvr>
                                    </p:animEffect>
                                  </p:childTnLst>
                                </p:cTn>
                              </p:par>
                              <p:par>
                                <p:cTn id="200" presetID="8" presetClass="entr" presetSubtype="16" fill="hold" nodeType="withEffect">
                                  <p:stCondLst>
                                    <p:cond delay="0"/>
                                  </p:stCondLst>
                                  <p:childTnLst>
                                    <p:set>
                                      <p:cBhvr>
                                        <p:cTn id="201" dur="1" fill="hold">
                                          <p:stCondLst>
                                            <p:cond delay="0"/>
                                          </p:stCondLst>
                                        </p:cTn>
                                        <p:tgtEl>
                                          <p:spTgt spid="41"/>
                                        </p:tgtEl>
                                        <p:attrNameLst>
                                          <p:attrName>style.visibility</p:attrName>
                                        </p:attrNameLst>
                                      </p:cBhvr>
                                      <p:to>
                                        <p:strVal val="visible"/>
                                      </p:to>
                                    </p:set>
                                    <p:animEffect transition="in" filter="diamond(in)">
                                      <p:cBhvr>
                                        <p:cTn id="202" dur="2000"/>
                                        <p:tgtEl>
                                          <p:spTgt spid="41"/>
                                        </p:tgtEl>
                                      </p:cBhvr>
                                    </p:animEffect>
                                  </p:childTnLst>
                                </p:cTn>
                              </p:par>
                            </p:childTnLst>
                          </p:cTn>
                        </p:par>
                      </p:childTnLst>
                    </p:cTn>
                  </p:par>
                  <p:par>
                    <p:cTn id="203" fill="hold">
                      <p:stCondLst>
                        <p:cond delay="indefinite"/>
                      </p:stCondLst>
                      <p:childTnLst>
                        <p:par>
                          <p:cTn id="204" fill="hold">
                            <p:stCondLst>
                              <p:cond delay="0"/>
                            </p:stCondLst>
                            <p:childTnLst>
                              <p:par>
                                <p:cTn id="205" presetID="8" presetClass="entr" presetSubtype="16" fill="hold" grpId="0" nodeType="clickEffect">
                                  <p:stCondLst>
                                    <p:cond delay="0"/>
                                  </p:stCondLst>
                                  <p:childTnLst>
                                    <p:set>
                                      <p:cBhvr>
                                        <p:cTn id="206" dur="1" fill="hold">
                                          <p:stCondLst>
                                            <p:cond delay="0"/>
                                          </p:stCondLst>
                                        </p:cTn>
                                        <p:tgtEl>
                                          <p:spTgt spid="42"/>
                                        </p:tgtEl>
                                        <p:attrNameLst>
                                          <p:attrName>style.visibility</p:attrName>
                                        </p:attrNameLst>
                                      </p:cBhvr>
                                      <p:to>
                                        <p:strVal val="visible"/>
                                      </p:to>
                                    </p:set>
                                    <p:animEffect transition="in" filter="diamond(in)">
                                      <p:cBhvr>
                                        <p:cTn id="207" dur="2000"/>
                                        <p:tgtEl>
                                          <p:spTgt spid="42"/>
                                        </p:tgtEl>
                                      </p:cBhvr>
                                    </p:animEffect>
                                  </p:childTnLst>
                                </p:cTn>
                              </p:par>
                            </p:childTnLst>
                          </p:cTn>
                        </p:par>
                      </p:childTnLst>
                    </p:cTn>
                  </p:par>
                  <p:par>
                    <p:cTn id="208" fill="hold">
                      <p:stCondLst>
                        <p:cond delay="indefinite"/>
                      </p:stCondLst>
                      <p:childTnLst>
                        <p:par>
                          <p:cTn id="209" fill="hold">
                            <p:stCondLst>
                              <p:cond delay="0"/>
                            </p:stCondLst>
                            <p:childTnLst>
                              <p:par>
                                <p:cTn id="210" presetID="8" presetClass="entr" presetSubtype="16" fill="hold" nodeType="clickEffect">
                                  <p:stCondLst>
                                    <p:cond delay="0"/>
                                  </p:stCondLst>
                                  <p:childTnLst>
                                    <p:set>
                                      <p:cBhvr>
                                        <p:cTn id="211" dur="1" fill="hold">
                                          <p:stCondLst>
                                            <p:cond delay="0"/>
                                          </p:stCondLst>
                                        </p:cTn>
                                        <p:tgtEl>
                                          <p:spTgt spid="43"/>
                                        </p:tgtEl>
                                        <p:attrNameLst>
                                          <p:attrName>style.visibility</p:attrName>
                                        </p:attrNameLst>
                                      </p:cBhvr>
                                      <p:to>
                                        <p:strVal val="visible"/>
                                      </p:to>
                                    </p:set>
                                    <p:animEffect transition="in" filter="diamond(in)">
                                      <p:cBhvr>
                                        <p:cTn id="212" dur="2000"/>
                                        <p:tgtEl>
                                          <p:spTgt spid="43"/>
                                        </p:tgtEl>
                                      </p:cBhvr>
                                    </p:animEffect>
                                  </p:childTnLst>
                                </p:cTn>
                              </p:par>
                              <p:par>
                                <p:cTn id="213" presetID="8" presetClass="entr" presetSubtype="16" fill="hold" nodeType="withEffect">
                                  <p:stCondLst>
                                    <p:cond delay="0"/>
                                  </p:stCondLst>
                                  <p:childTnLst>
                                    <p:set>
                                      <p:cBhvr>
                                        <p:cTn id="214" dur="1" fill="hold">
                                          <p:stCondLst>
                                            <p:cond delay="0"/>
                                          </p:stCondLst>
                                        </p:cTn>
                                        <p:tgtEl>
                                          <p:spTgt spid="44"/>
                                        </p:tgtEl>
                                        <p:attrNameLst>
                                          <p:attrName>style.visibility</p:attrName>
                                        </p:attrNameLst>
                                      </p:cBhvr>
                                      <p:to>
                                        <p:strVal val="visible"/>
                                      </p:to>
                                    </p:set>
                                    <p:animEffect transition="in" filter="diamond(in)">
                                      <p:cBhvr>
                                        <p:cTn id="215" dur="2000"/>
                                        <p:tgtEl>
                                          <p:spTgt spid="44"/>
                                        </p:tgtEl>
                                      </p:cBhvr>
                                    </p:animEffect>
                                  </p:childTnLst>
                                </p:cTn>
                              </p:par>
                            </p:childTnLst>
                          </p:cTn>
                        </p:par>
                      </p:childTnLst>
                    </p:cTn>
                  </p:par>
                  <p:par>
                    <p:cTn id="216" fill="hold">
                      <p:stCondLst>
                        <p:cond delay="indefinite"/>
                      </p:stCondLst>
                      <p:childTnLst>
                        <p:par>
                          <p:cTn id="217" fill="hold">
                            <p:stCondLst>
                              <p:cond delay="0"/>
                            </p:stCondLst>
                            <p:childTnLst>
                              <p:par>
                                <p:cTn id="218" presetID="8" presetClass="entr" presetSubtype="16" fill="hold" grpId="0" nodeType="clickEffect">
                                  <p:stCondLst>
                                    <p:cond delay="0"/>
                                  </p:stCondLst>
                                  <p:childTnLst>
                                    <p:set>
                                      <p:cBhvr>
                                        <p:cTn id="219" dur="1" fill="hold">
                                          <p:stCondLst>
                                            <p:cond delay="0"/>
                                          </p:stCondLst>
                                        </p:cTn>
                                        <p:tgtEl>
                                          <p:spTgt spid="45"/>
                                        </p:tgtEl>
                                        <p:attrNameLst>
                                          <p:attrName>style.visibility</p:attrName>
                                        </p:attrNameLst>
                                      </p:cBhvr>
                                      <p:to>
                                        <p:strVal val="visible"/>
                                      </p:to>
                                    </p:set>
                                    <p:animEffect transition="in" filter="diamond(in)">
                                      <p:cBhvr>
                                        <p:cTn id="220" dur="2000"/>
                                        <p:tgtEl>
                                          <p:spTgt spid="45"/>
                                        </p:tgtEl>
                                      </p:cBhvr>
                                    </p:animEffect>
                                  </p:childTnLst>
                                </p:cTn>
                              </p:par>
                            </p:childTnLst>
                          </p:cTn>
                        </p:par>
                      </p:childTnLst>
                    </p:cTn>
                  </p:par>
                  <p:par>
                    <p:cTn id="221" fill="hold">
                      <p:stCondLst>
                        <p:cond delay="indefinite"/>
                      </p:stCondLst>
                      <p:childTnLst>
                        <p:par>
                          <p:cTn id="222" fill="hold">
                            <p:stCondLst>
                              <p:cond delay="0"/>
                            </p:stCondLst>
                            <p:childTnLst>
                              <p:par>
                                <p:cTn id="223" presetID="8" presetClass="entr" presetSubtype="16" fill="hold" nodeType="clickEffect">
                                  <p:stCondLst>
                                    <p:cond delay="0"/>
                                  </p:stCondLst>
                                  <p:childTnLst>
                                    <p:set>
                                      <p:cBhvr>
                                        <p:cTn id="224" dur="1" fill="hold">
                                          <p:stCondLst>
                                            <p:cond delay="0"/>
                                          </p:stCondLst>
                                        </p:cTn>
                                        <p:tgtEl>
                                          <p:spTgt spid="46"/>
                                        </p:tgtEl>
                                        <p:attrNameLst>
                                          <p:attrName>style.visibility</p:attrName>
                                        </p:attrNameLst>
                                      </p:cBhvr>
                                      <p:to>
                                        <p:strVal val="visible"/>
                                      </p:to>
                                    </p:set>
                                    <p:animEffect transition="in" filter="diamond(in)">
                                      <p:cBhvr>
                                        <p:cTn id="225" dur="2000"/>
                                        <p:tgtEl>
                                          <p:spTgt spid="46"/>
                                        </p:tgtEl>
                                      </p:cBhvr>
                                    </p:animEffect>
                                  </p:childTnLst>
                                </p:cTn>
                              </p:par>
                              <p:par>
                                <p:cTn id="226" presetID="8" presetClass="entr" presetSubtype="16" fill="hold" nodeType="withEffect">
                                  <p:stCondLst>
                                    <p:cond delay="0"/>
                                  </p:stCondLst>
                                  <p:childTnLst>
                                    <p:set>
                                      <p:cBhvr>
                                        <p:cTn id="227" dur="1" fill="hold">
                                          <p:stCondLst>
                                            <p:cond delay="0"/>
                                          </p:stCondLst>
                                        </p:cTn>
                                        <p:tgtEl>
                                          <p:spTgt spid="47"/>
                                        </p:tgtEl>
                                        <p:attrNameLst>
                                          <p:attrName>style.visibility</p:attrName>
                                        </p:attrNameLst>
                                      </p:cBhvr>
                                      <p:to>
                                        <p:strVal val="visible"/>
                                      </p:to>
                                    </p:set>
                                    <p:animEffect transition="in" filter="diamond(in)">
                                      <p:cBhvr>
                                        <p:cTn id="228" dur="2000"/>
                                        <p:tgtEl>
                                          <p:spTgt spid="47"/>
                                        </p:tgtEl>
                                      </p:cBhvr>
                                    </p:animEffect>
                                  </p:childTnLst>
                                </p:cTn>
                              </p:par>
                            </p:childTnLst>
                          </p:cTn>
                        </p:par>
                      </p:childTnLst>
                    </p:cTn>
                  </p:par>
                  <p:par>
                    <p:cTn id="229" fill="hold">
                      <p:stCondLst>
                        <p:cond delay="indefinite"/>
                      </p:stCondLst>
                      <p:childTnLst>
                        <p:par>
                          <p:cTn id="230" fill="hold">
                            <p:stCondLst>
                              <p:cond delay="0"/>
                            </p:stCondLst>
                            <p:childTnLst>
                              <p:par>
                                <p:cTn id="231" presetID="8" presetClass="entr" presetSubtype="16" fill="hold" grpId="0" nodeType="clickEffect">
                                  <p:stCondLst>
                                    <p:cond delay="0"/>
                                  </p:stCondLst>
                                  <p:childTnLst>
                                    <p:set>
                                      <p:cBhvr>
                                        <p:cTn id="232" dur="1" fill="hold">
                                          <p:stCondLst>
                                            <p:cond delay="0"/>
                                          </p:stCondLst>
                                        </p:cTn>
                                        <p:tgtEl>
                                          <p:spTgt spid="48"/>
                                        </p:tgtEl>
                                        <p:attrNameLst>
                                          <p:attrName>style.visibility</p:attrName>
                                        </p:attrNameLst>
                                      </p:cBhvr>
                                      <p:to>
                                        <p:strVal val="visible"/>
                                      </p:to>
                                    </p:set>
                                    <p:animEffect transition="in" filter="diamond(in)">
                                      <p:cBhvr>
                                        <p:cTn id="233" dur="2000"/>
                                        <p:tgtEl>
                                          <p:spTgt spid="48"/>
                                        </p:tgtEl>
                                      </p:cBhvr>
                                    </p:animEffect>
                                  </p:childTnLst>
                                </p:cTn>
                              </p:par>
                            </p:childTnLst>
                          </p:cTn>
                        </p:par>
                      </p:childTnLst>
                    </p:cTn>
                  </p:par>
                  <p:par>
                    <p:cTn id="234" fill="hold">
                      <p:stCondLst>
                        <p:cond delay="indefinite"/>
                      </p:stCondLst>
                      <p:childTnLst>
                        <p:par>
                          <p:cTn id="235" fill="hold">
                            <p:stCondLst>
                              <p:cond delay="0"/>
                            </p:stCondLst>
                            <p:childTnLst>
                              <p:par>
                                <p:cTn id="236" presetID="8" presetClass="entr" presetSubtype="16" fill="hold" grpId="0" nodeType="clickEffect">
                                  <p:stCondLst>
                                    <p:cond delay="0"/>
                                  </p:stCondLst>
                                  <p:childTnLst>
                                    <p:set>
                                      <p:cBhvr>
                                        <p:cTn id="237" dur="1" fill="hold">
                                          <p:stCondLst>
                                            <p:cond delay="0"/>
                                          </p:stCondLst>
                                        </p:cTn>
                                        <p:tgtEl>
                                          <p:spTgt spid="49"/>
                                        </p:tgtEl>
                                        <p:attrNameLst>
                                          <p:attrName>style.visibility</p:attrName>
                                        </p:attrNameLst>
                                      </p:cBhvr>
                                      <p:to>
                                        <p:strVal val="visible"/>
                                      </p:to>
                                    </p:set>
                                    <p:animEffect transition="in" filter="diamond(in)">
                                      <p:cBhvr>
                                        <p:cTn id="238" dur="2000"/>
                                        <p:tgtEl>
                                          <p:spTgt spid="49"/>
                                        </p:tgtEl>
                                      </p:cBhvr>
                                    </p:animEffect>
                                  </p:childTnLst>
                                </p:cTn>
                              </p:par>
                              <p:par>
                                <p:cTn id="239" presetID="8" presetClass="entr" presetSubtype="16" fill="hold" grpId="0" nodeType="withEffect">
                                  <p:stCondLst>
                                    <p:cond delay="0"/>
                                  </p:stCondLst>
                                  <p:childTnLst>
                                    <p:set>
                                      <p:cBhvr>
                                        <p:cTn id="240" dur="1" fill="hold">
                                          <p:stCondLst>
                                            <p:cond delay="0"/>
                                          </p:stCondLst>
                                        </p:cTn>
                                        <p:tgtEl>
                                          <p:spTgt spid="50"/>
                                        </p:tgtEl>
                                        <p:attrNameLst>
                                          <p:attrName>style.visibility</p:attrName>
                                        </p:attrNameLst>
                                      </p:cBhvr>
                                      <p:to>
                                        <p:strVal val="visible"/>
                                      </p:to>
                                    </p:set>
                                    <p:animEffect transition="in" filter="diamond(in)">
                                      <p:cBhvr>
                                        <p:cTn id="241" dur="2000"/>
                                        <p:tgtEl>
                                          <p:spTgt spid="50"/>
                                        </p:tgtEl>
                                      </p:cBhvr>
                                    </p:animEffect>
                                  </p:childTnLst>
                                </p:cTn>
                              </p:par>
                            </p:childTnLst>
                          </p:cTn>
                        </p:par>
                      </p:childTnLst>
                    </p:cTn>
                  </p:par>
                  <p:par>
                    <p:cTn id="242" fill="hold">
                      <p:stCondLst>
                        <p:cond delay="indefinite"/>
                      </p:stCondLst>
                      <p:childTnLst>
                        <p:par>
                          <p:cTn id="243" fill="hold">
                            <p:stCondLst>
                              <p:cond delay="0"/>
                            </p:stCondLst>
                            <p:childTnLst>
                              <p:par>
                                <p:cTn id="244" presetID="8" presetClass="entr" presetSubtype="16" fill="hold" grpId="0" nodeType="clickEffect">
                                  <p:stCondLst>
                                    <p:cond delay="0"/>
                                  </p:stCondLst>
                                  <p:childTnLst>
                                    <p:set>
                                      <p:cBhvr>
                                        <p:cTn id="245" dur="1" fill="hold">
                                          <p:stCondLst>
                                            <p:cond delay="0"/>
                                          </p:stCondLst>
                                        </p:cTn>
                                        <p:tgtEl>
                                          <p:spTgt spid="51"/>
                                        </p:tgtEl>
                                        <p:attrNameLst>
                                          <p:attrName>style.visibility</p:attrName>
                                        </p:attrNameLst>
                                      </p:cBhvr>
                                      <p:to>
                                        <p:strVal val="visible"/>
                                      </p:to>
                                    </p:set>
                                    <p:animEffect transition="in" filter="diamond(in)">
                                      <p:cBhvr>
                                        <p:cTn id="246" dur="2000"/>
                                        <p:tgtEl>
                                          <p:spTgt spid="51"/>
                                        </p:tgtEl>
                                      </p:cBhvr>
                                    </p:animEffect>
                                  </p:childTnLst>
                                </p:cTn>
                              </p:par>
                            </p:childTnLst>
                          </p:cTn>
                        </p:par>
                      </p:childTnLst>
                    </p:cTn>
                  </p:par>
                  <p:par>
                    <p:cTn id="247" fill="hold">
                      <p:stCondLst>
                        <p:cond delay="indefinite"/>
                      </p:stCondLst>
                      <p:childTnLst>
                        <p:par>
                          <p:cTn id="248" fill="hold">
                            <p:stCondLst>
                              <p:cond delay="0"/>
                            </p:stCondLst>
                            <p:childTnLst>
                              <p:par>
                                <p:cTn id="249" presetID="8" presetClass="entr" presetSubtype="16" fill="hold" grpId="0" nodeType="clickEffect">
                                  <p:stCondLst>
                                    <p:cond delay="0"/>
                                  </p:stCondLst>
                                  <p:childTnLst>
                                    <p:set>
                                      <p:cBhvr>
                                        <p:cTn id="250" dur="1" fill="hold">
                                          <p:stCondLst>
                                            <p:cond delay="0"/>
                                          </p:stCondLst>
                                        </p:cTn>
                                        <p:tgtEl>
                                          <p:spTgt spid="52"/>
                                        </p:tgtEl>
                                        <p:attrNameLst>
                                          <p:attrName>style.visibility</p:attrName>
                                        </p:attrNameLst>
                                      </p:cBhvr>
                                      <p:to>
                                        <p:strVal val="visible"/>
                                      </p:to>
                                    </p:set>
                                    <p:animEffect transition="in" filter="diamond(in)">
                                      <p:cBhvr>
                                        <p:cTn id="251"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15" grpId="2" bldLvl="0" animBg="1"/>
      <p:bldP spid="17" grpId="0" bldLvl="0" animBg="1"/>
      <p:bldP spid="17" grpId="1" animBg="1"/>
      <p:bldP spid="17" grpId="2" bldLvl="0" animBg="1"/>
      <p:bldP spid="17" grpId="3" bldLvl="0" animBg="1"/>
      <p:bldP spid="17" grpId="4" bldLvl="0" animBg="1"/>
      <p:bldP spid="17" grpId="5" animBg="1"/>
      <p:bldP spid="20" grpId="0" bldLvl="0" animBg="1"/>
      <p:bldP spid="21" grpId="0" bldLvl="0" animBg="1"/>
      <p:bldP spid="22" grpId="0" bldLvl="0" animBg="1"/>
      <p:bldP spid="20" grpId="1" animBg="1"/>
      <p:bldP spid="21" grpId="1" animBg="1"/>
      <p:bldP spid="22" grpId="1" animBg="1"/>
      <p:bldP spid="23" grpId="0" bldLvl="0" animBg="1"/>
      <p:bldP spid="23" grpId="1" animBg="1"/>
      <p:bldP spid="24" grpId="0" bldLvl="0" animBg="1"/>
      <p:bldP spid="24" grpId="1" animBg="1"/>
      <p:bldP spid="26" grpId="0" bldLvl="0" animBg="1"/>
      <p:bldP spid="26" grpId="1" animBg="1"/>
      <p:bldP spid="20" grpId="2" bldLvl="0" animBg="1"/>
      <p:bldP spid="21" grpId="2" bldLvl="0" animBg="1"/>
      <p:bldP spid="22" grpId="2" animBg="1"/>
      <p:bldP spid="23" grpId="2" animBg="1"/>
      <p:bldP spid="24" grpId="2" animBg="1"/>
      <p:bldP spid="26" grpId="2" animBg="1"/>
      <p:bldP spid="29" grpId="0" animBg="1"/>
      <p:bldP spid="29" grpId="1" animBg="1"/>
      <p:bldP spid="31" grpId="0" animBg="1"/>
      <p:bldP spid="31" grpId="1" animBg="1"/>
      <p:bldP spid="29" grpId="2" animBg="1"/>
      <p:bldP spid="31" grpId="2" animBg="1"/>
      <p:bldP spid="42" grpId="0" bldLvl="0" animBg="1"/>
      <p:bldP spid="42" grpId="1" animBg="1"/>
      <p:bldP spid="45" grpId="0" bldLvl="0" animBg="1"/>
      <p:bldP spid="45" grpId="1" animBg="1"/>
      <p:bldP spid="48" grpId="0" bldLvl="0" animBg="1"/>
      <p:bldP spid="48" grpId="1" animBg="1"/>
      <p:bldP spid="49" grpId="0" bldLvl="0" animBg="1"/>
      <p:bldP spid="49" grpId="1" animBg="1"/>
      <p:bldP spid="50" grpId="0" bldLvl="0" animBg="1"/>
      <p:bldP spid="50" grpId="1" animBg="1"/>
      <p:bldP spid="51" grpId="0" bldLvl="0" animBg="1"/>
      <p:bldP spid="51" grpId="1" animBg="1"/>
      <p:bldP spid="52" grpId="0"/>
      <p:bldP spid="5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29940" y="74930"/>
            <a:ext cx="5895340" cy="521970"/>
          </a:xfrm>
          <a:prstGeom prst="rect">
            <a:avLst/>
          </a:prstGeom>
          <a:solidFill>
            <a:srgbClr val="FFC000"/>
          </a:solid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buClrTx/>
              <a:buSzTx/>
              <a:buFontTx/>
            </a:pPr>
            <a:r>
              <a:rPr lang="en-US" altLang="zh-CN" sz="2800">
                <a:latin typeface="Times New Roman" panose="02020603050405020304" charset="0"/>
                <a:ea typeface="宋体" panose="02010600030101010101" pitchFamily="2" charset="-122"/>
                <a:cs typeface="Times New Roman" panose="02020603050405020304" charset="0"/>
                <a:sym typeface="+mn-ea"/>
              </a:rPr>
              <a:t>Students’ composition analysis</a:t>
            </a:r>
            <a:endParaRPr lang="en-US" altLang="zh-CN" sz="2800">
              <a:latin typeface="Times New Roman" panose="02020603050405020304" charset="0"/>
              <a:ea typeface="宋体" panose="02010600030101010101" pitchFamily="2" charset="-122"/>
              <a:cs typeface="Times New Roman" panose="02020603050405020304" charset="0"/>
              <a:sym typeface="+mn-ea"/>
            </a:endParaRPr>
          </a:p>
        </p:txBody>
      </p:sp>
      <p:pic>
        <p:nvPicPr>
          <p:cNvPr id="4" name="图片 3"/>
          <p:cNvPicPr>
            <a:picLocks noChangeAspect="1"/>
          </p:cNvPicPr>
          <p:nvPr/>
        </p:nvPicPr>
        <p:blipFill>
          <a:blip r:embed="rId1"/>
          <a:stretch>
            <a:fillRect/>
          </a:stretch>
        </p:blipFill>
        <p:spPr>
          <a:xfrm>
            <a:off x="445135" y="781685"/>
            <a:ext cx="8780145" cy="5929630"/>
          </a:xfrm>
          <a:prstGeom prst="rect">
            <a:avLst/>
          </a:prstGeom>
        </p:spPr>
      </p:pic>
      <p:cxnSp>
        <p:nvCxnSpPr>
          <p:cNvPr id="5" name="直接连接符 4"/>
          <p:cNvCxnSpPr/>
          <p:nvPr/>
        </p:nvCxnSpPr>
        <p:spPr>
          <a:xfrm>
            <a:off x="970915" y="1704340"/>
            <a:ext cx="2355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538855" y="1607185"/>
            <a:ext cx="4426585" cy="971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云形标注 6"/>
          <p:cNvSpPr/>
          <p:nvPr/>
        </p:nvSpPr>
        <p:spPr>
          <a:xfrm>
            <a:off x="1480820" y="501650"/>
            <a:ext cx="3095625" cy="935355"/>
          </a:xfrm>
          <a:prstGeom prst="cloudCallo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latin typeface="宋体" panose="02010600030101010101" pitchFamily="2" charset="-122"/>
                <a:ea typeface="宋体" panose="02010600030101010101" pitchFamily="2" charset="-122"/>
              </a:rPr>
              <a:t>衔接比较自然</a:t>
            </a:r>
            <a:endParaRPr lang="zh-CN" altLang="en-US" sz="2400">
              <a:latin typeface="宋体" panose="02010600030101010101" pitchFamily="2" charset="-122"/>
              <a:ea typeface="宋体" panose="02010600030101010101" pitchFamily="2" charset="-122"/>
            </a:endParaRPr>
          </a:p>
        </p:txBody>
      </p:sp>
      <p:sp>
        <p:nvSpPr>
          <p:cNvPr id="12" name="圆角矩形 11"/>
          <p:cNvSpPr/>
          <p:nvPr/>
        </p:nvSpPr>
        <p:spPr>
          <a:xfrm>
            <a:off x="1035685" y="83185"/>
            <a:ext cx="6831330" cy="20275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2400">
                <a:solidFill>
                  <a:schemeClr val="tx1"/>
                </a:solidFill>
                <a:latin typeface="Times New Roman" panose="02020603050405020304" charset="0"/>
                <a:ea typeface="宋体" panose="02010600030101010101" pitchFamily="2" charset="-122"/>
                <a:sym typeface="+mn-ea"/>
              </a:rPr>
              <a:t>     </a:t>
            </a:r>
            <a:r>
              <a:rPr lang="zh-CN" altLang="en-US" sz="2400">
                <a:solidFill>
                  <a:schemeClr val="tx1"/>
                </a:solidFill>
                <a:latin typeface="Times New Roman" panose="02020603050405020304" charset="0"/>
                <a:ea typeface="宋体" panose="02010600030101010101" pitchFamily="2" charset="-122"/>
                <a:sym typeface="+mn-ea"/>
              </a:rPr>
              <a:t>人设协同失误：原文：</a:t>
            </a:r>
            <a:r>
              <a:rPr lang="en-US" sz="2400">
                <a:solidFill>
                  <a:schemeClr val="tx1"/>
                </a:solidFill>
                <a:latin typeface="Times New Roman" panose="02020603050405020304" charset="0"/>
                <a:ea typeface="宋体" panose="02010600030101010101" pitchFamily="2" charset="-122"/>
                <a:sym typeface="+mn-ea"/>
              </a:rPr>
              <a:t>My </a:t>
            </a:r>
            <a:r>
              <a:rPr lang="en-US" sz="2400" u="sng">
                <a:solidFill>
                  <a:schemeClr val="tx1"/>
                </a:solidFill>
                <a:latin typeface="Times New Roman" panose="02020603050405020304" charset="0"/>
                <a:ea typeface="宋体" panose="02010600030101010101" pitchFamily="2" charset="-122"/>
                <a:sym typeface="+mn-ea"/>
              </a:rPr>
              <a:t>dad</a:t>
            </a:r>
            <a:r>
              <a:rPr lang="en-US" sz="2400">
                <a:solidFill>
                  <a:schemeClr val="tx1"/>
                </a:solidFill>
                <a:latin typeface="Times New Roman" panose="02020603050405020304" charset="0"/>
                <a:ea typeface="宋体" panose="02010600030101010101" pitchFamily="2" charset="-122"/>
                <a:sym typeface="+mn-ea"/>
              </a:rPr>
              <a:t>, George, only had an </a:t>
            </a:r>
            <a:r>
              <a:rPr lang="en-US" sz="2400" b="1">
                <a:solidFill>
                  <a:srgbClr val="FF0000"/>
                </a:solidFill>
                <a:latin typeface="Times New Roman" panose="02020603050405020304" charset="0"/>
                <a:ea typeface="宋体" panose="02010600030101010101" pitchFamily="2" charset="-122"/>
                <a:sym typeface="+mn-ea"/>
              </a:rPr>
              <a:t>eighth</a:t>
            </a:r>
            <a:r>
              <a:rPr lang="en-US" sz="2400">
                <a:solidFill>
                  <a:schemeClr val="tx1"/>
                </a:solidFill>
                <a:latin typeface="Times New Roman" panose="02020603050405020304" charset="0"/>
                <a:ea typeface="宋体" panose="02010600030101010101" pitchFamily="2" charset="-122"/>
                <a:sym typeface="+mn-ea"/>
              </a:rPr>
              <a:t> grade education. A</a:t>
            </a:r>
            <a:r>
              <a:rPr lang="en-US" sz="2400" b="1">
                <a:solidFill>
                  <a:srgbClr val="FF0000"/>
                </a:solidFill>
                <a:latin typeface="Times New Roman" panose="02020603050405020304" charset="0"/>
                <a:ea typeface="宋体" panose="02010600030101010101" pitchFamily="2" charset="-122"/>
                <a:sym typeface="+mn-ea"/>
              </a:rPr>
              <a:t> quiet</a:t>
            </a:r>
            <a:r>
              <a:rPr lang="en-US" sz="2400">
                <a:solidFill>
                  <a:schemeClr val="tx1"/>
                </a:solidFill>
                <a:latin typeface="Times New Roman" panose="02020603050405020304" charset="0"/>
                <a:ea typeface="宋体" panose="02010600030101010101" pitchFamily="2" charset="-122"/>
                <a:sym typeface="+mn-ea"/>
              </a:rPr>
              <a:t> man, he didn’t understand my world of school activities. </a:t>
            </a:r>
            <a:r>
              <a:rPr lang="zh-CN" altLang="en-US" sz="2400">
                <a:solidFill>
                  <a:schemeClr val="tx1"/>
                </a:solidFill>
                <a:latin typeface="Times New Roman" panose="02020603050405020304" charset="0"/>
                <a:ea typeface="宋体" panose="02010600030101010101" pitchFamily="2" charset="-122"/>
                <a:sym typeface="+mn-ea"/>
              </a:rPr>
              <a:t>从这里知道父亲文化不高，而且不善言辞，这里</a:t>
            </a:r>
            <a:r>
              <a:rPr lang="zh-CN" altLang="en-US" sz="2400" b="1">
                <a:solidFill>
                  <a:srgbClr val="FF0000"/>
                </a:solidFill>
                <a:latin typeface="宋体" panose="02010600030101010101" pitchFamily="2" charset="-122"/>
                <a:ea typeface="宋体" panose="02010600030101010101" pitchFamily="2" charset="-122"/>
                <a:sym typeface="+mn-ea"/>
              </a:rPr>
              <a:t>父亲说的话与原文人设不符。</a:t>
            </a:r>
            <a:endParaRPr lang="zh-CN" altLang="en-US" sz="2400" b="1">
              <a:solidFill>
                <a:srgbClr val="FF0000"/>
              </a:solidFill>
              <a:latin typeface="宋体" panose="02010600030101010101" pitchFamily="2" charset="-122"/>
              <a:ea typeface="宋体" panose="02010600030101010101" pitchFamily="2" charset="-122"/>
              <a:sym typeface="+mn-ea"/>
            </a:endParaRPr>
          </a:p>
        </p:txBody>
      </p:sp>
      <p:cxnSp>
        <p:nvCxnSpPr>
          <p:cNvPr id="13" name="直接连接符 12"/>
          <p:cNvCxnSpPr/>
          <p:nvPr/>
        </p:nvCxnSpPr>
        <p:spPr>
          <a:xfrm flipV="1">
            <a:off x="5585460" y="2525395"/>
            <a:ext cx="2780665" cy="2857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355725" y="3890010"/>
            <a:ext cx="6958330" cy="7302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052320" y="3562350"/>
            <a:ext cx="861695" cy="368300"/>
          </a:xfrm>
          <a:prstGeom prst="rect">
            <a:avLst/>
          </a:prstGeom>
          <a:noFill/>
          <a:ln w="38100">
            <a:solidFill>
              <a:srgbClr val="FF0000"/>
            </a:solidFill>
          </a:ln>
        </p:spPr>
        <p:txBody>
          <a:bodyPr wrap="square" rtlCol="0">
            <a:spAutoFit/>
          </a:bodyPr>
          <a:p>
            <a:endParaRPr lang="zh-CN" altLang="en-US"/>
          </a:p>
        </p:txBody>
      </p:sp>
      <p:cxnSp>
        <p:nvCxnSpPr>
          <p:cNvPr id="18" name="直接连接符 17"/>
          <p:cNvCxnSpPr/>
          <p:nvPr/>
        </p:nvCxnSpPr>
        <p:spPr>
          <a:xfrm flipV="1">
            <a:off x="982980" y="2906395"/>
            <a:ext cx="6083935" cy="13525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下箭头 18"/>
          <p:cNvSpPr/>
          <p:nvPr/>
        </p:nvSpPr>
        <p:spPr>
          <a:xfrm>
            <a:off x="4431030" y="2943225"/>
            <a:ext cx="76200" cy="763905"/>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3867785" y="2968625"/>
            <a:ext cx="2889250" cy="368300"/>
          </a:xfrm>
          <a:prstGeom prst="rect">
            <a:avLst/>
          </a:prstGeom>
          <a:noFill/>
          <a:ln w="38100">
            <a:solidFill>
              <a:srgbClr val="FF0000"/>
            </a:solidFill>
          </a:ln>
        </p:spPr>
        <p:txBody>
          <a:bodyPr wrap="square" rtlCol="0">
            <a:spAutoFit/>
          </a:bodyPr>
          <a:p>
            <a:endParaRPr lang="zh-CN" altLang="en-US"/>
          </a:p>
        </p:txBody>
      </p:sp>
      <p:sp>
        <p:nvSpPr>
          <p:cNvPr id="22" name="圆角矩形 21"/>
          <p:cNvSpPr/>
          <p:nvPr/>
        </p:nvSpPr>
        <p:spPr>
          <a:xfrm>
            <a:off x="1246505" y="1078230"/>
            <a:ext cx="6022975" cy="178308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b="1">
                <a:latin typeface="宋体" panose="02010600030101010101" pitchFamily="2" charset="-122"/>
                <a:ea typeface="宋体" panose="02010600030101010101" pitchFamily="2" charset="-122"/>
              </a:rPr>
              <a:t>情节协同失误：</a:t>
            </a:r>
            <a:r>
              <a:rPr lang="zh-CN" altLang="en-US" sz="2400">
                <a:latin typeface="宋体" panose="02010600030101010101" pitchFamily="2" charset="-122"/>
                <a:ea typeface="宋体" panose="02010600030101010101" pitchFamily="2" charset="-122"/>
              </a:rPr>
              <a:t>从父亲说的话里，我们看不出他同意儿子用这笔钱。这与原文</a:t>
            </a:r>
            <a:r>
              <a:rPr lang="en-US" altLang="zh-CN" sz="2400">
                <a:latin typeface="宋体" panose="02010600030101010101" pitchFamily="2" charset="-122"/>
                <a:ea typeface="宋体" panose="02010600030101010101" pitchFamily="2" charset="-122"/>
              </a:rPr>
              <a:t>“</a:t>
            </a:r>
            <a:r>
              <a:rPr lang="en-US" altLang="zh-CN" sz="2400">
                <a:latin typeface="Times New Roman" panose="02020603050405020304" charset="0"/>
                <a:ea typeface="宋体" panose="02010600030101010101" pitchFamily="2" charset="-122"/>
                <a:cs typeface="Times New Roman" panose="02020603050405020304" charset="0"/>
              </a:rPr>
              <a:t>my dad allowed me to use the money as I wished</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出现情节协同失误。</a:t>
            </a:r>
            <a:endParaRPr lang="zh-CN" altLang="en-US" sz="2400">
              <a:latin typeface="宋体" panose="02010600030101010101" pitchFamily="2" charset="-122"/>
              <a:ea typeface="宋体" panose="02010600030101010101" pitchFamily="2" charset="-122"/>
            </a:endParaRPr>
          </a:p>
        </p:txBody>
      </p:sp>
      <p:cxnSp>
        <p:nvCxnSpPr>
          <p:cNvPr id="23" name="直接连接符 22"/>
          <p:cNvCxnSpPr/>
          <p:nvPr/>
        </p:nvCxnSpPr>
        <p:spPr>
          <a:xfrm flipV="1">
            <a:off x="1157605" y="2238375"/>
            <a:ext cx="7026275" cy="12763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148205" y="1924685"/>
            <a:ext cx="6008370" cy="8763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5" name="圆角矩形 24"/>
          <p:cNvSpPr/>
          <p:nvPr/>
        </p:nvSpPr>
        <p:spPr>
          <a:xfrm>
            <a:off x="1761490" y="1012825"/>
            <a:ext cx="6203950" cy="19113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b="1">
                <a:solidFill>
                  <a:schemeClr val="tx1"/>
                </a:solidFill>
                <a:latin typeface="宋体" panose="02010600030101010101" pitchFamily="2" charset="-122"/>
                <a:ea typeface="宋体" panose="02010600030101010101" pitchFamily="2" charset="-122"/>
              </a:rPr>
              <a:t>情感协同失误：上文兴高采烈，开心的手舞足蹈，这与下文给出句</a:t>
            </a:r>
            <a:r>
              <a:rPr lang="en-US" altLang="zh-CN" sz="2400" b="1">
                <a:solidFill>
                  <a:schemeClr val="tx1"/>
                </a:solidFill>
                <a:latin typeface="宋体" panose="02010600030101010101" pitchFamily="2" charset="-122"/>
                <a:ea typeface="宋体" panose="02010600030101010101" pitchFamily="2" charset="-122"/>
              </a:rPr>
              <a:t>“</a:t>
            </a:r>
            <a:r>
              <a:rPr lang="en-US" altLang="zh-CN" sz="2400" b="1">
                <a:solidFill>
                  <a:schemeClr val="tx1"/>
                </a:solidFill>
                <a:latin typeface="Times New Roman" panose="02020603050405020304" charset="0"/>
                <a:ea typeface="宋体" panose="02010600030101010101" pitchFamily="2" charset="-122"/>
                <a:cs typeface="Times New Roman" panose="02020603050405020304" charset="0"/>
              </a:rPr>
              <a:t>I was surprised</a:t>
            </a:r>
            <a:r>
              <a:rPr lang="en-US" altLang="zh-CN" sz="2400" b="1">
                <a:solidFill>
                  <a:schemeClr val="tx1"/>
                </a:solidFill>
                <a:latin typeface="宋体" panose="02010600030101010101" pitchFamily="2" charset="-122"/>
                <a:ea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rPr>
              <a:t>不符合，中间缺少情节铺垫，给读者</a:t>
            </a:r>
            <a:r>
              <a:rPr lang="en-US" altLang="zh-CN" sz="2400" b="1">
                <a:solidFill>
                  <a:schemeClr val="tx1"/>
                </a:solidFill>
                <a:latin typeface="宋体" panose="02010600030101010101" pitchFamily="2" charset="-122"/>
                <a:ea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rPr>
              <a:t>出戏</a:t>
            </a:r>
            <a:r>
              <a:rPr lang="en-US" altLang="zh-CN" sz="2400" b="1">
                <a:solidFill>
                  <a:schemeClr val="tx1"/>
                </a:solidFill>
                <a:latin typeface="宋体" panose="02010600030101010101" pitchFamily="2" charset="-122"/>
                <a:ea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rPr>
              <a:t>的感觉。</a:t>
            </a:r>
            <a:endParaRPr lang="zh-CN" altLang="en-US" sz="2400" b="1">
              <a:solidFill>
                <a:schemeClr val="tx1"/>
              </a:solidFill>
              <a:latin typeface="宋体" panose="02010600030101010101" pitchFamily="2" charset="-122"/>
              <a:ea typeface="宋体" panose="02010600030101010101" pitchFamily="2" charset="-122"/>
            </a:endParaRPr>
          </a:p>
        </p:txBody>
      </p:sp>
      <p:cxnSp>
        <p:nvCxnSpPr>
          <p:cNvPr id="26" name="直接连接符 25"/>
          <p:cNvCxnSpPr/>
          <p:nvPr/>
        </p:nvCxnSpPr>
        <p:spPr>
          <a:xfrm flipV="1">
            <a:off x="1355725" y="3895090"/>
            <a:ext cx="6958330" cy="730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1761490" y="4190365"/>
            <a:ext cx="4733925" cy="774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云形标注 27"/>
          <p:cNvSpPr/>
          <p:nvPr/>
        </p:nvSpPr>
        <p:spPr>
          <a:xfrm>
            <a:off x="983615" y="2296160"/>
            <a:ext cx="3070860" cy="1604645"/>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给出句与续写句的衔接比较自然</a:t>
            </a:r>
            <a:endParaRPr lang="zh-CN" altLang="en-US" sz="2400">
              <a:solidFill>
                <a:schemeClr val="tx1"/>
              </a:solidFill>
              <a:latin typeface="宋体" panose="02010600030101010101" pitchFamily="2" charset="-122"/>
              <a:ea typeface="宋体" panose="02010600030101010101" pitchFamily="2" charset="-122"/>
            </a:endParaRPr>
          </a:p>
        </p:txBody>
      </p:sp>
      <p:cxnSp>
        <p:nvCxnSpPr>
          <p:cNvPr id="32" name="直接连接符 31"/>
          <p:cNvCxnSpPr/>
          <p:nvPr/>
        </p:nvCxnSpPr>
        <p:spPr>
          <a:xfrm flipV="1">
            <a:off x="1035685" y="5213350"/>
            <a:ext cx="7597775" cy="105410"/>
          </a:xfrm>
          <a:prstGeom prst="line">
            <a:avLst/>
          </a:prstGeom>
          <a:ln w="38100">
            <a:solidFill>
              <a:srgbClr val="C10A25"/>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871855" y="5614670"/>
            <a:ext cx="2350770" cy="66675"/>
          </a:xfrm>
          <a:prstGeom prst="line">
            <a:avLst/>
          </a:prstGeom>
          <a:ln w="38100">
            <a:solidFill>
              <a:srgbClr val="C10A25"/>
            </a:solidFill>
          </a:ln>
        </p:spPr>
        <p:style>
          <a:lnRef idx="1">
            <a:schemeClr val="accent1"/>
          </a:lnRef>
          <a:fillRef idx="0">
            <a:schemeClr val="accent1"/>
          </a:fillRef>
          <a:effectRef idx="0">
            <a:schemeClr val="accent1"/>
          </a:effectRef>
          <a:fontRef idx="minor">
            <a:schemeClr val="tx1"/>
          </a:fontRef>
        </p:style>
      </p:cxnSp>
      <p:sp>
        <p:nvSpPr>
          <p:cNvPr id="34" name="圆角矩形 33"/>
          <p:cNvSpPr/>
          <p:nvPr/>
        </p:nvSpPr>
        <p:spPr>
          <a:xfrm>
            <a:off x="1035685" y="3628390"/>
            <a:ext cx="6031230" cy="139954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b="1">
                <a:latin typeface="宋体" panose="02010600030101010101" pitchFamily="2" charset="-122"/>
                <a:ea typeface="宋体" panose="02010600030101010101" pitchFamily="2" charset="-122"/>
                <a:cs typeface="宋体" panose="02010600030101010101" pitchFamily="2" charset="-122"/>
                <a:sym typeface="+mn-ea"/>
              </a:rPr>
              <a:t>矛盾协同失误：</a:t>
            </a:r>
            <a:r>
              <a:rPr lang="zh-CN" altLang="en-US" sz="2400">
                <a:latin typeface="宋体" panose="02010600030101010101" pitchFamily="2" charset="-122"/>
                <a:ea typeface="宋体" panose="02010600030101010101" pitchFamily="2" charset="-122"/>
                <a:cs typeface="宋体" panose="02010600030101010101" pitchFamily="2" charset="-122"/>
              </a:rPr>
              <a:t>主要矛盾的解决体现了儿子的</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en-US" altLang="zh-CN" sz="2400">
                <a:latin typeface="Times New Roman" panose="02020603050405020304" charset="0"/>
                <a:ea typeface="宋体" panose="02010600030101010101" pitchFamily="2" charset="-122"/>
                <a:cs typeface="Times New Roman" panose="02020603050405020304" charset="0"/>
              </a:rPr>
              <a:t>selfish</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这不符合正能量原则。</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cxnSp>
        <p:nvCxnSpPr>
          <p:cNvPr id="35" name="直接连接符 34"/>
          <p:cNvCxnSpPr/>
          <p:nvPr/>
        </p:nvCxnSpPr>
        <p:spPr>
          <a:xfrm flipV="1">
            <a:off x="3424555" y="5614670"/>
            <a:ext cx="5221605" cy="4953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775970" y="5939155"/>
            <a:ext cx="2084070" cy="8763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2124710" y="5614670"/>
            <a:ext cx="862330" cy="368300"/>
          </a:xfrm>
          <a:prstGeom prst="rect">
            <a:avLst/>
          </a:prstGeom>
          <a:noFill/>
          <a:ln w="38100">
            <a:solidFill>
              <a:srgbClr val="FFC000"/>
            </a:solidFill>
          </a:ln>
        </p:spPr>
        <p:txBody>
          <a:bodyPr wrap="square" rtlCol="0">
            <a:spAutoFit/>
          </a:bodyPr>
          <a:p>
            <a:endParaRPr lang="zh-CN" altLang="en-US"/>
          </a:p>
        </p:txBody>
      </p:sp>
      <p:sp>
        <p:nvSpPr>
          <p:cNvPr id="40" name="文本框 39"/>
          <p:cNvSpPr txBox="1"/>
          <p:nvPr/>
        </p:nvSpPr>
        <p:spPr>
          <a:xfrm>
            <a:off x="5296535" y="5253990"/>
            <a:ext cx="2399030" cy="368300"/>
          </a:xfrm>
          <a:prstGeom prst="rect">
            <a:avLst/>
          </a:prstGeom>
          <a:noFill/>
          <a:ln w="38100">
            <a:solidFill>
              <a:srgbClr val="FFC000"/>
            </a:solidFill>
          </a:ln>
        </p:spPr>
        <p:txBody>
          <a:bodyPr wrap="square" rtlCol="0">
            <a:spAutoFit/>
          </a:bodyPr>
          <a:p>
            <a:endParaRPr lang="zh-CN" altLang="en-US"/>
          </a:p>
        </p:txBody>
      </p:sp>
      <p:sp>
        <p:nvSpPr>
          <p:cNvPr id="41" name="圆角矩形 40"/>
          <p:cNvSpPr/>
          <p:nvPr/>
        </p:nvSpPr>
        <p:spPr>
          <a:xfrm>
            <a:off x="1710690" y="3813810"/>
            <a:ext cx="6473825" cy="164909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b="1">
                <a:solidFill>
                  <a:schemeClr val="tx1"/>
                </a:solidFill>
                <a:latin typeface="宋体" panose="02010600030101010101" pitchFamily="2" charset="-122"/>
                <a:ea typeface="宋体" panose="02010600030101010101" pitchFamily="2" charset="-122"/>
              </a:rPr>
              <a:t>次要矛盾协同失误：</a:t>
            </a:r>
            <a:r>
              <a:rPr lang="zh-CN" altLang="en-US" sz="2400">
                <a:solidFill>
                  <a:schemeClr val="tx1"/>
                </a:solidFill>
                <a:latin typeface="宋体" panose="02010600030101010101" pitchFamily="2" charset="-122"/>
                <a:ea typeface="宋体" panose="02010600030101010101" pitchFamily="2" charset="-122"/>
              </a:rPr>
              <a:t>父亲压抑着自己的情感，父子俩没有互相理解，让儿子的</a:t>
            </a:r>
            <a:r>
              <a:rPr lang="en-US" altLang="zh-CN" sz="2400">
                <a:solidFill>
                  <a:schemeClr val="tx1"/>
                </a:solidFill>
                <a:latin typeface="宋体" panose="02010600030101010101" pitchFamily="2" charset="-122"/>
                <a:ea typeface="宋体" panose="02010600030101010101" pitchFamily="2" charset="-122"/>
              </a:rPr>
              <a:t>“</a:t>
            </a:r>
            <a:r>
              <a:rPr lang="zh-CN" altLang="en-US" sz="2400">
                <a:solidFill>
                  <a:schemeClr val="tx1"/>
                </a:solidFill>
                <a:latin typeface="宋体" panose="02010600030101010101" pitchFamily="2" charset="-122"/>
                <a:ea typeface="宋体" panose="02010600030101010101" pitchFamily="2" charset="-122"/>
              </a:rPr>
              <a:t>自私</a:t>
            </a:r>
            <a:r>
              <a:rPr lang="en-US" altLang="zh-CN" sz="2400">
                <a:solidFill>
                  <a:schemeClr val="tx1"/>
                </a:solidFill>
                <a:latin typeface="宋体" panose="02010600030101010101" pitchFamily="2" charset="-122"/>
                <a:ea typeface="宋体" panose="02010600030101010101" pitchFamily="2" charset="-122"/>
              </a:rPr>
              <a:t>”</a:t>
            </a:r>
            <a:r>
              <a:rPr lang="zh-CN" altLang="en-US" sz="2400">
                <a:solidFill>
                  <a:schemeClr val="tx1"/>
                </a:solidFill>
                <a:latin typeface="宋体" panose="02010600030101010101" pitchFamily="2" charset="-122"/>
                <a:ea typeface="宋体" panose="02010600030101010101" pitchFamily="2" charset="-122"/>
              </a:rPr>
              <a:t>升级，这也没有体现正能量。</a:t>
            </a:r>
            <a:endParaRPr lang="zh-CN" altLang="en-US" sz="2400">
              <a:solidFill>
                <a:schemeClr val="tx1"/>
              </a:solidFill>
              <a:latin typeface="宋体" panose="02010600030101010101" pitchFamily="2" charset="-122"/>
              <a:ea typeface="宋体" panose="02010600030101010101" pitchFamily="2" charset="-122"/>
            </a:endParaRPr>
          </a:p>
        </p:txBody>
      </p:sp>
      <p:cxnSp>
        <p:nvCxnSpPr>
          <p:cNvPr id="42" name="直接连接符 41"/>
          <p:cNvCxnSpPr/>
          <p:nvPr/>
        </p:nvCxnSpPr>
        <p:spPr>
          <a:xfrm>
            <a:off x="5036185" y="5904230"/>
            <a:ext cx="36099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713740" y="6301740"/>
            <a:ext cx="8204835" cy="1441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圆角矩形 43"/>
          <p:cNvSpPr/>
          <p:nvPr/>
        </p:nvSpPr>
        <p:spPr>
          <a:xfrm>
            <a:off x="1710690" y="3965575"/>
            <a:ext cx="6595745" cy="160083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b="1">
                <a:solidFill>
                  <a:schemeClr val="tx1"/>
                </a:solidFill>
                <a:latin typeface="宋体" panose="02010600030101010101" pitchFamily="2" charset="-122"/>
                <a:ea typeface="宋体" panose="02010600030101010101" pitchFamily="2" charset="-122"/>
              </a:rPr>
              <a:t>主题协同失误：</a:t>
            </a:r>
            <a:r>
              <a:rPr lang="zh-CN" altLang="en-US" sz="2400">
                <a:solidFill>
                  <a:schemeClr val="tx1"/>
                </a:solidFill>
                <a:latin typeface="宋体" panose="02010600030101010101" pitchFamily="2" charset="-122"/>
                <a:ea typeface="宋体" panose="02010600030101010101" pitchFamily="2" charset="-122"/>
              </a:rPr>
              <a:t>学生的升华</a:t>
            </a:r>
            <a:r>
              <a:rPr lang="zh-CN" altLang="en-US" sz="2400">
                <a:solidFill>
                  <a:schemeClr val="tx1"/>
                </a:solidFill>
                <a:latin typeface="宋体" panose="02010600030101010101" pitchFamily="2" charset="-122"/>
                <a:ea typeface="宋体" panose="02010600030101010101" pitchFamily="2" charset="-122"/>
                <a:sym typeface="+mn-ea"/>
              </a:rPr>
              <a:t>偏离</a:t>
            </a:r>
            <a:r>
              <a:rPr lang="zh-CN" altLang="en-US" sz="2400">
                <a:solidFill>
                  <a:schemeClr val="tx1"/>
                </a:solidFill>
                <a:latin typeface="宋体" panose="02010600030101010101" pitchFamily="2" charset="-122"/>
                <a:ea typeface="宋体" panose="02010600030101010101" pitchFamily="2" charset="-122"/>
              </a:rPr>
              <a:t>原文主题，导致风马牛不相及的情况。</a:t>
            </a:r>
            <a:endParaRPr lang="zh-CN" altLang="en-US" sz="2400">
              <a:solidFill>
                <a:schemeClr val="tx1"/>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32" fill="hold" grpId="2" nodeType="clickEffect">
                                  <p:stCondLst>
                                    <p:cond delay="0"/>
                                  </p:stCondLst>
                                  <p:childTnLst>
                                    <p:animEffect transition="out" filter="box(out)">
                                      <p:cBhvr>
                                        <p:cTn id="19" dur="2000"/>
                                        <p:tgtEl>
                                          <p:spTgt spid="7"/>
                                        </p:tgtEl>
                                      </p:cBhvr>
                                    </p:animEffect>
                                    <p:set>
                                      <p:cBhvr>
                                        <p:cTn id="20" dur="1" fill="hold">
                                          <p:stCondLst>
                                            <p:cond delay="1999"/>
                                          </p:stCondLst>
                                        </p:cTn>
                                        <p:tgtEl>
                                          <p:spTgt spid="7"/>
                                        </p:tgtEl>
                                        <p:attrNameLst>
                                          <p:attrName>style.visibility</p:attrName>
                                        </p:attrNameLst>
                                      </p:cBhvr>
                                      <p:to>
                                        <p:strVal val="hidden"/>
                                      </p:to>
                                    </p:set>
                                  </p:childTnLst>
                                </p:cTn>
                              </p:par>
                              <p:par>
                                <p:cTn id="21" presetID="4" presetClass="exit" presetSubtype="32" fill="hold" nodeType="withEffect">
                                  <p:stCondLst>
                                    <p:cond delay="0"/>
                                  </p:stCondLst>
                                  <p:childTnLst>
                                    <p:animEffect transition="out" filter="box(out)">
                                      <p:cBhvr>
                                        <p:cTn id="22" dur="2000"/>
                                        <p:tgtEl>
                                          <p:spTgt spid="5"/>
                                        </p:tgtEl>
                                      </p:cBhvr>
                                    </p:animEffect>
                                    <p:set>
                                      <p:cBhvr>
                                        <p:cTn id="23" dur="1" fill="hold">
                                          <p:stCondLst>
                                            <p:cond delay="1999"/>
                                          </p:stCondLst>
                                        </p:cTn>
                                        <p:tgtEl>
                                          <p:spTgt spid="5"/>
                                        </p:tgtEl>
                                        <p:attrNameLst>
                                          <p:attrName>style.visibility</p:attrName>
                                        </p:attrNameLst>
                                      </p:cBhvr>
                                      <p:to>
                                        <p:strVal val="hidden"/>
                                      </p:to>
                                    </p:set>
                                  </p:childTnLst>
                                </p:cTn>
                              </p:par>
                              <p:par>
                                <p:cTn id="24" presetID="4" presetClass="exit" presetSubtype="32" fill="hold" nodeType="withEffect">
                                  <p:stCondLst>
                                    <p:cond delay="0"/>
                                  </p:stCondLst>
                                  <p:childTnLst>
                                    <p:animEffect transition="out" filter="box(out)">
                                      <p:cBhvr>
                                        <p:cTn id="25" dur="2000"/>
                                        <p:tgtEl>
                                          <p:spTgt spid="6"/>
                                        </p:tgtEl>
                                      </p:cBhvr>
                                    </p:animEffect>
                                    <p:set>
                                      <p:cBhvr>
                                        <p:cTn id="26" dur="1" fill="hold">
                                          <p:stCondLst>
                                            <p:cond delay="1999"/>
                                          </p:stCondLst>
                                        </p:cTn>
                                        <p:tgtEl>
                                          <p:spTgt spid="6"/>
                                        </p:tgtEl>
                                        <p:attrNameLst>
                                          <p:attrName>style.visibility</p:attrName>
                                        </p:attrNameLst>
                                      </p:cBhvr>
                                      <p:to>
                                        <p:strVal val="hidden"/>
                                      </p:to>
                                    </p:set>
                                  </p:childTnLst>
                                </p:cTn>
                              </p:par>
                              <p:par>
                                <p:cTn id="27" presetID="8"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diamond(in)">
                                      <p:cBhvr>
                                        <p:cTn id="29" dur="2000"/>
                                        <p:tgtEl>
                                          <p:spTgt spid="23"/>
                                        </p:tgtEl>
                                      </p:cBhvr>
                                    </p:animEffect>
                                  </p:childTnLst>
                                </p:cTn>
                              </p:par>
                              <p:par>
                                <p:cTn id="30" presetID="8" presetClass="entr" presetSubtype="16"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diamond(in)">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amond(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xit" presetSubtype="32" fill="hold" nodeType="clickEffect">
                                  <p:stCondLst>
                                    <p:cond delay="0"/>
                                  </p:stCondLst>
                                  <p:childTnLst>
                                    <p:animEffect transition="out" filter="box(out)">
                                      <p:cBhvr>
                                        <p:cTn id="41" dur="2000"/>
                                        <p:tgtEl>
                                          <p:spTgt spid="24"/>
                                        </p:tgtEl>
                                      </p:cBhvr>
                                    </p:animEffect>
                                    <p:set>
                                      <p:cBhvr>
                                        <p:cTn id="42" dur="1" fill="hold">
                                          <p:stCondLst>
                                            <p:cond delay="1999"/>
                                          </p:stCondLst>
                                        </p:cTn>
                                        <p:tgtEl>
                                          <p:spTgt spid="24"/>
                                        </p:tgtEl>
                                        <p:attrNameLst>
                                          <p:attrName>style.visibility</p:attrName>
                                        </p:attrNameLst>
                                      </p:cBhvr>
                                      <p:to>
                                        <p:strVal val="hidden"/>
                                      </p:to>
                                    </p:set>
                                  </p:childTnLst>
                                </p:cTn>
                              </p:par>
                              <p:par>
                                <p:cTn id="43" presetID="4" presetClass="exit" presetSubtype="32" fill="hold" nodeType="withEffect">
                                  <p:stCondLst>
                                    <p:cond delay="0"/>
                                  </p:stCondLst>
                                  <p:childTnLst>
                                    <p:animEffect transition="out" filter="box(out)">
                                      <p:cBhvr>
                                        <p:cTn id="44" dur="2000"/>
                                        <p:tgtEl>
                                          <p:spTgt spid="23"/>
                                        </p:tgtEl>
                                      </p:cBhvr>
                                    </p:animEffect>
                                    <p:set>
                                      <p:cBhvr>
                                        <p:cTn id="45" dur="1" fill="hold">
                                          <p:stCondLst>
                                            <p:cond delay="1999"/>
                                          </p:stCondLst>
                                        </p:cTn>
                                        <p:tgtEl>
                                          <p:spTgt spid="23"/>
                                        </p:tgtEl>
                                        <p:attrNameLst>
                                          <p:attrName>style.visibility</p:attrName>
                                        </p:attrNameLst>
                                      </p:cBhvr>
                                      <p:to>
                                        <p:strVal val="hidden"/>
                                      </p:to>
                                    </p:set>
                                  </p:childTnLst>
                                </p:cTn>
                              </p:par>
                              <p:par>
                                <p:cTn id="46" presetID="4" presetClass="exit" presetSubtype="32" fill="hold" grpId="2" nodeType="withEffect">
                                  <p:stCondLst>
                                    <p:cond delay="0"/>
                                  </p:stCondLst>
                                  <p:childTnLst>
                                    <p:animEffect transition="out" filter="box(out)">
                                      <p:cBhvr>
                                        <p:cTn id="47" dur="2000"/>
                                        <p:tgtEl>
                                          <p:spTgt spid="12"/>
                                        </p:tgtEl>
                                      </p:cBhvr>
                                    </p:animEffect>
                                    <p:set>
                                      <p:cBhvr>
                                        <p:cTn id="48" dur="1" fill="hold">
                                          <p:stCondLst>
                                            <p:cond delay="1999"/>
                                          </p:stCondLst>
                                        </p:cTn>
                                        <p:tgtEl>
                                          <p:spTgt spid="1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diamond(in)">
                                      <p:cBhvr>
                                        <p:cTn id="53" dur="2000"/>
                                        <p:tgtEl>
                                          <p:spTgt spid="13"/>
                                        </p:tgtEl>
                                      </p:cBhvr>
                                    </p:animEffect>
                                  </p:childTnLst>
                                </p:cTn>
                              </p:par>
                              <p:par>
                                <p:cTn id="54" presetID="8" presetClass="entr" presetSubtype="16"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diamond(in)">
                                      <p:cBhvr>
                                        <p:cTn id="56" dur="2000"/>
                                        <p:tgtEl>
                                          <p:spTgt spid="16"/>
                                        </p:tgtEl>
                                      </p:cBhvr>
                                    </p:animEffect>
                                  </p:childTnLst>
                                </p:cTn>
                              </p:par>
                              <p:par>
                                <p:cTn id="57" presetID="8" presetClass="entr" presetSubtype="16"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diamond(in)">
                                      <p:cBhvr>
                                        <p:cTn id="59" dur="2000"/>
                                        <p:tgtEl>
                                          <p:spTgt spid="18"/>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diamond(in)">
                                      <p:cBhvr>
                                        <p:cTn id="62" dur="2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diamond(in)">
                                      <p:cBhvr>
                                        <p:cTn id="67" dur="20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xit" presetSubtype="32" fill="hold" nodeType="clickEffect">
                                  <p:stCondLst>
                                    <p:cond delay="0"/>
                                  </p:stCondLst>
                                  <p:childTnLst>
                                    <p:animEffect transition="out" filter="box(out)">
                                      <p:cBhvr>
                                        <p:cTn id="71" dur="2000"/>
                                        <p:tgtEl>
                                          <p:spTgt spid="13"/>
                                        </p:tgtEl>
                                      </p:cBhvr>
                                    </p:animEffect>
                                    <p:set>
                                      <p:cBhvr>
                                        <p:cTn id="72" dur="1" fill="hold">
                                          <p:stCondLst>
                                            <p:cond delay="1999"/>
                                          </p:stCondLst>
                                        </p:cTn>
                                        <p:tgtEl>
                                          <p:spTgt spid="13"/>
                                        </p:tgtEl>
                                        <p:attrNameLst>
                                          <p:attrName>style.visibility</p:attrName>
                                        </p:attrNameLst>
                                      </p:cBhvr>
                                      <p:to>
                                        <p:strVal val="hidden"/>
                                      </p:to>
                                    </p:set>
                                  </p:childTnLst>
                                </p:cTn>
                              </p:par>
                              <p:par>
                                <p:cTn id="73" presetID="4" presetClass="exit" presetSubtype="32" fill="hold" nodeType="withEffect">
                                  <p:stCondLst>
                                    <p:cond delay="0"/>
                                  </p:stCondLst>
                                  <p:childTnLst>
                                    <p:animEffect transition="out" filter="box(out)">
                                      <p:cBhvr>
                                        <p:cTn id="74" dur="2000"/>
                                        <p:tgtEl>
                                          <p:spTgt spid="18"/>
                                        </p:tgtEl>
                                      </p:cBhvr>
                                    </p:animEffect>
                                    <p:set>
                                      <p:cBhvr>
                                        <p:cTn id="75" dur="1" fill="hold">
                                          <p:stCondLst>
                                            <p:cond delay="1999"/>
                                          </p:stCondLst>
                                        </p:cTn>
                                        <p:tgtEl>
                                          <p:spTgt spid="18"/>
                                        </p:tgtEl>
                                        <p:attrNameLst>
                                          <p:attrName>style.visibility</p:attrName>
                                        </p:attrNameLst>
                                      </p:cBhvr>
                                      <p:to>
                                        <p:strVal val="hidden"/>
                                      </p:to>
                                    </p:set>
                                  </p:childTnLst>
                                </p:cTn>
                              </p:par>
                              <p:par>
                                <p:cTn id="76" presetID="4" presetClass="exit" presetSubtype="32" fill="hold" nodeType="withEffect">
                                  <p:stCondLst>
                                    <p:cond delay="0"/>
                                  </p:stCondLst>
                                  <p:childTnLst>
                                    <p:animEffect transition="out" filter="box(out)">
                                      <p:cBhvr>
                                        <p:cTn id="77" dur="2000"/>
                                        <p:tgtEl>
                                          <p:spTgt spid="16"/>
                                        </p:tgtEl>
                                      </p:cBhvr>
                                    </p:animEffect>
                                    <p:set>
                                      <p:cBhvr>
                                        <p:cTn id="78" dur="1" fill="hold">
                                          <p:stCondLst>
                                            <p:cond delay="1999"/>
                                          </p:stCondLst>
                                        </p:cTn>
                                        <p:tgtEl>
                                          <p:spTgt spid="16"/>
                                        </p:tgtEl>
                                        <p:attrNameLst>
                                          <p:attrName>style.visibility</p:attrName>
                                        </p:attrNameLst>
                                      </p:cBhvr>
                                      <p:to>
                                        <p:strVal val="hidden"/>
                                      </p:to>
                                    </p:set>
                                  </p:childTnLst>
                                </p:cTn>
                              </p:par>
                              <p:par>
                                <p:cTn id="79" presetID="4" presetClass="exit" presetSubtype="32" fill="hold" grpId="2" nodeType="withEffect">
                                  <p:stCondLst>
                                    <p:cond delay="0"/>
                                  </p:stCondLst>
                                  <p:childTnLst>
                                    <p:animEffect transition="out" filter="box(out)">
                                      <p:cBhvr>
                                        <p:cTn id="80" dur="2000"/>
                                        <p:tgtEl>
                                          <p:spTgt spid="19"/>
                                        </p:tgtEl>
                                      </p:cBhvr>
                                    </p:animEffect>
                                    <p:set>
                                      <p:cBhvr>
                                        <p:cTn id="81" dur="1" fill="hold">
                                          <p:stCondLst>
                                            <p:cond delay="1999"/>
                                          </p:stCondLst>
                                        </p:cTn>
                                        <p:tgtEl>
                                          <p:spTgt spid="19"/>
                                        </p:tgtEl>
                                        <p:attrNameLst>
                                          <p:attrName>style.visibility</p:attrName>
                                        </p:attrNameLst>
                                      </p:cBhvr>
                                      <p:to>
                                        <p:strVal val="hidden"/>
                                      </p:to>
                                    </p:set>
                                  </p:childTnLst>
                                </p:cTn>
                              </p:par>
                              <p:par>
                                <p:cTn id="82" presetID="4" presetClass="exit" presetSubtype="32" fill="hold" grpId="2" nodeType="withEffect">
                                  <p:stCondLst>
                                    <p:cond delay="0"/>
                                  </p:stCondLst>
                                  <p:childTnLst>
                                    <p:animEffect transition="out" filter="box(out)">
                                      <p:cBhvr>
                                        <p:cTn id="83" dur="2000"/>
                                        <p:tgtEl>
                                          <p:spTgt spid="22"/>
                                        </p:tgtEl>
                                      </p:cBhvr>
                                    </p:animEffect>
                                    <p:set>
                                      <p:cBhvr>
                                        <p:cTn id="84" dur="1" fill="hold">
                                          <p:stCondLst>
                                            <p:cond delay="1999"/>
                                          </p:stCondLst>
                                        </p:cTn>
                                        <p:tgtEl>
                                          <p:spTgt spid="2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8" presetClass="entr" presetSubtype="16"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diamond(in)">
                                      <p:cBhvr>
                                        <p:cTn id="89" dur="2000"/>
                                        <p:tgtEl>
                                          <p:spTgt spid="21"/>
                                        </p:tgtEl>
                                      </p:cBhvr>
                                    </p:animEffect>
                                  </p:childTnLst>
                                </p:cTn>
                              </p:par>
                              <p:par>
                                <p:cTn id="90" presetID="8" presetClass="entr" presetSubtype="16"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diamond(in)">
                                      <p:cBhvr>
                                        <p:cTn id="92" dur="20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8" presetClass="entr" presetSubtype="16"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diamond(in)">
                                      <p:cBhvr>
                                        <p:cTn id="97" dur="20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xit" presetSubtype="32" fill="hold" grpId="2" nodeType="clickEffect">
                                  <p:stCondLst>
                                    <p:cond delay="0"/>
                                  </p:stCondLst>
                                  <p:childTnLst>
                                    <p:animEffect transition="out" filter="box(out)">
                                      <p:cBhvr>
                                        <p:cTn id="101" dur="2000"/>
                                        <p:tgtEl>
                                          <p:spTgt spid="25"/>
                                        </p:tgtEl>
                                      </p:cBhvr>
                                    </p:animEffect>
                                    <p:set>
                                      <p:cBhvr>
                                        <p:cTn id="102" dur="1" fill="hold">
                                          <p:stCondLst>
                                            <p:cond delay="1999"/>
                                          </p:stCondLst>
                                        </p:cTn>
                                        <p:tgtEl>
                                          <p:spTgt spid="25"/>
                                        </p:tgtEl>
                                        <p:attrNameLst>
                                          <p:attrName>style.visibility</p:attrName>
                                        </p:attrNameLst>
                                      </p:cBhvr>
                                      <p:to>
                                        <p:strVal val="hidden"/>
                                      </p:to>
                                    </p:set>
                                  </p:childTnLst>
                                </p:cTn>
                              </p:par>
                              <p:par>
                                <p:cTn id="103" presetID="4" presetClass="exit" presetSubtype="32" fill="hold" grpId="2" nodeType="withEffect">
                                  <p:stCondLst>
                                    <p:cond delay="0"/>
                                  </p:stCondLst>
                                  <p:childTnLst>
                                    <p:animEffect transition="out" filter="box(out)">
                                      <p:cBhvr>
                                        <p:cTn id="104" dur="2000"/>
                                        <p:tgtEl>
                                          <p:spTgt spid="21"/>
                                        </p:tgtEl>
                                      </p:cBhvr>
                                    </p:animEffect>
                                    <p:set>
                                      <p:cBhvr>
                                        <p:cTn id="105" dur="1" fill="hold">
                                          <p:stCondLst>
                                            <p:cond delay="1999"/>
                                          </p:stCondLst>
                                        </p:cTn>
                                        <p:tgtEl>
                                          <p:spTgt spid="21"/>
                                        </p:tgtEl>
                                        <p:attrNameLst>
                                          <p:attrName>style.visibility</p:attrName>
                                        </p:attrNameLst>
                                      </p:cBhvr>
                                      <p:to>
                                        <p:strVal val="hidden"/>
                                      </p:to>
                                    </p:set>
                                  </p:childTnLst>
                                </p:cTn>
                              </p:par>
                              <p:par>
                                <p:cTn id="106" presetID="4" presetClass="exit" presetSubtype="32" fill="hold" grpId="2" nodeType="withEffect">
                                  <p:stCondLst>
                                    <p:cond delay="0"/>
                                  </p:stCondLst>
                                  <p:childTnLst>
                                    <p:animEffect transition="out" filter="box(out)">
                                      <p:cBhvr>
                                        <p:cTn id="107" dur="2000"/>
                                        <p:tgtEl>
                                          <p:spTgt spid="17"/>
                                        </p:tgtEl>
                                      </p:cBhvr>
                                    </p:animEffect>
                                    <p:set>
                                      <p:cBhvr>
                                        <p:cTn id="108" dur="1" fill="hold">
                                          <p:stCondLst>
                                            <p:cond delay="1999"/>
                                          </p:stCondLst>
                                        </p:cTn>
                                        <p:tgtEl>
                                          <p:spTgt spid="17"/>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8" presetClass="entr" presetSubtype="16" fill="hold" nodeType="click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diamond(in)">
                                      <p:cBhvr>
                                        <p:cTn id="113" dur="2000"/>
                                        <p:tgtEl>
                                          <p:spTgt spid="27"/>
                                        </p:tgtEl>
                                      </p:cBhvr>
                                    </p:animEffect>
                                  </p:childTnLst>
                                </p:cTn>
                              </p:par>
                              <p:par>
                                <p:cTn id="114" presetID="8" presetClass="entr" presetSubtype="16" fill="hold" nodeType="with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diamond(in)">
                                      <p:cBhvr>
                                        <p:cTn id="116" dur="2000"/>
                                        <p:tgtEl>
                                          <p:spTgt spid="26"/>
                                        </p:tgtEl>
                                      </p:cBhvr>
                                    </p:animEffect>
                                  </p:childTnLst>
                                </p:cTn>
                              </p:par>
                            </p:childTnLst>
                          </p:cTn>
                        </p:par>
                      </p:childTnLst>
                    </p:cTn>
                  </p:par>
                  <p:par>
                    <p:cTn id="117" fill="hold">
                      <p:stCondLst>
                        <p:cond delay="indefinite"/>
                      </p:stCondLst>
                      <p:childTnLst>
                        <p:par>
                          <p:cTn id="118" fill="hold">
                            <p:stCondLst>
                              <p:cond delay="0"/>
                            </p:stCondLst>
                            <p:childTnLst>
                              <p:par>
                                <p:cTn id="119" presetID="8" presetClass="entr" presetSubtype="16" fill="hold" grpId="0" nodeType="click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diamond(in)">
                                      <p:cBhvr>
                                        <p:cTn id="121" dur="2000"/>
                                        <p:tgtEl>
                                          <p:spTgt spid="28"/>
                                        </p:tgtEl>
                                      </p:cBhvr>
                                    </p:animEffect>
                                  </p:childTnLst>
                                </p:cTn>
                              </p:par>
                            </p:childTnLst>
                          </p:cTn>
                        </p:par>
                      </p:childTnLst>
                    </p:cTn>
                  </p:par>
                  <p:par>
                    <p:cTn id="122" fill="hold">
                      <p:stCondLst>
                        <p:cond delay="indefinite"/>
                      </p:stCondLst>
                      <p:childTnLst>
                        <p:par>
                          <p:cTn id="123" fill="hold">
                            <p:stCondLst>
                              <p:cond delay="0"/>
                            </p:stCondLst>
                            <p:childTnLst>
                              <p:par>
                                <p:cTn id="124" presetID="4" presetClass="exit" presetSubtype="32" fill="hold" nodeType="clickEffect">
                                  <p:stCondLst>
                                    <p:cond delay="0"/>
                                  </p:stCondLst>
                                  <p:childTnLst>
                                    <p:animEffect transition="out" filter="box(out)">
                                      <p:cBhvr>
                                        <p:cTn id="125" dur="2000"/>
                                        <p:tgtEl>
                                          <p:spTgt spid="26"/>
                                        </p:tgtEl>
                                      </p:cBhvr>
                                    </p:animEffect>
                                    <p:set>
                                      <p:cBhvr>
                                        <p:cTn id="126" dur="1" fill="hold">
                                          <p:stCondLst>
                                            <p:cond delay="1999"/>
                                          </p:stCondLst>
                                        </p:cTn>
                                        <p:tgtEl>
                                          <p:spTgt spid="26"/>
                                        </p:tgtEl>
                                        <p:attrNameLst>
                                          <p:attrName>style.visibility</p:attrName>
                                        </p:attrNameLst>
                                      </p:cBhvr>
                                      <p:to>
                                        <p:strVal val="hidden"/>
                                      </p:to>
                                    </p:set>
                                  </p:childTnLst>
                                </p:cTn>
                              </p:par>
                              <p:par>
                                <p:cTn id="127" presetID="4" presetClass="exit" presetSubtype="32" fill="hold" nodeType="withEffect">
                                  <p:stCondLst>
                                    <p:cond delay="0"/>
                                  </p:stCondLst>
                                  <p:childTnLst>
                                    <p:animEffect transition="out" filter="box(out)">
                                      <p:cBhvr>
                                        <p:cTn id="128" dur="2000"/>
                                        <p:tgtEl>
                                          <p:spTgt spid="27"/>
                                        </p:tgtEl>
                                      </p:cBhvr>
                                    </p:animEffect>
                                    <p:set>
                                      <p:cBhvr>
                                        <p:cTn id="129" dur="1" fill="hold">
                                          <p:stCondLst>
                                            <p:cond delay="1999"/>
                                          </p:stCondLst>
                                        </p:cTn>
                                        <p:tgtEl>
                                          <p:spTgt spid="27"/>
                                        </p:tgtEl>
                                        <p:attrNameLst>
                                          <p:attrName>style.visibility</p:attrName>
                                        </p:attrNameLst>
                                      </p:cBhvr>
                                      <p:to>
                                        <p:strVal val="hidden"/>
                                      </p:to>
                                    </p:set>
                                  </p:childTnLst>
                                </p:cTn>
                              </p:par>
                              <p:par>
                                <p:cTn id="130" presetID="4" presetClass="exit" presetSubtype="32" fill="hold" grpId="2" nodeType="withEffect">
                                  <p:stCondLst>
                                    <p:cond delay="0"/>
                                  </p:stCondLst>
                                  <p:childTnLst>
                                    <p:animEffect transition="out" filter="box(out)">
                                      <p:cBhvr>
                                        <p:cTn id="131" dur="2000"/>
                                        <p:tgtEl>
                                          <p:spTgt spid="28"/>
                                        </p:tgtEl>
                                      </p:cBhvr>
                                    </p:animEffect>
                                    <p:set>
                                      <p:cBhvr>
                                        <p:cTn id="132" dur="1" fill="hold">
                                          <p:stCondLst>
                                            <p:cond delay="1999"/>
                                          </p:stCondLst>
                                        </p:cTn>
                                        <p:tgtEl>
                                          <p:spTgt spid="28"/>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8" presetClass="entr" presetSubtype="16" fill="hold" nodeType="click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diamond(in)">
                                      <p:cBhvr>
                                        <p:cTn id="137" dur="2000"/>
                                        <p:tgtEl>
                                          <p:spTgt spid="32"/>
                                        </p:tgtEl>
                                      </p:cBhvr>
                                    </p:animEffect>
                                  </p:childTnLst>
                                </p:cTn>
                              </p:par>
                              <p:par>
                                <p:cTn id="138" presetID="8" presetClass="entr" presetSubtype="16" fill="hold" nodeType="with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diamond(in)">
                                      <p:cBhvr>
                                        <p:cTn id="140" dur="2000"/>
                                        <p:tgtEl>
                                          <p:spTgt spid="33"/>
                                        </p:tgtEl>
                                      </p:cBhvr>
                                    </p:animEffect>
                                  </p:childTnLst>
                                </p:cTn>
                              </p:par>
                            </p:childTnLst>
                          </p:cTn>
                        </p:par>
                      </p:childTnLst>
                    </p:cTn>
                  </p:par>
                  <p:par>
                    <p:cTn id="141" fill="hold">
                      <p:stCondLst>
                        <p:cond delay="indefinite"/>
                      </p:stCondLst>
                      <p:childTnLst>
                        <p:par>
                          <p:cTn id="142" fill="hold">
                            <p:stCondLst>
                              <p:cond delay="0"/>
                            </p:stCondLst>
                            <p:childTnLst>
                              <p:par>
                                <p:cTn id="143" presetID="8" presetClass="entr" presetSubtype="16"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diamond(in)">
                                      <p:cBhvr>
                                        <p:cTn id="145" dur="2000"/>
                                        <p:tgtEl>
                                          <p:spTgt spid="34"/>
                                        </p:tgtEl>
                                      </p:cBhvr>
                                    </p:animEffect>
                                  </p:childTnLst>
                                </p:cTn>
                              </p:par>
                            </p:childTnLst>
                          </p:cTn>
                        </p:par>
                      </p:childTnLst>
                    </p:cTn>
                  </p:par>
                  <p:par>
                    <p:cTn id="146" fill="hold">
                      <p:stCondLst>
                        <p:cond delay="indefinite"/>
                      </p:stCondLst>
                      <p:childTnLst>
                        <p:par>
                          <p:cTn id="147" fill="hold">
                            <p:stCondLst>
                              <p:cond delay="0"/>
                            </p:stCondLst>
                            <p:childTnLst>
                              <p:par>
                                <p:cTn id="148" presetID="4" presetClass="exit" presetSubtype="32" fill="hold" grpId="2" nodeType="clickEffect">
                                  <p:stCondLst>
                                    <p:cond delay="0"/>
                                  </p:stCondLst>
                                  <p:childTnLst>
                                    <p:animEffect transition="out" filter="box(out)">
                                      <p:cBhvr>
                                        <p:cTn id="149" dur="2000"/>
                                        <p:tgtEl>
                                          <p:spTgt spid="34"/>
                                        </p:tgtEl>
                                      </p:cBhvr>
                                    </p:animEffect>
                                    <p:set>
                                      <p:cBhvr>
                                        <p:cTn id="150" dur="1" fill="hold">
                                          <p:stCondLst>
                                            <p:cond delay="1999"/>
                                          </p:stCondLst>
                                        </p:cTn>
                                        <p:tgtEl>
                                          <p:spTgt spid="34"/>
                                        </p:tgtEl>
                                        <p:attrNameLst>
                                          <p:attrName>style.visibility</p:attrName>
                                        </p:attrNameLst>
                                      </p:cBhvr>
                                      <p:to>
                                        <p:strVal val="hidden"/>
                                      </p:to>
                                    </p:set>
                                  </p:childTnLst>
                                </p:cTn>
                              </p:par>
                              <p:par>
                                <p:cTn id="151" presetID="4" presetClass="exit" presetSubtype="32" fill="hold" nodeType="withEffect">
                                  <p:stCondLst>
                                    <p:cond delay="0"/>
                                  </p:stCondLst>
                                  <p:childTnLst>
                                    <p:animEffect transition="out" filter="box(out)">
                                      <p:cBhvr>
                                        <p:cTn id="152" dur="2000"/>
                                        <p:tgtEl>
                                          <p:spTgt spid="32"/>
                                        </p:tgtEl>
                                      </p:cBhvr>
                                    </p:animEffect>
                                    <p:set>
                                      <p:cBhvr>
                                        <p:cTn id="153" dur="1" fill="hold">
                                          <p:stCondLst>
                                            <p:cond delay="1999"/>
                                          </p:stCondLst>
                                        </p:cTn>
                                        <p:tgtEl>
                                          <p:spTgt spid="32"/>
                                        </p:tgtEl>
                                        <p:attrNameLst>
                                          <p:attrName>style.visibility</p:attrName>
                                        </p:attrNameLst>
                                      </p:cBhvr>
                                      <p:to>
                                        <p:strVal val="hidden"/>
                                      </p:to>
                                    </p:set>
                                  </p:childTnLst>
                                </p:cTn>
                              </p:par>
                              <p:par>
                                <p:cTn id="154" presetID="4" presetClass="exit" presetSubtype="32" fill="hold" nodeType="withEffect">
                                  <p:stCondLst>
                                    <p:cond delay="0"/>
                                  </p:stCondLst>
                                  <p:childTnLst>
                                    <p:animEffect transition="out" filter="box(out)">
                                      <p:cBhvr>
                                        <p:cTn id="155" dur="2000"/>
                                        <p:tgtEl>
                                          <p:spTgt spid="33"/>
                                        </p:tgtEl>
                                      </p:cBhvr>
                                    </p:animEffect>
                                    <p:set>
                                      <p:cBhvr>
                                        <p:cTn id="156" dur="1" fill="hold">
                                          <p:stCondLst>
                                            <p:cond delay="1999"/>
                                          </p:stCondLst>
                                        </p:cTn>
                                        <p:tgtEl>
                                          <p:spTgt spid="33"/>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8" presetClass="entr" presetSubtype="16" fill="hold" grpId="0" nodeType="click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diamond(in)">
                                      <p:cBhvr>
                                        <p:cTn id="161" dur="2000"/>
                                        <p:tgtEl>
                                          <p:spTgt spid="40"/>
                                        </p:tgtEl>
                                      </p:cBhvr>
                                    </p:animEffect>
                                  </p:childTnLst>
                                </p:cTn>
                              </p:par>
                              <p:par>
                                <p:cTn id="162" presetID="8" presetClass="entr" presetSubtype="16" fill="hold" grpId="0" nodeType="with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diamond(in)">
                                      <p:cBhvr>
                                        <p:cTn id="164" dur="2000"/>
                                        <p:tgtEl>
                                          <p:spTgt spid="37"/>
                                        </p:tgtEl>
                                      </p:cBhvr>
                                    </p:animEffect>
                                  </p:childTnLst>
                                </p:cTn>
                              </p:par>
                              <p:par>
                                <p:cTn id="165" presetID="8" presetClass="entr" presetSubtype="16" fill="hold" nodeType="withEffect">
                                  <p:stCondLst>
                                    <p:cond delay="0"/>
                                  </p:stCondLst>
                                  <p:childTnLst>
                                    <p:set>
                                      <p:cBhvr>
                                        <p:cTn id="166" dur="1" fill="hold">
                                          <p:stCondLst>
                                            <p:cond delay="0"/>
                                          </p:stCondLst>
                                        </p:cTn>
                                        <p:tgtEl>
                                          <p:spTgt spid="35"/>
                                        </p:tgtEl>
                                        <p:attrNameLst>
                                          <p:attrName>style.visibility</p:attrName>
                                        </p:attrNameLst>
                                      </p:cBhvr>
                                      <p:to>
                                        <p:strVal val="visible"/>
                                      </p:to>
                                    </p:set>
                                    <p:animEffect transition="in" filter="diamond(in)">
                                      <p:cBhvr>
                                        <p:cTn id="167" dur="2000"/>
                                        <p:tgtEl>
                                          <p:spTgt spid="35"/>
                                        </p:tgtEl>
                                      </p:cBhvr>
                                    </p:animEffect>
                                  </p:childTnLst>
                                </p:cTn>
                              </p:par>
                              <p:par>
                                <p:cTn id="168" presetID="8" presetClass="entr" presetSubtype="16" fill="hold" nodeType="withEffect">
                                  <p:stCondLst>
                                    <p:cond delay="0"/>
                                  </p:stCondLst>
                                  <p:childTnLst>
                                    <p:set>
                                      <p:cBhvr>
                                        <p:cTn id="169" dur="1" fill="hold">
                                          <p:stCondLst>
                                            <p:cond delay="0"/>
                                          </p:stCondLst>
                                        </p:cTn>
                                        <p:tgtEl>
                                          <p:spTgt spid="36"/>
                                        </p:tgtEl>
                                        <p:attrNameLst>
                                          <p:attrName>style.visibility</p:attrName>
                                        </p:attrNameLst>
                                      </p:cBhvr>
                                      <p:to>
                                        <p:strVal val="visible"/>
                                      </p:to>
                                    </p:set>
                                    <p:animEffect transition="in" filter="diamond(in)">
                                      <p:cBhvr>
                                        <p:cTn id="170" dur="2000"/>
                                        <p:tgtEl>
                                          <p:spTgt spid="36"/>
                                        </p:tgtEl>
                                      </p:cBhvr>
                                    </p:animEffect>
                                  </p:childTnLst>
                                </p:cTn>
                              </p:par>
                            </p:childTnLst>
                          </p:cTn>
                        </p:par>
                      </p:childTnLst>
                    </p:cTn>
                  </p:par>
                  <p:par>
                    <p:cTn id="171" fill="hold">
                      <p:stCondLst>
                        <p:cond delay="indefinite"/>
                      </p:stCondLst>
                      <p:childTnLst>
                        <p:par>
                          <p:cTn id="172" fill="hold">
                            <p:stCondLst>
                              <p:cond delay="0"/>
                            </p:stCondLst>
                            <p:childTnLst>
                              <p:par>
                                <p:cTn id="173" presetID="8" presetClass="entr" presetSubtype="16" fill="hold" grpId="0" nodeType="click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diamond(in)">
                                      <p:cBhvr>
                                        <p:cTn id="175" dur="2000"/>
                                        <p:tgtEl>
                                          <p:spTgt spid="41"/>
                                        </p:tgtEl>
                                      </p:cBhvr>
                                    </p:animEffect>
                                  </p:childTnLst>
                                </p:cTn>
                              </p:par>
                            </p:childTnLst>
                          </p:cTn>
                        </p:par>
                      </p:childTnLst>
                    </p:cTn>
                  </p:par>
                  <p:par>
                    <p:cTn id="176" fill="hold">
                      <p:stCondLst>
                        <p:cond delay="indefinite"/>
                      </p:stCondLst>
                      <p:childTnLst>
                        <p:par>
                          <p:cTn id="177" fill="hold">
                            <p:stCondLst>
                              <p:cond delay="0"/>
                            </p:stCondLst>
                            <p:childTnLst>
                              <p:par>
                                <p:cTn id="178" presetID="4" presetClass="exit" presetSubtype="32" fill="hold" grpId="2" nodeType="clickEffect">
                                  <p:stCondLst>
                                    <p:cond delay="0"/>
                                  </p:stCondLst>
                                  <p:childTnLst>
                                    <p:animEffect transition="out" filter="box(out)">
                                      <p:cBhvr>
                                        <p:cTn id="179" dur="2000"/>
                                        <p:tgtEl>
                                          <p:spTgt spid="41"/>
                                        </p:tgtEl>
                                      </p:cBhvr>
                                    </p:animEffect>
                                    <p:set>
                                      <p:cBhvr>
                                        <p:cTn id="180" dur="1" fill="hold">
                                          <p:stCondLst>
                                            <p:cond delay="1999"/>
                                          </p:stCondLst>
                                        </p:cTn>
                                        <p:tgtEl>
                                          <p:spTgt spid="41"/>
                                        </p:tgtEl>
                                        <p:attrNameLst>
                                          <p:attrName>style.visibility</p:attrName>
                                        </p:attrNameLst>
                                      </p:cBhvr>
                                      <p:to>
                                        <p:strVal val="hidden"/>
                                      </p:to>
                                    </p:set>
                                  </p:childTnLst>
                                </p:cTn>
                              </p:par>
                              <p:par>
                                <p:cTn id="181" presetID="4" presetClass="exit" presetSubtype="32" fill="hold" grpId="2" nodeType="withEffect">
                                  <p:stCondLst>
                                    <p:cond delay="0"/>
                                  </p:stCondLst>
                                  <p:childTnLst>
                                    <p:animEffect transition="out" filter="box(out)">
                                      <p:cBhvr>
                                        <p:cTn id="182" dur="2000"/>
                                        <p:tgtEl>
                                          <p:spTgt spid="40"/>
                                        </p:tgtEl>
                                      </p:cBhvr>
                                    </p:animEffect>
                                    <p:set>
                                      <p:cBhvr>
                                        <p:cTn id="183" dur="1" fill="hold">
                                          <p:stCondLst>
                                            <p:cond delay="1999"/>
                                          </p:stCondLst>
                                        </p:cTn>
                                        <p:tgtEl>
                                          <p:spTgt spid="40"/>
                                        </p:tgtEl>
                                        <p:attrNameLst>
                                          <p:attrName>style.visibility</p:attrName>
                                        </p:attrNameLst>
                                      </p:cBhvr>
                                      <p:to>
                                        <p:strVal val="hidden"/>
                                      </p:to>
                                    </p:set>
                                  </p:childTnLst>
                                </p:cTn>
                              </p:par>
                              <p:par>
                                <p:cTn id="184" presetID="4" presetClass="exit" presetSubtype="32" fill="hold" nodeType="withEffect">
                                  <p:stCondLst>
                                    <p:cond delay="0"/>
                                  </p:stCondLst>
                                  <p:childTnLst>
                                    <p:animEffect transition="out" filter="box(out)">
                                      <p:cBhvr>
                                        <p:cTn id="185" dur="2000"/>
                                        <p:tgtEl>
                                          <p:spTgt spid="35"/>
                                        </p:tgtEl>
                                      </p:cBhvr>
                                    </p:animEffect>
                                    <p:set>
                                      <p:cBhvr>
                                        <p:cTn id="186" dur="1" fill="hold">
                                          <p:stCondLst>
                                            <p:cond delay="1999"/>
                                          </p:stCondLst>
                                        </p:cTn>
                                        <p:tgtEl>
                                          <p:spTgt spid="35"/>
                                        </p:tgtEl>
                                        <p:attrNameLst>
                                          <p:attrName>style.visibility</p:attrName>
                                        </p:attrNameLst>
                                      </p:cBhvr>
                                      <p:to>
                                        <p:strVal val="hidden"/>
                                      </p:to>
                                    </p:set>
                                  </p:childTnLst>
                                </p:cTn>
                              </p:par>
                              <p:par>
                                <p:cTn id="187" presetID="4" presetClass="exit" presetSubtype="32" fill="hold" grpId="2" nodeType="withEffect">
                                  <p:stCondLst>
                                    <p:cond delay="0"/>
                                  </p:stCondLst>
                                  <p:childTnLst>
                                    <p:animEffect transition="out" filter="box(out)">
                                      <p:cBhvr>
                                        <p:cTn id="188" dur="2000"/>
                                        <p:tgtEl>
                                          <p:spTgt spid="37"/>
                                        </p:tgtEl>
                                      </p:cBhvr>
                                    </p:animEffect>
                                    <p:set>
                                      <p:cBhvr>
                                        <p:cTn id="189" dur="1" fill="hold">
                                          <p:stCondLst>
                                            <p:cond delay="1999"/>
                                          </p:stCondLst>
                                        </p:cTn>
                                        <p:tgtEl>
                                          <p:spTgt spid="37"/>
                                        </p:tgtEl>
                                        <p:attrNameLst>
                                          <p:attrName>style.visibility</p:attrName>
                                        </p:attrNameLst>
                                      </p:cBhvr>
                                      <p:to>
                                        <p:strVal val="hidden"/>
                                      </p:to>
                                    </p:set>
                                  </p:childTnLst>
                                </p:cTn>
                              </p:par>
                              <p:par>
                                <p:cTn id="190" presetID="4" presetClass="exit" presetSubtype="32" fill="hold" nodeType="withEffect">
                                  <p:stCondLst>
                                    <p:cond delay="0"/>
                                  </p:stCondLst>
                                  <p:childTnLst>
                                    <p:animEffect transition="out" filter="box(out)">
                                      <p:cBhvr>
                                        <p:cTn id="191" dur="2000"/>
                                        <p:tgtEl>
                                          <p:spTgt spid="36"/>
                                        </p:tgtEl>
                                      </p:cBhvr>
                                    </p:animEffect>
                                    <p:set>
                                      <p:cBhvr>
                                        <p:cTn id="192" dur="1" fill="hold">
                                          <p:stCondLst>
                                            <p:cond delay="1999"/>
                                          </p:stCondLst>
                                        </p:cTn>
                                        <p:tgtEl>
                                          <p:spTgt spid="36"/>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8" presetClass="entr" presetSubtype="16" fill="hold" nodeType="clickEffect">
                                  <p:stCondLst>
                                    <p:cond delay="0"/>
                                  </p:stCondLst>
                                  <p:childTnLst>
                                    <p:set>
                                      <p:cBhvr>
                                        <p:cTn id="196" dur="1" fill="hold">
                                          <p:stCondLst>
                                            <p:cond delay="0"/>
                                          </p:stCondLst>
                                        </p:cTn>
                                        <p:tgtEl>
                                          <p:spTgt spid="42"/>
                                        </p:tgtEl>
                                        <p:attrNameLst>
                                          <p:attrName>style.visibility</p:attrName>
                                        </p:attrNameLst>
                                      </p:cBhvr>
                                      <p:to>
                                        <p:strVal val="visible"/>
                                      </p:to>
                                    </p:set>
                                    <p:animEffect transition="in" filter="diamond(in)">
                                      <p:cBhvr>
                                        <p:cTn id="197" dur="2000"/>
                                        <p:tgtEl>
                                          <p:spTgt spid="42"/>
                                        </p:tgtEl>
                                      </p:cBhvr>
                                    </p:animEffect>
                                  </p:childTnLst>
                                </p:cTn>
                              </p:par>
                              <p:par>
                                <p:cTn id="198" presetID="8" presetClass="entr" presetSubtype="16" fill="hold" nodeType="withEffect">
                                  <p:stCondLst>
                                    <p:cond delay="0"/>
                                  </p:stCondLst>
                                  <p:childTnLst>
                                    <p:set>
                                      <p:cBhvr>
                                        <p:cTn id="199" dur="1" fill="hold">
                                          <p:stCondLst>
                                            <p:cond delay="0"/>
                                          </p:stCondLst>
                                        </p:cTn>
                                        <p:tgtEl>
                                          <p:spTgt spid="43"/>
                                        </p:tgtEl>
                                        <p:attrNameLst>
                                          <p:attrName>style.visibility</p:attrName>
                                        </p:attrNameLst>
                                      </p:cBhvr>
                                      <p:to>
                                        <p:strVal val="visible"/>
                                      </p:to>
                                    </p:set>
                                    <p:animEffect transition="in" filter="diamond(in)">
                                      <p:cBhvr>
                                        <p:cTn id="200" dur="2000"/>
                                        <p:tgtEl>
                                          <p:spTgt spid="43"/>
                                        </p:tgtEl>
                                      </p:cBhvr>
                                    </p:animEffect>
                                  </p:childTnLst>
                                </p:cTn>
                              </p:par>
                            </p:childTnLst>
                          </p:cTn>
                        </p:par>
                      </p:childTnLst>
                    </p:cTn>
                  </p:par>
                  <p:par>
                    <p:cTn id="201" fill="hold">
                      <p:stCondLst>
                        <p:cond delay="indefinite"/>
                      </p:stCondLst>
                      <p:childTnLst>
                        <p:par>
                          <p:cTn id="202" fill="hold">
                            <p:stCondLst>
                              <p:cond delay="0"/>
                            </p:stCondLst>
                            <p:childTnLst>
                              <p:par>
                                <p:cTn id="203" presetID="8" presetClass="entr" presetSubtype="16" fill="hold" grpId="0" nodeType="clickEffect">
                                  <p:stCondLst>
                                    <p:cond delay="0"/>
                                  </p:stCondLst>
                                  <p:childTnLst>
                                    <p:set>
                                      <p:cBhvr>
                                        <p:cTn id="204" dur="1" fill="hold">
                                          <p:stCondLst>
                                            <p:cond delay="0"/>
                                          </p:stCondLst>
                                        </p:cTn>
                                        <p:tgtEl>
                                          <p:spTgt spid="44"/>
                                        </p:tgtEl>
                                        <p:attrNameLst>
                                          <p:attrName>style.visibility</p:attrName>
                                        </p:attrNameLst>
                                      </p:cBhvr>
                                      <p:to>
                                        <p:strVal val="visible"/>
                                      </p:to>
                                    </p:set>
                                    <p:animEffect transition="in" filter="diamond(in)">
                                      <p:cBhvr>
                                        <p:cTn id="205" dur="2000"/>
                                        <p:tgtEl>
                                          <p:spTgt spid="44"/>
                                        </p:tgtEl>
                                      </p:cBhvr>
                                    </p:animEffect>
                                  </p:childTnLst>
                                </p:cTn>
                              </p:par>
                            </p:childTnLst>
                          </p:cTn>
                        </p:par>
                      </p:childTnLst>
                    </p:cTn>
                  </p:par>
                  <p:par>
                    <p:cTn id="206" fill="hold">
                      <p:stCondLst>
                        <p:cond delay="indefinite"/>
                      </p:stCondLst>
                      <p:childTnLst>
                        <p:par>
                          <p:cTn id="207" fill="hold">
                            <p:stCondLst>
                              <p:cond delay="0"/>
                            </p:stCondLst>
                            <p:childTnLst>
                              <p:par>
                                <p:cTn id="208" presetID="4" presetClass="exit" presetSubtype="32" fill="hold" grpId="2" nodeType="clickEffect">
                                  <p:stCondLst>
                                    <p:cond delay="0"/>
                                  </p:stCondLst>
                                  <p:childTnLst>
                                    <p:animEffect transition="out" filter="box(out)">
                                      <p:cBhvr>
                                        <p:cTn id="209" dur="2000"/>
                                        <p:tgtEl>
                                          <p:spTgt spid="44"/>
                                        </p:tgtEl>
                                      </p:cBhvr>
                                    </p:animEffect>
                                    <p:set>
                                      <p:cBhvr>
                                        <p:cTn id="210" dur="1" fill="hold">
                                          <p:stCondLst>
                                            <p:cond delay="1999"/>
                                          </p:stCondLst>
                                        </p:cTn>
                                        <p:tgtEl>
                                          <p:spTgt spid="44"/>
                                        </p:tgtEl>
                                        <p:attrNameLst>
                                          <p:attrName>style.visibility</p:attrName>
                                        </p:attrNameLst>
                                      </p:cBhvr>
                                      <p:to>
                                        <p:strVal val="hidden"/>
                                      </p:to>
                                    </p:set>
                                  </p:childTnLst>
                                </p:cTn>
                              </p:par>
                              <p:par>
                                <p:cTn id="211" presetID="4" presetClass="exit" presetSubtype="32" fill="hold" nodeType="withEffect">
                                  <p:stCondLst>
                                    <p:cond delay="0"/>
                                  </p:stCondLst>
                                  <p:childTnLst>
                                    <p:animEffect transition="out" filter="box(out)">
                                      <p:cBhvr>
                                        <p:cTn id="212" dur="2000"/>
                                        <p:tgtEl>
                                          <p:spTgt spid="42"/>
                                        </p:tgtEl>
                                      </p:cBhvr>
                                    </p:animEffect>
                                    <p:set>
                                      <p:cBhvr>
                                        <p:cTn id="213" dur="1" fill="hold">
                                          <p:stCondLst>
                                            <p:cond delay="1999"/>
                                          </p:stCondLst>
                                        </p:cTn>
                                        <p:tgtEl>
                                          <p:spTgt spid="42"/>
                                        </p:tgtEl>
                                        <p:attrNameLst>
                                          <p:attrName>style.visibility</p:attrName>
                                        </p:attrNameLst>
                                      </p:cBhvr>
                                      <p:to>
                                        <p:strVal val="hidden"/>
                                      </p:to>
                                    </p:set>
                                  </p:childTnLst>
                                </p:cTn>
                              </p:par>
                              <p:par>
                                <p:cTn id="214" presetID="4" presetClass="exit" presetSubtype="32" fill="hold" nodeType="withEffect">
                                  <p:stCondLst>
                                    <p:cond delay="0"/>
                                  </p:stCondLst>
                                  <p:childTnLst>
                                    <p:animEffect transition="out" filter="box(out)">
                                      <p:cBhvr>
                                        <p:cTn id="215" dur="2000"/>
                                        <p:tgtEl>
                                          <p:spTgt spid="43"/>
                                        </p:tgtEl>
                                      </p:cBhvr>
                                    </p:animEffect>
                                    <p:set>
                                      <p:cBhvr>
                                        <p:cTn id="216" dur="1" fill="hold">
                                          <p:stCondLst>
                                            <p:cond delay="19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12" grpId="0" bldLvl="0" animBg="1"/>
      <p:bldP spid="12" grpId="1" animBg="1"/>
      <p:bldP spid="12" grpId="2" bldLvl="0" animBg="1"/>
      <p:bldP spid="19" grpId="0" animBg="1"/>
      <p:bldP spid="19" grpId="1" animBg="1"/>
      <p:bldP spid="22" grpId="0" bldLvl="0" animBg="1"/>
      <p:bldP spid="22" grpId="1" animBg="1"/>
      <p:bldP spid="19" grpId="2" animBg="1"/>
      <p:bldP spid="22" grpId="2" bldLvl="0" animBg="1"/>
      <p:bldP spid="21" grpId="0" animBg="1"/>
      <p:bldP spid="17" grpId="0" animBg="1"/>
      <p:bldP spid="21" grpId="1" animBg="1"/>
      <p:bldP spid="17" grpId="1" animBg="1"/>
      <p:bldP spid="25" grpId="0" animBg="1"/>
      <p:bldP spid="25" grpId="1" animBg="1"/>
      <p:bldP spid="25" grpId="2" animBg="1"/>
      <p:bldP spid="21" grpId="2" animBg="1"/>
      <p:bldP spid="17" grpId="2" animBg="1"/>
      <p:bldP spid="28" grpId="0" animBg="1"/>
      <p:bldP spid="28" grpId="1" animBg="1"/>
      <p:bldP spid="28" grpId="2" animBg="1"/>
      <p:bldP spid="34" grpId="0" animBg="1"/>
      <p:bldP spid="34" grpId="1" animBg="1"/>
      <p:bldP spid="34" grpId="2" animBg="1"/>
      <p:bldP spid="40" grpId="0" animBg="1"/>
      <p:bldP spid="37" grpId="0" animBg="1"/>
      <p:bldP spid="40" grpId="1" animBg="1"/>
      <p:bldP spid="37" grpId="1" animBg="1"/>
      <p:bldP spid="41" grpId="0" animBg="1"/>
      <p:bldP spid="41" grpId="1" animBg="1"/>
      <p:bldP spid="41" grpId="2" animBg="1"/>
      <p:bldP spid="40" grpId="2" animBg="1"/>
      <p:bldP spid="37" grpId="2" animBg="1"/>
      <p:bldP spid="44" grpId="0" animBg="1"/>
      <p:bldP spid="44" grpId="1" animBg="1"/>
      <p:bldP spid="44"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75590" y="488315"/>
            <a:ext cx="11640185" cy="6247130"/>
          </a:xfrm>
          <a:prstGeom prst="rect">
            <a:avLst/>
          </a:prstGeom>
          <a:noFill/>
          <a:ln w="9525">
            <a:noFill/>
          </a:ln>
        </p:spPr>
        <p:txBody>
          <a:bodyPr wrap="square">
            <a:spAutoFit/>
          </a:bodyPr>
          <a:p>
            <a:pPr indent="355600"/>
            <a:r>
              <a:rPr lang="en-US" sz="2400" b="0">
                <a:latin typeface="Times New Roman" panose="02020603050405020304" charset="0"/>
                <a:ea typeface="宋体" panose="02010600030101010101" pitchFamily="2" charset="-122"/>
                <a:cs typeface="Times New Roman" panose="02020603050405020304" charset="0"/>
              </a:rPr>
              <a:t> </a:t>
            </a:r>
            <a:r>
              <a:rPr lang="en-US" sz="2400" b="0" i="1">
                <a:latin typeface="Times New Roman" panose="02020603050405020304" charset="0"/>
                <a:ea typeface="宋体" panose="02010600030101010101" pitchFamily="2" charset="-122"/>
                <a:cs typeface="Times New Roman" panose="02020603050405020304" charset="0"/>
              </a:rPr>
              <a:t>When I brought my paycheck home--it was$119--my dad wanted to talk to me. </a:t>
            </a:r>
            <a:r>
              <a:rPr lang="en-US" sz="2400" b="0">
                <a:latin typeface="Times New Roman" panose="02020603050405020304" charset="0"/>
                <a:ea typeface="宋体" panose="02010600030101010101" pitchFamily="2" charset="-122"/>
                <a:cs typeface="Times New Roman" panose="02020603050405020304" charset="0"/>
              </a:rPr>
              <a:t>It was the last thing  that I wanted to talk. with my heart pounding just like a deer, I had intended to slip back to my bedroom tiptoeing, when an aged voice </a:t>
            </a:r>
            <a:r>
              <a:rPr lang="en-US" altLang="zh-CN" sz="2400">
                <a:latin typeface="Times New Roman" panose="02020603050405020304" charset="0"/>
                <a:ea typeface="宋体" panose="02010600030101010101" pitchFamily="2" charset="-122"/>
                <a:cs typeface="Times New Roman" panose="02020603050405020304" charset="0"/>
                <a:sym typeface="+mn-ea"/>
              </a:rPr>
              <a:t>set my heart racing, “Congratulations to you on the paycheck”, which made me </a:t>
            </a:r>
            <a:r>
              <a:rPr lang="en-US" altLang="zh-CN" sz="2400" dirty="0">
                <a:solidFill>
                  <a:prstClr val="black"/>
                </a:solidFill>
                <a:latin typeface="Times New Roman" panose="02020603050405020304" charset="0"/>
                <a:ea typeface="宋体" panose="02010600030101010101" pitchFamily="2" charset="-122"/>
                <a:sym typeface="+mn-ea"/>
              </a:rPr>
              <a:t>thrown into a dark world and sank into hopelessness</a:t>
            </a:r>
            <a:r>
              <a:rPr lang="en-US" altLang="zh-CN" sz="2400">
                <a:latin typeface="Times New Roman" panose="02020603050405020304" charset="0"/>
                <a:ea typeface="宋体" panose="02010600030101010101" pitchFamily="2" charset="-122"/>
                <a:cs typeface="Times New Roman" panose="02020603050405020304" charset="0"/>
                <a:sym typeface="+mn-ea"/>
              </a:rPr>
              <a:t>. The thought that I had been yearning for  </a:t>
            </a:r>
            <a:r>
              <a:rPr lang="en-US" altLang="zh-CN" sz="2400" u="sng">
                <a:latin typeface="Times New Roman" panose="02020603050405020304" charset="0"/>
                <a:ea typeface="宋体" panose="02010600030101010101" pitchFamily="2" charset="-122"/>
                <a:cs typeface="Times New Roman" panose="02020603050405020304" charset="0"/>
                <a:sym typeface="+mn-ea"/>
              </a:rPr>
              <a:t>future</a:t>
            </a:r>
            <a:r>
              <a:rPr lang="en-US" altLang="zh-CN" sz="2400">
                <a:latin typeface="Times New Roman" panose="02020603050405020304" charset="0"/>
                <a:ea typeface="宋体" panose="02010600030101010101" pitchFamily="2" charset="-122"/>
                <a:cs typeface="Times New Roman" panose="02020603050405020304" charset="0"/>
                <a:sym typeface="+mn-ea"/>
              </a:rPr>
              <a:t> </a:t>
            </a:r>
            <a:r>
              <a:rPr lang="en-US" sz="2400">
                <a:latin typeface="Times New Roman" panose="02020603050405020304" charset="0"/>
                <a:ea typeface="宋体" panose="02010600030101010101" pitchFamily="2" charset="-122"/>
                <a:sym typeface="+mn-ea"/>
              </a:rPr>
              <a:t>trombone </a:t>
            </a:r>
            <a:r>
              <a:rPr lang="en-US" altLang="zh-CN" sz="2400">
                <a:latin typeface="Times New Roman" panose="02020603050405020304" charset="0"/>
                <a:ea typeface="宋体" panose="02010600030101010101" pitchFamily="2" charset="-122"/>
                <a:cs typeface="Times New Roman" panose="02020603050405020304" charset="0"/>
                <a:sym typeface="+mn-ea"/>
              </a:rPr>
              <a:t>loomed up ahead of me again, </a:t>
            </a:r>
            <a:r>
              <a:rPr lang="en-US" altLang="zh-CN" sz="2400" dirty="0">
                <a:effectLst/>
                <a:latin typeface="Times New Roman" panose="02020603050405020304" charset="0"/>
                <a:ea typeface="宋体" panose="02010600030101010101" pitchFamily="2" charset="-122"/>
                <a:sym typeface="+mn-ea"/>
              </a:rPr>
              <a:t>tears beginning to blur my vision. </a:t>
            </a:r>
            <a:r>
              <a:rPr lang="en-US" sz="2400">
                <a:latin typeface="Times New Roman" panose="02020603050405020304" charset="0"/>
                <a:ea typeface="宋体" panose="02010600030101010101" pitchFamily="2" charset="-122"/>
                <a:cs typeface="Times New Roman" panose="02020603050405020304" charset="0"/>
                <a:sym typeface="+mn-ea"/>
              </a:rPr>
              <a:t>Reluctantly, I moved inch by inch towards him ,</a:t>
            </a:r>
            <a:r>
              <a:rPr lang="en-US" altLang="zh-CN" sz="2400">
                <a:latin typeface="Times New Roman" panose="02020603050405020304" charset="0"/>
                <a:ea typeface="宋体" panose="02010600030101010101" pitchFamily="2" charset="-122"/>
                <a:cs typeface="Times New Roman" panose="02020603050405020304" charset="0"/>
                <a:sym typeface="+mn-ea"/>
              </a:rPr>
              <a:t>curling my lips. </a:t>
            </a:r>
            <a:r>
              <a:rPr lang="en-US" sz="2400">
                <a:latin typeface="Times New Roman" panose="02020603050405020304" charset="0"/>
                <a:ea typeface="宋体" panose="02010600030101010101" pitchFamily="2" charset="-122"/>
                <a:cs typeface="Times New Roman" panose="02020603050405020304" charset="0"/>
                <a:sym typeface="+mn-ea"/>
              </a:rPr>
              <a:t> Father </a:t>
            </a:r>
            <a:r>
              <a:rPr lang="en-US" altLang="zh-CN" sz="2400">
                <a:latin typeface="Times New Roman" panose="02020603050405020304" charset="0"/>
                <a:ea typeface="宋体" panose="02010600030101010101" pitchFamily="2" charset="-122"/>
                <a:cs typeface="Times New Roman" panose="02020603050405020304" charset="0"/>
                <a:sym typeface="+mn-ea"/>
              </a:rPr>
              <a:t>gawped at me,</a:t>
            </a:r>
            <a:r>
              <a:rPr lang="en-US" sz="2400">
                <a:latin typeface="Times New Roman" panose="02020603050405020304" charset="0"/>
                <a:ea typeface="宋体" panose="02010600030101010101" pitchFamily="2" charset="-122"/>
                <a:cs typeface="Times New Roman" panose="02020603050405020304" charset="0"/>
                <a:sym typeface="+mn-ea"/>
              </a:rPr>
              <a:t> </a:t>
            </a:r>
            <a:r>
              <a:rPr lang="en-US" altLang="zh-CN" sz="2400">
                <a:latin typeface="Times New Roman" panose="02020603050405020304" charset="0"/>
                <a:ea typeface="宋体" panose="02010600030101010101" pitchFamily="2" charset="-122"/>
                <a:cs typeface="Times New Roman" panose="02020603050405020304" charset="0"/>
                <a:sym typeface="+mn-ea"/>
              </a:rPr>
              <a:t>lost in thought. So quiet was he that he said nothing. Maybe his first money rang a bell.  </a:t>
            </a:r>
            <a:r>
              <a:rPr lang="en-US" altLang="zh-CN" sz="2400" dirty="0">
                <a:effectLst/>
                <a:latin typeface="Times New Roman" panose="02020603050405020304" charset="0"/>
                <a:ea typeface="宋体" panose="02010600030101010101" pitchFamily="2" charset="-122"/>
                <a:sym typeface="+mn-ea"/>
              </a:rPr>
              <a:t>Like a bolt out of the blue, he blurted out, “You can use the money as you wish, my son! ”  With the words, he </a:t>
            </a:r>
            <a:r>
              <a:rPr lang="en-US" altLang="zh-CN" sz="2400">
                <a:latin typeface="Times New Roman" panose="02020603050405020304" charset="0"/>
                <a:ea typeface="宋体" panose="02010600030101010101" pitchFamily="2" charset="-122"/>
                <a:cs typeface="Times New Roman" panose="02020603050405020304" charset="0"/>
                <a:sym typeface="+mn-ea"/>
              </a:rPr>
              <a:t>stumped off.</a:t>
            </a:r>
            <a:endParaRPr lang="en-US" altLang="zh-CN" sz="2400" dirty="0">
              <a:effectLst/>
              <a:latin typeface="Times New Roman" panose="02020603050405020304" charset="0"/>
              <a:ea typeface="宋体" panose="02010600030101010101" pitchFamily="2" charset="-122"/>
              <a:sym typeface="+mn-ea"/>
            </a:endParaRPr>
          </a:p>
          <a:p>
            <a:pPr marL="0" lvl="1" indent="355600"/>
            <a:r>
              <a:rPr lang="en-US" sz="2400">
                <a:latin typeface="Times New Roman" panose="02020603050405020304" charset="0"/>
                <a:ea typeface="宋体" panose="02010600030101010101" pitchFamily="2" charset="-122"/>
                <a:cs typeface="Times New Roman" panose="02020603050405020304" charset="0"/>
                <a:sym typeface="+mn-ea"/>
              </a:rPr>
              <a:t> </a:t>
            </a:r>
            <a:r>
              <a:rPr lang="en-US" sz="2400" i="1">
                <a:latin typeface="Times New Roman" panose="02020603050405020304" charset="0"/>
                <a:ea typeface="宋体" panose="02010600030101010101" pitchFamily="2" charset="-122"/>
                <a:cs typeface="Times New Roman" panose="02020603050405020304" charset="0"/>
                <a:sym typeface="+mn-ea"/>
              </a:rPr>
              <a:t>I was surprised that my dad allowed me to use the money as I wished. </a:t>
            </a:r>
            <a:r>
              <a:rPr lang="en-US" sz="2400">
                <a:latin typeface="Times New Roman" panose="02020603050405020304" charset="0"/>
                <a:ea typeface="宋体" panose="02010600030101010101" pitchFamily="2" charset="-122"/>
                <a:cs typeface="Times New Roman" panose="02020603050405020304" charset="0"/>
                <a:sym typeface="+mn-ea"/>
              </a:rPr>
              <a:t>In a flash, my depression gave way to well-being. I grinned from ear to ear as if floating on the air.</a:t>
            </a:r>
            <a:r>
              <a:rPr lang="en-US" altLang="zh-CN" sz="2400" dirty="0">
                <a:sym typeface="+mn-ea"/>
              </a:rPr>
              <a:t> </a:t>
            </a:r>
            <a:r>
              <a:rPr lang="en-US" altLang="zh-CN" sz="2400" dirty="0">
                <a:latin typeface="Times New Roman" panose="02020603050405020304" charset="0"/>
                <a:cs typeface="Times New Roman" panose="02020603050405020304" charset="0"/>
                <a:sym typeface="+mn-ea"/>
              </a:rPr>
              <a:t>I determined to buy a new trombone without delay. However, when I looked out, gazing at my father’s receding figure with his legs </a:t>
            </a:r>
            <a:r>
              <a:rPr lang="en-US" altLang="zh-CN" sz="2400">
                <a:latin typeface="Times New Roman" panose="02020603050405020304" charset="0"/>
                <a:ea typeface="宋体" panose="02010600030101010101" pitchFamily="2" charset="-122"/>
                <a:cs typeface="Times New Roman" panose="02020603050405020304" charset="0"/>
                <a:sym typeface="+mn-ea"/>
              </a:rPr>
              <a:t>hobbling</a:t>
            </a:r>
            <a:r>
              <a:rPr lang="en-US" altLang="zh-CN" sz="2400" dirty="0">
                <a:latin typeface="Times New Roman" panose="02020603050405020304" charset="0"/>
                <a:cs typeface="Times New Roman" panose="02020603050405020304" charset="0"/>
                <a:sym typeface="+mn-ea"/>
              </a:rPr>
              <a:t>, moving from side to side like a duck, </a:t>
            </a:r>
            <a:r>
              <a:rPr lang="en-US" altLang="zh-CN" sz="2400">
                <a:latin typeface="Times New Roman" panose="02020603050405020304" charset="0"/>
                <a:ea typeface="宋体" panose="02010600030101010101" pitchFamily="2" charset="-122"/>
                <a:cs typeface="Times New Roman" panose="02020603050405020304" charset="0"/>
                <a:sym typeface="+mn-ea"/>
              </a:rPr>
              <a:t>a shred of guilt crept upon on me. My father </a:t>
            </a:r>
            <a:r>
              <a:rPr lang="en-US" altLang="zh-CN" sz="2400" u="sng">
                <a:latin typeface="Times New Roman" panose="02020603050405020304" charset="0"/>
                <a:ea typeface="宋体" panose="02010600030101010101" pitchFamily="2" charset="-122"/>
                <a:cs typeface="Times New Roman" panose="02020603050405020304" charset="0"/>
                <a:sym typeface="+mn-ea"/>
              </a:rPr>
              <a:t>worked</a:t>
            </a:r>
            <a:r>
              <a:rPr lang="en-US" altLang="zh-CN" sz="2400">
                <a:latin typeface="Times New Roman" panose="02020603050405020304" charset="0"/>
                <a:ea typeface="宋体" panose="02010600030101010101" pitchFamily="2" charset="-122"/>
                <a:cs typeface="Times New Roman" panose="02020603050405020304" charset="0"/>
                <a:sym typeface="+mn-ea"/>
              </a:rPr>
              <a:t> his fingers to the bones to support the family, </a:t>
            </a:r>
            <a:r>
              <a:rPr lang="en-US" sz="2400">
                <a:latin typeface="Times New Roman" panose="02020603050405020304" charset="0"/>
                <a:ea typeface="宋体" panose="02010600030101010101" pitchFamily="2" charset="-122"/>
                <a:cs typeface="Times New Roman" panose="02020603050405020304" charset="0"/>
                <a:sym typeface="+mn-ea"/>
              </a:rPr>
              <a:t>I shouldn’t have been so selfish. Moved by his figure, I rushed out and hugged him tightly, </a:t>
            </a:r>
            <a:r>
              <a:rPr lang="en-US" sz="2000">
                <a:latin typeface="Times New Roman" panose="02020603050405020304" charset="0"/>
                <a:ea typeface="宋体" panose="02010600030101010101" pitchFamily="2" charset="-122"/>
                <a:cs typeface="Times New Roman" panose="02020603050405020304" charset="0"/>
                <a:sym typeface="+mn-ea"/>
              </a:rPr>
              <a:t>sobbing, “</a:t>
            </a:r>
            <a:r>
              <a:rPr lang="en-US" sz="2000" u="sng">
                <a:latin typeface="Times New Roman" panose="02020603050405020304" charset="0"/>
                <a:ea typeface="宋体" panose="02010600030101010101" pitchFamily="2" charset="-122"/>
                <a:cs typeface="Times New Roman" panose="02020603050405020304" charset="0"/>
                <a:sym typeface="+mn-ea"/>
              </a:rPr>
              <a:t>Dad</a:t>
            </a:r>
            <a:r>
              <a:rPr lang="en-US" sz="2000">
                <a:latin typeface="Times New Roman" panose="02020603050405020304" charset="0"/>
                <a:ea typeface="宋体" panose="02010600030101010101" pitchFamily="2" charset="-122"/>
                <a:cs typeface="Times New Roman" panose="02020603050405020304" charset="0"/>
                <a:sym typeface="+mn-ea"/>
              </a:rPr>
              <a:t>, I am willing to contribute my money. I’ve </a:t>
            </a:r>
            <a:r>
              <a:rPr lang="en-US" sz="2000" u="sng">
                <a:latin typeface="Times New Roman" panose="02020603050405020304" charset="0"/>
                <a:ea typeface="宋体" panose="02010600030101010101" pitchFamily="2" charset="-122"/>
                <a:cs typeface="Times New Roman" panose="02020603050405020304" charset="0"/>
                <a:sym typeface="+mn-ea"/>
              </a:rPr>
              <a:t>grown</a:t>
            </a:r>
            <a:r>
              <a:rPr lang="en-US" sz="2000">
                <a:latin typeface="Times New Roman" panose="02020603050405020304" charset="0"/>
                <a:ea typeface="宋体" panose="02010600030101010101" pitchFamily="2" charset="-122"/>
                <a:cs typeface="Times New Roman" panose="02020603050405020304" charset="0"/>
                <a:sym typeface="+mn-ea"/>
              </a:rPr>
              <a:t> up. I’ll share the </a:t>
            </a:r>
            <a:r>
              <a:rPr lang="en-US" sz="2000" u="sng">
                <a:latin typeface="Times New Roman" panose="02020603050405020304" charset="0"/>
                <a:ea typeface="宋体" panose="02010600030101010101" pitchFamily="2" charset="-122"/>
                <a:cs typeface="Times New Roman" panose="02020603050405020304" charset="0"/>
                <a:sym typeface="+mn-ea"/>
              </a:rPr>
              <a:t>family </a:t>
            </a:r>
            <a:r>
              <a:rPr lang="en-US" sz="2000">
                <a:latin typeface="Times New Roman" panose="02020603050405020304" charset="0"/>
                <a:ea typeface="宋体" panose="02010600030101010101" pitchFamily="2" charset="-122"/>
                <a:sym typeface="+mn-ea"/>
              </a:rPr>
              <a:t>expenses with you.</a:t>
            </a:r>
            <a:r>
              <a:rPr lang="en-US" sz="2000">
                <a:latin typeface="Times New Roman" panose="02020603050405020304" charset="0"/>
                <a:ea typeface="宋体" panose="02010600030101010101" pitchFamily="2" charset="-122"/>
                <a:cs typeface="Times New Roman" panose="02020603050405020304" charset="0"/>
                <a:sym typeface="+mn-ea"/>
              </a:rPr>
              <a:t>” Hearing this, my father smiled with tears in his eyes. From then on, we </a:t>
            </a:r>
            <a:r>
              <a:rPr lang="en-US" altLang="zh-CN" sz="2000">
                <a:latin typeface="Times New Roman" panose="02020603050405020304" charset="0"/>
                <a:ea typeface="宋体" panose="02010600030101010101" pitchFamily="2" charset="-122"/>
                <a:cs typeface="Times New Roman" panose="02020603050405020304" charset="0"/>
                <a:sym typeface="+mn-ea"/>
              </a:rPr>
              <a:t>spoke our minds freely to each other</a:t>
            </a:r>
            <a:r>
              <a:rPr lang="en-US" sz="2000">
                <a:latin typeface="Times New Roman" panose="02020603050405020304" charset="0"/>
                <a:ea typeface="宋体" panose="02010600030101010101" pitchFamily="2" charset="-122"/>
                <a:cs typeface="Times New Roman" panose="02020603050405020304" charset="0"/>
                <a:sym typeface="+mn-ea"/>
              </a:rPr>
              <a:t>.</a:t>
            </a:r>
            <a:endParaRPr lang="zh-CN" altLang="en-US" sz="2000">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4073525" y="0"/>
            <a:ext cx="4496435" cy="521970"/>
          </a:xfrm>
          <a:prstGeom prst="rect">
            <a:avLst/>
          </a:prstGeom>
          <a:solidFill>
            <a:schemeClr val="accent4">
              <a:lumMod val="20000"/>
              <a:lumOff val="80000"/>
            </a:schemeClr>
          </a:solidFill>
        </p:spPr>
        <p:txBody>
          <a:bodyPr wrap="square" rtlCol="0">
            <a:spAutoFit/>
          </a:bodyPr>
          <a:p>
            <a:pPr algn="ctr"/>
            <a:r>
              <a:rPr lang="en-US" altLang="zh-CN" sz="2800" b="1">
                <a:latin typeface="Times New Roman" panose="02020603050405020304" charset="0"/>
                <a:cs typeface="Times New Roman" panose="02020603050405020304" charset="0"/>
              </a:rPr>
              <a:t>a possible version</a:t>
            </a:r>
            <a:r>
              <a:rPr lang="zh-CN" altLang="en-US" sz="2800" b="1">
                <a:latin typeface="Times New Roman" panose="02020603050405020304" charset="0"/>
                <a:cs typeface="Times New Roman" panose="02020603050405020304" charset="0"/>
              </a:rPr>
              <a:t>：</a:t>
            </a:r>
            <a:r>
              <a:rPr lang="en-US" altLang="zh-CN" sz="2800" b="1">
                <a:latin typeface="Times New Roman" panose="02020603050405020304" charset="0"/>
                <a:cs typeface="Times New Roman" panose="02020603050405020304" charset="0"/>
              </a:rPr>
              <a:t> </a:t>
            </a:r>
            <a:r>
              <a:rPr lang="zh-CN" altLang="en-US" sz="2800" b="1">
                <a:latin typeface="Times New Roman" panose="02020603050405020304" charset="0"/>
                <a:cs typeface="Times New Roman" panose="02020603050405020304" charset="0"/>
              </a:rPr>
              <a:t>原创</a:t>
            </a:r>
            <a:endParaRPr lang="zh-CN" altLang="en-US" sz="2800" b="1">
              <a:latin typeface="Times New Roman" panose="02020603050405020304" charset="0"/>
              <a:cs typeface="Times New Roman" panose="02020603050405020304" charset="0"/>
            </a:endParaRPr>
          </a:p>
        </p:txBody>
      </p:sp>
      <p:sp>
        <p:nvSpPr>
          <p:cNvPr id="4" name="文本框 3"/>
          <p:cNvSpPr txBox="1"/>
          <p:nvPr/>
        </p:nvSpPr>
        <p:spPr>
          <a:xfrm>
            <a:off x="342265" y="876935"/>
            <a:ext cx="521335" cy="368300"/>
          </a:xfrm>
          <a:prstGeom prst="rect">
            <a:avLst/>
          </a:prstGeom>
          <a:noFill/>
          <a:ln w="28575">
            <a:solidFill>
              <a:srgbClr val="FF0000"/>
            </a:solidFill>
          </a:ln>
        </p:spPr>
        <p:txBody>
          <a:bodyPr wrap="square" rtlCol="0">
            <a:spAutoFit/>
          </a:bodyPr>
          <a:p>
            <a:endParaRPr lang="zh-CN" altLang="en-US"/>
          </a:p>
        </p:txBody>
      </p:sp>
      <p:sp>
        <p:nvSpPr>
          <p:cNvPr id="5" name="文本框 4"/>
          <p:cNvSpPr txBox="1"/>
          <p:nvPr/>
        </p:nvSpPr>
        <p:spPr>
          <a:xfrm>
            <a:off x="5939790" y="942975"/>
            <a:ext cx="1219835" cy="368300"/>
          </a:xfrm>
          <a:prstGeom prst="rect">
            <a:avLst/>
          </a:prstGeom>
          <a:noFill/>
          <a:ln w="28575">
            <a:solidFill>
              <a:srgbClr val="FF0000"/>
            </a:solidFill>
          </a:ln>
        </p:spPr>
        <p:txBody>
          <a:bodyPr wrap="square" rtlCol="0">
            <a:spAutoFit/>
          </a:bodyPr>
          <a:p>
            <a:endParaRPr lang="zh-CN" altLang="en-US"/>
          </a:p>
        </p:txBody>
      </p:sp>
      <p:sp>
        <p:nvSpPr>
          <p:cNvPr id="6" name="文本框 5"/>
          <p:cNvSpPr txBox="1"/>
          <p:nvPr/>
        </p:nvSpPr>
        <p:spPr>
          <a:xfrm>
            <a:off x="5252085" y="1311275"/>
            <a:ext cx="687705" cy="368300"/>
          </a:xfrm>
          <a:prstGeom prst="rect">
            <a:avLst/>
          </a:prstGeom>
          <a:noFill/>
          <a:ln w="28575">
            <a:solidFill>
              <a:srgbClr val="FF0000"/>
            </a:solidFill>
          </a:ln>
        </p:spPr>
        <p:txBody>
          <a:bodyPr wrap="square" rtlCol="0">
            <a:spAutoFit/>
          </a:bodyPr>
          <a:p>
            <a:endParaRPr lang="zh-CN" altLang="en-US"/>
          </a:p>
        </p:txBody>
      </p:sp>
      <p:sp>
        <p:nvSpPr>
          <p:cNvPr id="7" name="文本框 6"/>
          <p:cNvSpPr txBox="1"/>
          <p:nvPr/>
        </p:nvSpPr>
        <p:spPr>
          <a:xfrm>
            <a:off x="3775710" y="2002790"/>
            <a:ext cx="1109345" cy="368300"/>
          </a:xfrm>
          <a:prstGeom prst="rect">
            <a:avLst/>
          </a:prstGeom>
          <a:noFill/>
          <a:ln w="28575">
            <a:solidFill>
              <a:srgbClr val="FF0000"/>
            </a:solidFill>
          </a:ln>
        </p:spPr>
        <p:txBody>
          <a:bodyPr wrap="square" rtlCol="0">
            <a:spAutoFit/>
          </a:bodyPr>
          <a:p>
            <a:endParaRPr lang="zh-CN" altLang="en-US"/>
          </a:p>
        </p:txBody>
      </p:sp>
      <p:sp>
        <p:nvSpPr>
          <p:cNvPr id="8" name="文本框 7"/>
          <p:cNvSpPr txBox="1"/>
          <p:nvPr/>
        </p:nvSpPr>
        <p:spPr>
          <a:xfrm>
            <a:off x="7479030" y="1978025"/>
            <a:ext cx="977265" cy="368300"/>
          </a:xfrm>
          <a:prstGeom prst="rect">
            <a:avLst/>
          </a:prstGeom>
          <a:noFill/>
          <a:ln w="28575">
            <a:solidFill>
              <a:srgbClr val="FF0000"/>
            </a:solidFill>
          </a:ln>
        </p:spPr>
        <p:txBody>
          <a:bodyPr wrap="square" rtlCol="0">
            <a:spAutoFit/>
          </a:bodyPr>
          <a:p>
            <a:endParaRPr lang="zh-CN" altLang="en-US"/>
          </a:p>
        </p:txBody>
      </p:sp>
      <p:sp>
        <p:nvSpPr>
          <p:cNvPr id="9" name="文本框 8"/>
          <p:cNvSpPr txBox="1"/>
          <p:nvPr/>
        </p:nvSpPr>
        <p:spPr>
          <a:xfrm>
            <a:off x="2588895" y="2371090"/>
            <a:ext cx="576580" cy="368300"/>
          </a:xfrm>
          <a:prstGeom prst="rect">
            <a:avLst/>
          </a:prstGeom>
          <a:noFill/>
          <a:ln w="28575">
            <a:solidFill>
              <a:srgbClr val="FF0000"/>
            </a:solidFill>
          </a:ln>
        </p:spPr>
        <p:txBody>
          <a:bodyPr wrap="square" rtlCol="0">
            <a:spAutoFit/>
          </a:bodyPr>
          <a:p>
            <a:endParaRPr lang="zh-CN" altLang="en-US"/>
          </a:p>
        </p:txBody>
      </p:sp>
      <p:sp>
        <p:nvSpPr>
          <p:cNvPr id="10" name="文本框 9"/>
          <p:cNvSpPr txBox="1"/>
          <p:nvPr/>
        </p:nvSpPr>
        <p:spPr>
          <a:xfrm>
            <a:off x="10389870" y="2371090"/>
            <a:ext cx="930910" cy="368300"/>
          </a:xfrm>
          <a:prstGeom prst="rect">
            <a:avLst/>
          </a:prstGeom>
          <a:noFill/>
          <a:ln w="28575">
            <a:solidFill>
              <a:srgbClr val="FF0000"/>
            </a:solidFill>
          </a:ln>
        </p:spPr>
        <p:txBody>
          <a:bodyPr wrap="square" rtlCol="0">
            <a:spAutoFit/>
          </a:bodyPr>
          <a:p>
            <a:endParaRPr lang="zh-CN" altLang="en-US"/>
          </a:p>
        </p:txBody>
      </p:sp>
      <p:sp>
        <p:nvSpPr>
          <p:cNvPr id="11" name="文本框 10"/>
          <p:cNvSpPr txBox="1"/>
          <p:nvPr/>
        </p:nvSpPr>
        <p:spPr>
          <a:xfrm>
            <a:off x="1867535" y="2739390"/>
            <a:ext cx="997585" cy="368300"/>
          </a:xfrm>
          <a:prstGeom prst="rect">
            <a:avLst/>
          </a:prstGeom>
          <a:noFill/>
          <a:ln w="28575">
            <a:solidFill>
              <a:srgbClr val="FF0000"/>
            </a:solidFill>
          </a:ln>
        </p:spPr>
        <p:txBody>
          <a:bodyPr wrap="square" rtlCol="0">
            <a:spAutoFit/>
          </a:bodyPr>
          <a:p>
            <a:endParaRPr lang="zh-CN" altLang="en-US"/>
          </a:p>
        </p:txBody>
      </p:sp>
      <p:sp>
        <p:nvSpPr>
          <p:cNvPr id="12" name="文本框 11"/>
          <p:cNvSpPr txBox="1"/>
          <p:nvPr/>
        </p:nvSpPr>
        <p:spPr>
          <a:xfrm>
            <a:off x="1800860" y="3107690"/>
            <a:ext cx="1364615" cy="368300"/>
          </a:xfrm>
          <a:prstGeom prst="rect">
            <a:avLst/>
          </a:prstGeom>
          <a:noFill/>
          <a:ln w="28575">
            <a:solidFill>
              <a:srgbClr val="FF0000"/>
            </a:solidFill>
          </a:ln>
        </p:spPr>
        <p:txBody>
          <a:bodyPr wrap="square" rtlCol="0">
            <a:spAutoFit/>
          </a:bodyPr>
          <a:p>
            <a:endParaRPr lang="zh-CN" altLang="en-US"/>
          </a:p>
        </p:txBody>
      </p:sp>
      <p:sp>
        <p:nvSpPr>
          <p:cNvPr id="13" name="文本框 12"/>
          <p:cNvSpPr txBox="1"/>
          <p:nvPr/>
        </p:nvSpPr>
        <p:spPr>
          <a:xfrm>
            <a:off x="5335270" y="3475990"/>
            <a:ext cx="1075690" cy="368300"/>
          </a:xfrm>
          <a:prstGeom prst="rect">
            <a:avLst/>
          </a:prstGeom>
          <a:noFill/>
          <a:ln w="28575">
            <a:solidFill>
              <a:srgbClr val="FF0000"/>
            </a:solidFill>
          </a:ln>
        </p:spPr>
        <p:txBody>
          <a:bodyPr wrap="square" rtlCol="0">
            <a:spAutoFit/>
          </a:bodyPr>
          <a:p>
            <a:endParaRPr lang="zh-CN" altLang="en-US"/>
          </a:p>
        </p:txBody>
      </p:sp>
      <p:sp>
        <p:nvSpPr>
          <p:cNvPr id="14" name="文本框 13"/>
          <p:cNvSpPr txBox="1"/>
          <p:nvPr/>
        </p:nvSpPr>
        <p:spPr>
          <a:xfrm>
            <a:off x="4963795" y="4160520"/>
            <a:ext cx="865505" cy="368300"/>
          </a:xfrm>
          <a:prstGeom prst="rect">
            <a:avLst/>
          </a:prstGeom>
          <a:noFill/>
          <a:ln w="28575">
            <a:solidFill>
              <a:srgbClr val="FF0000"/>
            </a:solidFill>
          </a:ln>
        </p:spPr>
        <p:txBody>
          <a:bodyPr wrap="square" rtlCol="0">
            <a:spAutoFit/>
          </a:bodyPr>
          <a:p>
            <a:endParaRPr lang="zh-CN" altLang="en-US"/>
          </a:p>
        </p:txBody>
      </p:sp>
      <p:sp>
        <p:nvSpPr>
          <p:cNvPr id="15" name="文本框 14"/>
          <p:cNvSpPr txBox="1"/>
          <p:nvPr/>
        </p:nvSpPr>
        <p:spPr>
          <a:xfrm>
            <a:off x="1368425" y="4921250"/>
            <a:ext cx="1064260" cy="368300"/>
          </a:xfrm>
          <a:prstGeom prst="rect">
            <a:avLst/>
          </a:prstGeom>
          <a:noFill/>
          <a:ln w="28575">
            <a:solidFill>
              <a:srgbClr val="FF0000"/>
            </a:solidFill>
          </a:ln>
        </p:spPr>
        <p:txBody>
          <a:bodyPr wrap="square" rtlCol="0">
            <a:spAutoFit/>
          </a:bodyPr>
          <a:p>
            <a:endParaRPr lang="zh-CN" altLang="en-US"/>
          </a:p>
        </p:txBody>
      </p:sp>
      <p:sp>
        <p:nvSpPr>
          <p:cNvPr id="16" name="文本框 15"/>
          <p:cNvSpPr txBox="1"/>
          <p:nvPr/>
        </p:nvSpPr>
        <p:spPr>
          <a:xfrm>
            <a:off x="4885055" y="4945380"/>
            <a:ext cx="1175385" cy="368300"/>
          </a:xfrm>
          <a:prstGeom prst="rect">
            <a:avLst/>
          </a:prstGeom>
          <a:noFill/>
          <a:ln w="28575">
            <a:solidFill>
              <a:srgbClr val="FF0000"/>
            </a:solidFill>
          </a:ln>
        </p:spPr>
        <p:txBody>
          <a:bodyPr wrap="square" rtlCol="0">
            <a:spAutoFit/>
          </a:bodyPr>
          <a:p>
            <a:endParaRPr lang="zh-CN" altLang="en-US"/>
          </a:p>
        </p:txBody>
      </p:sp>
      <p:sp>
        <p:nvSpPr>
          <p:cNvPr id="17" name="文本框 16"/>
          <p:cNvSpPr txBox="1"/>
          <p:nvPr/>
        </p:nvSpPr>
        <p:spPr>
          <a:xfrm>
            <a:off x="10934065" y="4933950"/>
            <a:ext cx="764540" cy="368300"/>
          </a:xfrm>
          <a:prstGeom prst="rect">
            <a:avLst/>
          </a:prstGeom>
          <a:noFill/>
          <a:ln w="28575">
            <a:solidFill>
              <a:srgbClr val="FF0000"/>
            </a:solidFill>
          </a:ln>
        </p:spPr>
        <p:txBody>
          <a:bodyPr wrap="square" rtlCol="0">
            <a:spAutoFit/>
          </a:bodyPr>
          <a:p>
            <a:endParaRPr lang="zh-CN" altLang="en-US"/>
          </a:p>
        </p:txBody>
      </p:sp>
      <p:sp>
        <p:nvSpPr>
          <p:cNvPr id="18" name="文本框 17"/>
          <p:cNvSpPr txBox="1"/>
          <p:nvPr/>
        </p:nvSpPr>
        <p:spPr>
          <a:xfrm>
            <a:off x="7004685" y="3107690"/>
            <a:ext cx="1440815" cy="368300"/>
          </a:xfrm>
          <a:prstGeom prst="rect">
            <a:avLst/>
          </a:prstGeom>
          <a:noFill/>
          <a:ln w="28575">
            <a:solidFill>
              <a:srgbClr val="FF0000"/>
            </a:solidFill>
          </a:ln>
        </p:spPr>
        <p:txBody>
          <a:bodyPr wrap="square" rtlCol="0">
            <a:spAutoFit/>
          </a:bodyPr>
          <a:p>
            <a:endParaRPr lang="zh-CN" altLang="en-US"/>
          </a:p>
        </p:txBody>
      </p:sp>
      <p:sp>
        <p:nvSpPr>
          <p:cNvPr id="19" name="云形标注 18"/>
          <p:cNvSpPr/>
          <p:nvPr/>
        </p:nvSpPr>
        <p:spPr>
          <a:xfrm>
            <a:off x="86995" y="-10160"/>
            <a:ext cx="2247265" cy="965200"/>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adj.</a:t>
            </a:r>
            <a:r>
              <a:rPr lang="en-US" altLang="zh-CN" sz="2400">
                <a:solidFill>
                  <a:schemeClr val="tx1"/>
                </a:solidFill>
              </a:rPr>
              <a:t> </a:t>
            </a:r>
            <a:r>
              <a:rPr lang="zh-CN" altLang="en-US" sz="2400">
                <a:solidFill>
                  <a:schemeClr val="tx1"/>
                </a:solidFill>
              </a:rPr>
              <a:t>最不愿意的</a:t>
            </a:r>
            <a:endParaRPr lang="zh-CN" altLang="en-US" sz="2400">
              <a:solidFill>
                <a:schemeClr val="tx1"/>
              </a:solidFill>
            </a:endParaRPr>
          </a:p>
        </p:txBody>
      </p:sp>
      <p:sp>
        <p:nvSpPr>
          <p:cNvPr id="20" name="云形标注 19"/>
          <p:cNvSpPr/>
          <p:nvPr/>
        </p:nvSpPr>
        <p:spPr>
          <a:xfrm>
            <a:off x="5829300" y="-22225"/>
            <a:ext cx="2616835" cy="965200"/>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rPr>
              <a:t>v</a:t>
            </a:r>
            <a:r>
              <a:rPr lang="zh-CN" altLang="en-US" sz="2400">
                <a:solidFill>
                  <a:schemeClr val="tx1"/>
                </a:solidFill>
              </a:rPr>
              <a:t>.</a:t>
            </a:r>
            <a:r>
              <a:rPr lang="en-US" altLang="zh-CN" sz="2400">
                <a:solidFill>
                  <a:schemeClr val="tx1"/>
                </a:solidFill>
              </a:rPr>
              <a:t> (</a:t>
            </a:r>
            <a:r>
              <a:rPr lang="zh-CN" altLang="en-US" sz="2400">
                <a:solidFill>
                  <a:schemeClr val="tx1"/>
                </a:solidFill>
              </a:rPr>
              <a:t>心脏等的</a:t>
            </a:r>
            <a:r>
              <a:rPr lang="en-US" altLang="zh-CN" sz="2400">
                <a:solidFill>
                  <a:schemeClr val="tx1"/>
                </a:solidFill>
              </a:rPr>
              <a:t>)</a:t>
            </a:r>
            <a:r>
              <a:rPr lang="zh-CN" altLang="en-US" sz="2400">
                <a:solidFill>
                  <a:schemeClr val="tx1"/>
                </a:solidFill>
              </a:rPr>
              <a:t>跳动</a:t>
            </a:r>
            <a:endParaRPr lang="zh-CN" altLang="en-US" sz="2400">
              <a:solidFill>
                <a:schemeClr val="tx1"/>
              </a:solidFill>
            </a:endParaRPr>
          </a:p>
        </p:txBody>
      </p:sp>
      <p:sp>
        <p:nvSpPr>
          <p:cNvPr id="21" name="云形标注 20"/>
          <p:cNvSpPr/>
          <p:nvPr/>
        </p:nvSpPr>
        <p:spPr>
          <a:xfrm>
            <a:off x="4885055" y="280035"/>
            <a:ext cx="2247265" cy="965200"/>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adj.</a:t>
            </a:r>
            <a:r>
              <a:rPr lang="en-US" altLang="zh-CN" sz="2400">
                <a:solidFill>
                  <a:schemeClr val="tx1"/>
                </a:solidFill>
              </a:rPr>
              <a:t> </a:t>
            </a:r>
            <a:r>
              <a:rPr lang="zh-CN" altLang="en-US" sz="2400">
                <a:solidFill>
                  <a:schemeClr val="tx1"/>
                </a:solidFill>
              </a:rPr>
              <a:t>老的；苍老的</a:t>
            </a:r>
            <a:endParaRPr lang="zh-CN" altLang="en-US" sz="2400">
              <a:solidFill>
                <a:schemeClr val="tx1"/>
              </a:solidFill>
            </a:endParaRPr>
          </a:p>
        </p:txBody>
      </p:sp>
      <p:sp>
        <p:nvSpPr>
          <p:cNvPr id="22" name="云形标注 21"/>
          <p:cNvSpPr/>
          <p:nvPr/>
        </p:nvSpPr>
        <p:spPr>
          <a:xfrm>
            <a:off x="3503295" y="942975"/>
            <a:ext cx="2247265" cy="965200"/>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rPr>
              <a:t>v</a:t>
            </a:r>
            <a:r>
              <a:rPr lang="zh-CN" altLang="en-US" sz="2400">
                <a:solidFill>
                  <a:schemeClr val="tx1"/>
                </a:solidFill>
              </a:rPr>
              <a:t>.</a:t>
            </a:r>
            <a:r>
              <a:rPr lang="en-US" altLang="zh-CN" sz="2400">
                <a:solidFill>
                  <a:schemeClr val="tx1"/>
                </a:solidFill>
              </a:rPr>
              <a:t> </a:t>
            </a:r>
            <a:r>
              <a:rPr lang="zh-CN" altLang="en-US" sz="2400">
                <a:solidFill>
                  <a:schemeClr val="tx1"/>
                </a:solidFill>
              </a:rPr>
              <a:t>渴望</a:t>
            </a:r>
            <a:endParaRPr lang="zh-CN" altLang="en-US" sz="2400">
              <a:solidFill>
                <a:schemeClr val="tx1"/>
              </a:solidFill>
            </a:endParaRPr>
          </a:p>
        </p:txBody>
      </p:sp>
      <p:sp>
        <p:nvSpPr>
          <p:cNvPr id="23" name="云形标注 22"/>
          <p:cNvSpPr/>
          <p:nvPr/>
        </p:nvSpPr>
        <p:spPr>
          <a:xfrm>
            <a:off x="7282180" y="688340"/>
            <a:ext cx="2635885" cy="1242060"/>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rPr>
              <a:t>vi.隐约呈现；赫然耸现</a:t>
            </a:r>
            <a:r>
              <a:rPr lang="zh-CN" altLang="en-US" sz="2400">
                <a:solidFill>
                  <a:schemeClr val="tx1"/>
                </a:solidFill>
              </a:rPr>
              <a:t>.</a:t>
            </a:r>
            <a:r>
              <a:rPr lang="en-US" altLang="zh-CN" sz="2400">
                <a:solidFill>
                  <a:schemeClr val="tx1"/>
                </a:solidFill>
              </a:rPr>
              <a:t> </a:t>
            </a:r>
            <a:endParaRPr lang="zh-CN" altLang="en-US" sz="2400">
              <a:solidFill>
                <a:schemeClr val="tx1"/>
              </a:solidFill>
            </a:endParaRPr>
          </a:p>
        </p:txBody>
      </p:sp>
      <p:sp>
        <p:nvSpPr>
          <p:cNvPr id="24" name="云形标注 23"/>
          <p:cNvSpPr/>
          <p:nvPr/>
        </p:nvSpPr>
        <p:spPr>
          <a:xfrm>
            <a:off x="2211705" y="1332230"/>
            <a:ext cx="2247265" cy="965200"/>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rPr>
              <a:t>v</a:t>
            </a:r>
            <a:r>
              <a:rPr lang="zh-CN" altLang="en-US" sz="2400">
                <a:solidFill>
                  <a:schemeClr val="tx1"/>
                </a:solidFill>
              </a:rPr>
              <a:t>.</a:t>
            </a:r>
            <a:r>
              <a:rPr lang="en-US" altLang="zh-CN" sz="2400">
                <a:solidFill>
                  <a:schemeClr val="tx1"/>
                </a:solidFill>
              </a:rPr>
              <a:t> </a:t>
            </a:r>
            <a:r>
              <a:rPr lang="zh-CN" altLang="en-US" sz="2400">
                <a:solidFill>
                  <a:schemeClr val="tx1"/>
                </a:solidFill>
              </a:rPr>
              <a:t>模糊</a:t>
            </a:r>
            <a:endParaRPr lang="zh-CN" altLang="en-US" sz="2400">
              <a:solidFill>
                <a:schemeClr val="tx1"/>
              </a:solidFill>
            </a:endParaRPr>
          </a:p>
        </p:txBody>
      </p:sp>
      <p:sp>
        <p:nvSpPr>
          <p:cNvPr id="25" name="云形标注 24"/>
          <p:cNvSpPr/>
          <p:nvPr/>
        </p:nvSpPr>
        <p:spPr>
          <a:xfrm>
            <a:off x="9968230" y="1245235"/>
            <a:ext cx="1947545" cy="965200"/>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sz="2400">
                <a:solidFill>
                  <a:schemeClr val="tx1"/>
                </a:solidFill>
              </a:rPr>
              <a:t>vt.弄卷;使弯曲</a:t>
            </a:r>
            <a:endParaRPr sz="2400">
              <a:solidFill>
                <a:schemeClr val="tx1"/>
              </a:solidFill>
            </a:endParaRPr>
          </a:p>
        </p:txBody>
      </p:sp>
      <p:sp>
        <p:nvSpPr>
          <p:cNvPr id="27" name="云形标注 26"/>
          <p:cNvSpPr/>
          <p:nvPr/>
        </p:nvSpPr>
        <p:spPr>
          <a:xfrm>
            <a:off x="1528445" y="1679575"/>
            <a:ext cx="2247265" cy="965200"/>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rPr>
              <a:t>v</a:t>
            </a:r>
            <a:r>
              <a:rPr lang="zh-CN" altLang="en-US" sz="2400">
                <a:solidFill>
                  <a:schemeClr val="tx1"/>
                </a:solidFill>
              </a:rPr>
              <a:t>.呆望</a:t>
            </a:r>
            <a:r>
              <a:rPr lang="en-US" altLang="zh-CN" sz="2400">
                <a:solidFill>
                  <a:schemeClr val="tx1"/>
                </a:solidFill>
              </a:rPr>
              <a:t> </a:t>
            </a:r>
            <a:endParaRPr lang="zh-CN" altLang="en-US" sz="2400">
              <a:solidFill>
                <a:schemeClr val="tx1"/>
              </a:solidFill>
            </a:endParaRPr>
          </a:p>
        </p:txBody>
      </p:sp>
      <p:sp>
        <p:nvSpPr>
          <p:cNvPr id="28" name="云形标注 27"/>
          <p:cNvSpPr/>
          <p:nvPr/>
        </p:nvSpPr>
        <p:spPr>
          <a:xfrm>
            <a:off x="1220470" y="1600835"/>
            <a:ext cx="3382645" cy="1389380"/>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rPr>
              <a:t>(</a:t>
            </a:r>
            <a:r>
              <a:rPr lang="zh-CN" altLang="en-US" sz="2400">
                <a:solidFill>
                  <a:schemeClr val="tx1"/>
                </a:solidFill>
              </a:rPr>
              <a:t>俚语</a:t>
            </a:r>
            <a:r>
              <a:rPr lang="en-US" altLang="zh-CN" sz="2400">
                <a:solidFill>
                  <a:schemeClr val="tx1"/>
                </a:solidFill>
              </a:rPr>
              <a:t>)（某事物）听起来耳熟</a:t>
            </a:r>
            <a:endParaRPr lang="en-US" altLang="zh-CN" sz="2400">
              <a:solidFill>
                <a:schemeClr val="tx1"/>
              </a:solidFill>
            </a:endParaRPr>
          </a:p>
        </p:txBody>
      </p:sp>
      <p:sp>
        <p:nvSpPr>
          <p:cNvPr id="29" name="云形标注 28"/>
          <p:cNvSpPr/>
          <p:nvPr/>
        </p:nvSpPr>
        <p:spPr>
          <a:xfrm>
            <a:off x="6561455" y="2146935"/>
            <a:ext cx="2811780" cy="887730"/>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rPr>
              <a:t>v</a:t>
            </a:r>
            <a:r>
              <a:rPr lang="zh-CN" altLang="en-US" sz="2400">
                <a:solidFill>
                  <a:schemeClr val="tx1"/>
                </a:solidFill>
              </a:rPr>
              <a:t>.</a:t>
            </a:r>
            <a:r>
              <a:rPr lang="en-US" altLang="zh-CN" sz="2400">
                <a:solidFill>
                  <a:schemeClr val="tx1"/>
                </a:solidFill>
              </a:rPr>
              <a:t> </a:t>
            </a:r>
            <a:r>
              <a:rPr lang="zh-CN" altLang="en-US" sz="2400">
                <a:solidFill>
                  <a:schemeClr val="tx1"/>
                </a:solidFill>
              </a:rPr>
              <a:t>脱口而出</a:t>
            </a:r>
            <a:endParaRPr lang="zh-CN" altLang="en-US" sz="2400">
              <a:solidFill>
                <a:schemeClr val="tx1"/>
              </a:solidFill>
            </a:endParaRPr>
          </a:p>
        </p:txBody>
      </p:sp>
      <p:sp>
        <p:nvSpPr>
          <p:cNvPr id="30" name="云形标注 29"/>
          <p:cNvSpPr/>
          <p:nvPr/>
        </p:nvSpPr>
        <p:spPr>
          <a:xfrm>
            <a:off x="4686300" y="2150110"/>
            <a:ext cx="3505200" cy="1225550"/>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rPr>
              <a:t>vi.脚步沉重地走；步履艰难地走</a:t>
            </a:r>
            <a:endParaRPr lang="en-US" altLang="zh-CN" sz="2400">
              <a:solidFill>
                <a:schemeClr val="tx1"/>
              </a:solidFill>
            </a:endParaRPr>
          </a:p>
        </p:txBody>
      </p:sp>
      <p:sp>
        <p:nvSpPr>
          <p:cNvPr id="32" name="云形标注 31"/>
          <p:cNvSpPr/>
          <p:nvPr/>
        </p:nvSpPr>
        <p:spPr>
          <a:xfrm>
            <a:off x="4686300" y="3190240"/>
            <a:ext cx="2595880" cy="965200"/>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rPr>
              <a:t>v</a:t>
            </a:r>
            <a:r>
              <a:rPr lang="zh-CN" altLang="en-US" sz="2400">
                <a:solidFill>
                  <a:schemeClr val="tx1"/>
                </a:solidFill>
              </a:rPr>
              <a:t>.</a:t>
            </a:r>
            <a:r>
              <a:rPr lang="en-US" altLang="zh-CN" sz="2400">
                <a:solidFill>
                  <a:schemeClr val="tx1"/>
                </a:solidFill>
              </a:rPr>
              <a:t> </a:t>
            </a:r>
            <a:r>
              <a:rPr lang="zh-CN" altLang="en-US" sz="2400">
                <a:solidFill>
                  <a:schemeClr val="tx1"/>
                </a:solidFill>
              </a:rPr>
              <a:t>露齿而笑</a:t>
            </a:r>
            <a:endParaRPr lang="zh-CN" altLang="en-US" sz="2400">
              <a:solidFill>
                <a:schemeClr val="tx1"/>
              </a:solidFill>
            </a:endParaRPr>
          </a:p>
        </p:txBody>
      </p:sp>
      <p:sp>
        <p:nvSpPr>
          <p:cNvPr id="33" name="云形标注 32"/>
          <p:cNvSpPr/>
          <p:nvPr/>
        </p:nvSpPr>
        <p:spPr>
          <a:xfrm>
            <a:off x="1068705" y="3369310"/>
            <a:ext cx="2595880" cy="1440180"/>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sz="2400">
                <a:solidFill>
                  <a:schemeClr val="tx1"/>
                </a:solidFill>
              </a:rPr>
              <a:t>vi.停止生长;秃顶；</a:t>
            </a:r>
            <a:r>
              <a:rPr lang="en-US" altLang="zh-CN" sz="2400">
                <a:solidFill>
                  <a:schemeClr val="tx1"/>
                </a:solidFill>
              </a:rPr>
              <a:t> </a:t>
            </a:r>
            <a:r>
              <a:rPr lang="zh-CN" altLang="en-US" sz="2400">
                <a:solidFill>
                  <a:schemeClr val="tx1"/>
                </a:solidFill>
              </a:rPr>
              <a:t>向远处延伸</a:t>
            </a:r>
            <a:endParaRPr lang="zh-CN" altLang="en-US" sz="2400">
              <a:solidFill>
                <a:schemeClr val="tx1"/>
              </a:solidFill>
            </a:endParaRPr>
          </a:p>
        </p:txBody>
      </p:sp>
      <p:sp>
        <p:nvSpPr>
          <p:cNvPr id="34" name="云形标注 33"/>
          <p:cNvSpPr/>
          <p:nvPr/>
        </p:nvSpPr>
        <p:spPr>
          <a:xfrm>
            <a:off x="3862705" y="3107690"/>
            <a:ext cx="5151755" cy="1693545"/>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vi.跛行；一瘸一拐地走;蹒跚前行；艰难前行;</a:t>
            </a:r>
            <a:endParaRPr lang="zh-CN" altLang="en-US" sz="2400">
              <a:solidFill>
                <a:schemeClr val="tx1"/>
              </a:solidFill>
            </a:endParaRPr>
          </a:p>
        </p:txBody>
      </p:sp>
      <p:sp>
        <p:nvSpPr>
          <p:cNvPr id="35" name="云形标注 34"/>
          <p:cNvSpPr/>
          <p:nvPr/>
        </p:nvSpPr>
        <p:spPr>
          <a:xfrm>
            <a:off x="10389870" y="3633470"/>
            <a:ext cx="1722755" cy="1087755"/>
          </a:xfrm>
          <a:prstGeom prst="cloudCallout">
            <a:avLst>
              <a:gd name="adj1" fmla="val -19850"/>
              <a:gd name="adj2" fmla="val 6019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sz="2400">
                <a:solidFill>
                  <a:schemeClr val="tx1"/>
                </a:solidFill>
              </a:rPr>
              <a:t>n. 少量；些许;</a:t>
            </a:r>
            <a:endParaRPr sz="24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2000"/>
                                        <p:tgtEl>
                                          <p:spTgt spid="10"/>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amond(in)">
                                      <p:cBhvr>
                                        <p:cTn id="28" dur="2000"/>
                                        <p:tgtEl>
                                          <p:spTgt spid="11"/>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amond(in)">
                                      <p:cBhvr>
                                        <p:cTn id="31" dur="2000"/>
                                        <p:tgtEl>
                                          <p:spTgt spid="12"/>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amond(in)">
                                      <p:cBhvr>
                                        <p:cTn id="34" dur="2000"/>
                                        <p:tgtEl>
                                          <p:spTgt spid="13"/>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amond(in)">
                                      <p:cBhvr>
                                        <p:cTn id="37" dur="2000"/>
                                        <p:tgtEl>
                                          <p:spTgt spid="14"/>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amond(in)">
                                      <p:cBhvr>
                                        <p:cTn id="40" dur="2000"/>
                                        <p:tgtEl>
                                          <p:spTgt spid="15"/>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amond(in)">
                                      <p:cBhvr>
                                        <p:cTn id="43" dur="2000"/>
                                        <p:tgtEl>
                                          <p:spTgt spid="16"/>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amond(in)">
                                      <p:cBhvr>
                                        <p:cTn id="46" dur="2000"/>
                                        <p:tgtEl>
                                          <p:spTgt spid="17"/>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amond(in)">
                                      <p:cBhvr>
                                        <p:cTn id="49" dur="2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diamond(in)">
                                      <p:cBhvr>
                                        <p:cTn id="54" dur="20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diamond(in)">
                                      <p:cBhvr>
                                        <p:cTn id="59" dur="20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diamond(in)">
                                      <p:cBhvr>
                                        <p:cTn id="64" dur="20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diamond(in)">
                                      <p:cBhvr>
                                        <p:cTn id="69" dur="20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diamond(in)">
                                      <p:cBhvr>
                                        <p:cTn id="74" dur="20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diamond(in)">
                                      <p:cBhvr>
                                        <p:cTn id="79" dur="20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16"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diamond(in)">
                                      <p:cBhvr>
                                        <p:cTn id="84" dur="20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8" presetClass="entr" presetSubtype="16"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diamond(in)">
                                      <p:cBhvr>
                                        <p:cTn id="89" dur="20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8" presetClass="entr" presetSubtype="16" fill="hold" grpId="0" nodeType="click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diamond(in)">
                                      <p:cBhvr>
                                        <p:cTn id="94" dur="20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8" presetClass="entr" presetSubtype="16"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diamond(in)">
                                      <p:cBhvr>
                                        <p:cTn id="99" dur="2000"/>
                                        <p:tgtEl>
                                          <p:spTgt spid="29"/>
                                        </p:tgtEl>
                                      </p:cBhvr>
                                    </p:animEffect>
                                  </p:childTnLst>
                                </p:cTn>
                              </p:par>
                            </p:childTnLst>
                          </p:cTn>
                        </p:par>
                      </p:childTnLst>
                    </p:cTn>
                  </p:par>
                  <p:par>
                    <p:cTn id="100" fill="hold">
                      <p:stCondLst>
                        <p:cond delay="indefinite"/>
                      </p:stCondLst>
                      <p:childTnLst>
                        <p:par>
                          <p:cTn id="101" fill="hold">
                            <p:stCondLst>
                              <p:cond delay="0"/>
                            </p:stCondLst>
                            <p:childTnLst>
                              <p:par>
                                <p:cTn id="102" presetID="8" presetClass="entr" presetSubtype="16"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diamond(in)">
                                      <p:cBhvr>
                                        <p:cTn id="104" dur="200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8" presetClass="entr" presetSubtype="16" fill="hold" grpId="0" nodeType="click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diamond(in)">
                                      <p:cBhvr>
                                        <p:cTn id="109" dur="2000"/>
                                        <p:tgtEl>
                                          <p:spTgt spid="32"/>
                                        </p:tgtEl>
                                      </p:cBhvr>
                                    </p:animEffect>
                                  </p:childTnLst>
                                </p:cTn>
                              </p:par>
                            </p:childTnLst>
                          </p:cTn>
                        </p:par>
                      </p:childTnLst>
                    </p:cTn>
                  </p:par>
                  <p:par>
                    <p:cTn id="110" fill="hold">
                      <p:stCondLst>
                        <p:cond delay="indefinite"/>
                      </p:stCondLst>
                      <p:childTnLst>
                        <p:par>
                          <p:cTn id="111" fill="hold">
                            <p:stCondLst>
                              <p:cond delay="0"/>
                            </p:stCondLst>
                            <p:childTnLst>
                              <p:par>
                                <p:cTn id="112" presetID="8" presetClass="entr" presetSubtype="16" fill="hold" grpId="0" nodeType="click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diamond(in)">
                                      <p:cBhvr>
                                        <p:cTn id="114" dur="20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8" presetClass="entr" presetSubtype="16"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diamond(in)">
                                      <p:cBhvr>
                                        <p:cTn id="119" dur="2000"/>
                                        <p:tgtEl>
                                          <p:spTgt spid="34"/>
                                        </p:tgtEl>
                                      </p:cBhvr>
                                    </p:animEffect>
                                  </p:childTnLst>
                                </p:cTn>
                              </p:par>
                            </p:childTnLst>
                          </p:cTn>
                        </p:par>
                      </p:childTnLst>
                    </p:cTn>
                  </p:par>
                  <p:par>
                    <p:cTn id="120" fill="hold">
                      <p:stCondLst>
                        <p:cond delay="indefinite"/>
                      </p:stCondLst>
                      <p:childTnLst>
                        <p:par>
                          <p:cTn id="121" fill="hold">
                            <p:stCondLst>
                              <p:cond delay="0"/>
                            </p:stCondLst>
                            <p:childTnLst>
                              <p:par>
                                <p:cTn id="122" presetID="8" presetClass="entr" presetSubtype="16" fill="hold" grpId="0" nodeType="click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diamond(in)">
                                      <p:cBhvr>
                                        <p:cTn id="124"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animBg="1"/>
      <p:bldP spid="7" grpId="0" animBg="1"/>
      <p:bldP spid="8" grpId="0" bldLvl="0" animBg="1"/>
      <p:bldP spid="9" grpId="0" animBg="1"/>
      <p:bldP spid="10" grpId="0" animBg="1"/>
      <p:bldP spid="11" grpId="0" animBg="1"/>
      <p:bldP spid="12" grpId="0" animBg="1"/>
      <p:bldP spid="13" grpId="0" animBg="1"/>
      <p:bldP spid="14" grpId="0" bldLvl="0" animBg="1"/>
      <p:bldP spid="15" grpId="0" animBg="1"/>
      <p:bldP spid="16" grpId="0" animBg="1"/>
      <p:bldP spid="17" grpId="0" animBg="1"/>
      <p:bldP spid="4" grpId="1" animBg="1"/>
      <p:bldP spid="5" grpId="1" animBg="1"/>
      <p:bldP spid="6" grpId="1" animBg="1"/>
      <p:bldP spid="7" grpId="1" animBg="1"/>
      <p:bldP spid="8" grpId="1" animBg="1"/>
      <p:bldP spid="9" grpId="1" animBg="1"/>
      <p:bldP spid="10" grpId="1" animBg="1"/>
      <p:bldP spid="11" grpId="1" animBg="1"/>
      <p:bldP spid="12" grpId="1" animBg="1"/>
      <p:bldP spid="13" grpId="1" animBg="1"/>
      <p:bldP spid="14" grpId="1" animBg="1"/>
      <p:bldP spid="15" grpId="1" animBg="1"/>
      <p:bldP spid="16" grpId="1" animBg="1"/>
      <p:bldP spid="17" grpId="1" animBg="1"/>
      <p:bldP spid="18" grpId="0" bldLvl="0" animBg="1"/>
      <p:bldP spid="18" grpId="1" animBg="1"/>
      <p:bldP spid="19" grpId="0" bldLvl="0" animBg="1"/>
      <p:bldP spid="19" grpId="1" animBg="1"/>
      <p:bldP spid="20" grpId="0" bldLvl="0" animBg="1"/>
      <p:bldP spid="20" grpId="1" animBg="1"/>
      <p:bldP spid="21" grpId="0" bldLvl="0" animBg="1"/>
      <p:bldP spid="21" grpId="1" animBg="1"/>
      <p:bldP spid="22" grpId="0" bldLvl="0" animBg="1"/>
      <p:bldP spid="22" grpId="1" animBg="1"/>
      <p:bldP spid="23" grpId="0" bldLvl="0" animBg="1"/>
      <p:bldP spid="23" grpId="1" animBg="1"/>
      <p:bldP spid="24" grpId="0" bldLvl="0" animBg="1"/>
      <p:bldP spid="24" grpId="1" animBg="1"/>
      <p:bldP spid="25" grpId="0" bldLvl="0" animBg="1"/>
      <p:bldP spid="25" grpId="1" animBg="1"/>
      <p:bldP spid="27" grpId="0" bldLvl="0" animBg="1"/>
      <p:bldP spid="27" grpId="1" animBg="1"/>
      <p:bldP spid="28" grpId="0" bldLvl="0" animBg="1"/>
      <p:bldP spid="28" grpId="1" animBg="1"/>
      <p:bldP spid="29" grpId="0" bldLvl="0" animBg="1"/>
      <p:bldP spid="29" grpId="1" animBg="1"/>
      <p:bldP spid="30" grpId="0" bldLvl="0" animBg="1"/>
      <p:bldP spid="30" grpId="1" animBg="1"/>
      <p:bldP spid="32" grpId="0" bldLvl="0" animBg="1"/>
      <p:bldP spid="32" grpId="1" animBg="1"/>
      <p:bldP spid="33" grpId="0" bldLvl="0" animBg="1"/>
      <p:bldP spid="33" grpId="1" animBg="1"/>
      <p:bldP spid="34" grpId="0" bldLvl="0" animBg="1"/>
      <p:bldP spid="34" grpId="1" animBg="1"/>
      <p:bldP spid="35" grpId="0" bldLvl="0" animBg="1"/>
      <p:bldP spid="3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275590" y="488315"/>
            <a:ext cx="11640185" cy="6247130"/>
          </a:xfrm>
          <a:prstGeom prst="rect">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wrap="square">
            <a:spAutoFit/>
          </a:bodyPr>
          <a:p>
            <a:pPr indent="355600"/>
            <a:r>
              <a:rPr lang="en-US" sz="2400" b="0">
                <a:latin typeface="Times New Roman" panose="02020603050405020304" charset="0"/>
                <a:ea typeface="宋体" panose="02010600030101010101" pitchFamily="2" charset="-122"/>
                <a:cs typeface="Times New Roman" panose="02020603050405020304" charset="0"/>
              </a:rPr>
              <a:t> </a:t>
            </a:r>
            <a:r>
              <a:rPr lang="en-US" sz="2400" b="0" i="1">
                <a:latin typeface="Times New Roman" panose="02020603050405020304" charset="0"/>
                <a:ea typeface="宋体" panose="02010600030101010101" pitchFamily="2" charset="-122"/>
                <a:cs typeface="Times New Roman" panose="02020603050405020304" charset="0"/>
              </a:rPr>
              <a:t>When I brought my paycheck home--it was$119--my dad wanted to talk to me. </a:t>
            </a:r>
            <a:r>
              <a:rPr lang="en-US" sz="2400" b="0">
                <a:latin typeface="Times New Roman" panose="02020603050405020304" charset="0"/>
                <a:ea typeface="宋体" panose="02010600030101010101" pitchFamily="2" charset="-122"/>
                <a:cs typeface="Times New Roman" panose="02020603050405020304" charset="0"/>
              </a:rPr>
              <a:t>It was the last thing  that I wanted to talk. with my heart pounding just like a deer, I had intended to slip back to my bedroom tiptoeing, when an aged voice </a:t>
            </a:r>
            <a:r>
              <a:rPr lang="en-US" altLang="zh-CN" sz="2400">
                <a:latin typeface="Times New Roman" panose="02020603050405020304" charset="0"/>
                <a:ea typeface="宋体" panose="02010600030101010101" pitchFamily="2" charset="-122"/>
                <a:cs typeface="Times New Roman" panose="02020603050405020304" charset="0"/>
                <a:sym typeface="+mn-ea"/>
              </a:rPr>
              <a:t>set my heart racing, “Congratulations to you on the paycheck”, which made me </a:t>
            </a:r>
            <a:r>
              <a:rPr lang="en-US" altLang="zh-CN" sz="2400" dirty="0">
                <a:solidFill>
                  <a:prstClr val="black"/>
                </a:solidFill>
                <a:latin typeface="Times New Roman" panose="02020603050405020304" charset="0"/>
                <a:ea typeface="宋体" panose="02010600030101010101" pitchFamily="2" charset="-122"/>
                <a:sym typeface="+mn-ea"/>
              </a:rPr>
              <a:t>thrown into a dark world and sank into hopelessness</a:t>
            </a:r>
            <a:r>
              <a:rPr lang="en-US" altLang="zh-CN" sz="2400">
                <a:latin typeface="Times New Roman" panose="02020603050405020304" charset="0"/>
                <a:ea typeface="宋体" panose="02010600030101010101" pitchFamily="2" charset="-122"/>
                <a:cs typeface="Times New Roman" panose="02020603050405020304" charset="0"/>
                <a:sym typeface="+mn-ea"/>
              </a:rPr>
              <a:t>. The thought that I had been yearning for  </a:t>
            </a:r>
            <a:r>
              <a:rPr lang="en-US" altLang="zh-CN" sz="2400" u="sng">
                <a:latin typeface="Times New Roman" panose="02020603050405020304" charset="0"/>
                <a:ea typeface="宋体" panose="02010600030101010101" pitchFamily="2" charset="-122"/>
                <a:cs typeface="Times New Roman" panose="02020603050405020304" charset="0"/>
                <a:sym typeface="+mn-ea"/>
              </a:rPr>
              <a:t>future</a:t>
            </a:r>
            <a:r>
              <a:rPr lang="en-US" altLang="zh-CN" sz="2400">
                <a:latin typeface="Times New Roman" panose="02020603050405020304" charset="0"/>
                <a:ea typeface="宋体" panose="02010600030101010101" pitchFamily="2" charset="-122"/>
                <a:cs typeface="Times New Roman" panose="02020603050405020304" charset="0"/>
                <a:sym typeface="+mn-ea"/>
              </a:rPr>
              <a:t> </a:t>
            </a:r>
            <a:r>
              <a:rPr lang="en-US" sz="2400">
                <a:latin typeface="Times New Roman" panose="02020603050405020304" charset="0"/>
                <a:ea typeface="宋体" panose="02010600030101010101" pitchFamily="2" charset="-122"/>
                <a:sym typeface="+mn-ea"/>
              </a:rPr>
              <a:t>trombone </a:t>
            </a:r>
            <a:r>
              <a:rPr lang="en-US" altLang="zh-CN" sz="2400">
                <a:latin typeface="Times New Roman" panose="02020603050405020304" charset="0"/>
                <a:ea typeface="宋体" panose="02010600030101010101" pitchFamily="2" charset="-122"/>
                <a:cs typeface="Times New Roman" panose="02020603050405020304" charset="0"/>
                <a:sym typeface="+mn-ea"/>
              </a:rPr>
              <a:t>loomed up ahead of me again, </a:t>
            </a:r>
            <a:r>
              <a:rPr lang="en-US" altLang="zh-CN" sz="2400" dirty="0">
                <a:effectLst/>
                <a:latin typeface="Times New Roman" panose="02020603050405020304" charset="0"/>
                <a:ea typeface="宋体" panose="02010600030101010101" pitchFamily="2" charset="-122"/>
                <a:sym typeface="+mn-ea"/>
              </a:rPr>
              <a:t>tears beginning to blur my vision. </a:t>
            </a:r>
            <a:r>
              <a:rPr lang="en-US" sz="2400">
                <a:latin typeface="Times New Roman" panose="02020603050405020304" charset="0"/>
                <a:ea typeface="宋体" panose="02010600030101010101" pitchFamily="2" charset="-122"/>
                <a:cs typeface="Times New Roman" panose="02020603050405020304" charset="0"/>
                <a:sym typeface="+mn-ea"/>
              </a:rPr>
              <a:t>Reluctantly, I moved inch by inch towards him ,</a:t>
            </a:r>
            <a:r>
              <a:rPr lang="en-US" altLang="zh-CN" sz="2400">
                <a:latin typeface="Times New Roman" panose="02020603050405020304" charset="0"/>
                <a:ea typeface="宋体" panose="02010600030101010101" pitchFamily="2" charset="-122"/>
                <a:cs typeface="Times New Roman" panose="02020603050405020304" charset="0"/>
                <a:sym typeface="+mn-ea"/>
              </a:rPr>
              <a:t>curling my lips. </a:t>
            </a:r>
            <a:r>
              <a:rPr lang="en-US" sz="2400">
                <a:latin typeface="Times New Roman" panose="02020603050405020304" charset="0"/>
                <a:ea typeface="宋体" panose="02010600030101010101" pitchFamily="2" charset="-122"/>
                <a:cs typeface="Times New Roman" panose="02020603050405020304" charset="0"/>
                <a:sym typeface="+mn-ea"/>
              </a:rPr>
              <a:t> Father </a:t>
            </a:r>
            <a:r>
              <a:rPr lang="en-US" altLang="zh-CN" sz="2400">
                <a:latin typeface="Times New Roman" panose="02020603050405020304" charset="0"/>
                <a:ea typeface="宋体" panose="02010600030101010101" pitchFamily="2" charset="-122"/>
                <a:cs typeface="Times New Roman" panose="02020603050405020304" charset="0"/>
                <a:sym typeface="+mn-ea"/>
              </a:rPr>
              <a:t>gawped at me,</a:t>
            </a:r>
            <a:r>
              <a:rPr lang="en-US" sz="2400">
                <a:latin typeface="Times New Roman" panose="02020603050405020304" charset="0"/>
                <a:ea typeface="宋体" panose="02010600030101010101" pitchFamily="2" charset="-122"/>
                <a:cs typeface="Times New Roman" panose="02020603050405020304" charset="0"/>
                <a:sym typeface="+mn-ea"/>
              </a:rPr>
              <a:t> </a:t>
            </a:r>
            <a:r>
              <a:rPr lang="en-US" altLang="zh-CN" sz="2400">
                <a:latin typeface="Times New Roman" panose="02020603050405020304" charset="0"/>
                <a:ea typeface="宋体" panose="02010600030101010101" pitchFamily="2" charset="-122"/>
                <a:cs typeface="Times New Roman" panose="02020603050405020304" charset="0"/>
                <a:sym typeface="+mn-ea"/>
              </a:rPr>
              <a:t>lost in thought. So quiet was he that he said nothing. Maybe his first money rang a bell.  </a:t>
            </a:r>
            <a:r>
              <a:rPr lang="en-US" altLang="zh-CN" sz="2400" dirty="0">
                <a:effectLst/>
                <a:latin typeface="Times New Roman" panose="02020603050405020304" charset="0"/>
                <a:ea typeface="宋体" panose="02010600030101010101" pitchFamily="2" charset="-122"/>
                <a:sym typeface="+mn-ea"/>
              </a:rPr>
              <a:t>Like a bolt out of the blue, he blurted out, “You can use the money as you wish, my son! ”  With the words, he </a:t>
            </a:r>
            <a:r>
              <a:rPr lang="en-US" altLang="zh-CN" sz="2400">
                <a:latin typeface="Times New Roman" panose="02020603050405020304" charset="0"/>
                <a:ea typeface="宋体" panose="02010600030101010101" pitchFamily="2" charset="-122"/>
                <a:cs typeface="Times New Roman" panose="02020603050405020304" charset="0"/>
                <a:sym typeface="+mn-ea"/>
              </a:rPr>
              <a:t>stumped off.</a:t>
            </a:r>
            <a:endParaRPr lang="en-US" altLang="zh-CN" sz="2400" dirty="0">
              <a:effectLst/>
              <a:latin typeface="Times New Roman" panose="02020603050405020304" charset="0"/>
              <a:ea typeface="宋体" panose="02010600030101010101" pitchFamily="2" charset="-122"/>
              <a:sym typeface="+mn-ea"/>
            </a:endParaRPr>
          </a:p>
          <a:p>
            <a:pPr marL="0" lvl="1" indent="355600"/>
            <a:r>
              <a:rPr lang="en-US" sz="2400">
                <a:latin typeface="Times New Roman" panose="02020603050405020304" charset="0"/>
                <a:ea typeface="宋体" panose="02010600030101010101" pitchFamily="2" charset="-122"/>
                <a:cs typeface="Times New Roman" panose="02020603050405020304" charset="0"/>
                <a:sym typeface="+mn-ea"/>
              </a:rPr>
              <a:t> </a:t>
            </a:r>
            <a:r>
              <a:rPr lang="en-US" sz="2400" i="1">
                <a:latin typeface="Times New Roman" panose="02020603050405020304" charset="0"/>
                <a:ea typeface="宋体" panose="02010600030101010101" pitchFamily="2" charset="-122"/>
                <a:cs typeface="Times New Roman" panose="02020603050405020304" charset="0"/>
                <a:sym typeface="+mn-ea"/>
              </a:rPr>
              <a:t>I was surprised that my dad allowed me to use the money as I wished. </a:t>
            </a:r>
            <a:r>
              <a:rPr lang="en-US" sz="2400">
                <a:latin typeface="Times New Roman" panose="02020603050405020304" charset="0"/>
                <a:ea typeface="宋体" panose="02010600030101010101" pitchFamily="2" charset="-122"/>
                <a:cs typeface="Times New Roman" panose="02020603050405020304" charset="0"/>
                <a:sym typeface="+mn-ea"/>
              </a:rPr>
              <a:t>In a flash, my depression gave way to well-being. I grinned from ear to ear as if floating on the air.</a:t>
            </a:r>
            <a:r>
              <a:rPr lang="en-US" altLang="zh-CN" sz="2400" dirty="0">
                <a:sym typeface="+mn-ea"/>
              </a:rPr>
              <a:t> </a:t>
            </a:r>
            <a:r>
              <a:rPr lang="en-US" altLang="zh-CN" sz="2400" dirty="0">
                <a:latin typeface="Times New Roman" panose="02020603050405020304" charset="0"/>
                <a:cs typeface="Times New Roman" panose="02020603050405020304" charset="0"/>
                <a:sym typeface="+mn-ea"/>
              </a:rPr>
              <a:t>I determined to buy a new trombone without delay. However, when I looked out, gazing at my father’s receding figure with his legs </a:t>
            </a:r>
            <a:r>
              <a:rPr lang="en-US" altLang="zh-CN" sz="2400">
                <a:latin typeface="Times New Roman" panose="02020603050405020304" charset="0"/>
                <a:ea typeface="宋体" panose="02010600030101010101" pitchFamily="2" charset="-122"/>
                <a:cs typeface="Times New Roman" panose="02020603050405020304" charset="0"/>
                <a:sym typeface="+mn-ea"/>
              </a:rPr>
              <a:t>hobbling</a:t>
            </a:r>
            <a:r>
              <a:rPr lang="en-US" altLang="zh-CN" sz="2400" dirty="0">
                <a:latin typeface="Times New Roman" panose="02020603050405020304" charset="0"/>
                <a:cs typeface="Times New Roman" panose="02020603050405020304" charset="0"/>
                <a:sym typeface="+mn-ea"/>
              </a:rPr>
              <a:t>, moving from side to side like a duck, </a:t>
            </a:r>
            <a:r>
              <a:rPr lang="en-US" altLang="zh-CN" sz="2400">
                <a:latin typeface="Times New Roman" panose="02020603050405020304" charset="0"/>
                <a:ea typeface="宋体" panose="02010600030101010101" pitchFamily="2" charset="-122"/>
                <a:cs typeface="Times New Roman" panose="02020603050405020304" charset="0"/>
                <a:sym typeface="+mn-ea"/>
              </a:rPr>
              <a:t>a shred of guilt crept upon on me. My father </a:t>
            </a:r>
            <a:r>
              <a:rPr lang="en-US" altLang="zh-CN" sz="2400" u="sng">
                <a:latin typeface="Times New Roman" panose="02020603050405020304" charset="0"/>
                <a:ea typeface="宋体" panose="02010600030101010101" pitchFamily="2" charset="-122"/>
                <a:cs typeface="Times New Roman" panose="02020603050405020304" charset="0"/>
                <a:sym typeface="+mn-ea"/>
              </a:rPr>
              <a:t>worked</a:t>
            </a:r>
            <a:r>
              <a:rPr lang="en-US" altLang="zh-CN" sz="2400">
                <a:latin typeface="Times New Roman" panose="02020603050405020304" charset="0"/>
                <a:ea typeface="宋体" panose="02010600030101010101" pitchFamily="2" charset="-122"/>
                <a:cs typeface="Times New Roman" panose="02020603050405020304" charset="0"/>
                <a:sym typeface="+mn-ea"/>
              </a:rPr>
              <a:t> his fingers to the bones to support the family, </a:t>
            </a:r>
            <a:r>
              <a:rPr lang="en-US" sz="2400">
                <a:latin typeface="Times New Roman" panose="02020603050405020304" charset="0"/>
                <a:ea typeface="宋体" panose="02010600030101010101" pitchFamily="2" charset="-122"/>
                <a:cs typeface="Times New Roman" panose="02020603050405020304" charset="0"/>
                <a:sym typeface="+mn-ea"/>
              </a:rPr>
              <a:t>I shouldn’t have been so selfish. Moved by his figure, I rushed out and hugged him tightly, </a:t>
            </a:r>
            <a:r>
              <a:rPr lang="en-US" sz="2000">
                <a:latin typeface="Times New Roman" panose="02020603050405020304" charset="0"/>
                <a:ea typeface="宋体" panose="02010600030101010101" pitchFamily="2" charset="-122"/>
                <a:sym typeface="+mn-ea"/>
              </a:rPr>
              <a:t>sobbing, “Dad, I am willing to contribute my money. I’ve grown up. I’ll share the family expenses with you.” Hearing this, my father smiled with tears in his eyes. From then on, we spoke our minds freely to each other.</a:t>
            </a:r>
            <a:endParaRPr lang="en-US" sz="2000">
              <a:latin typeface="Times New Roman" panose="02020603050405020304" charset="0"/>
              <a:ea typeface="宋体" panose="02010600030101010101" pitchFamily="2" charset="-122"/>
              <a:sym typeface="+mn-ea"/>
            </a:endParaRPr>
          </a:p>
        </p:txBody>
      </p:sp>
      <p:sp>
        <p:nvSpPr>
          <p:cNvPr id="2" name="文本框 1"/>
          <p:cNvSpPr txBox="1"/>
          <p:nvPr/>
        </p:nvSpPr>
        <p:spPr>
          <a:xfrm>
            <a:off x="4073525" y="0"/>
            <a:ext cx="4496435" cy="521970"/>
          </a:xfrm>
          <a:prstGeom prst="rect">
            <a:avLst/>
          </a:prstGeom>
          <a:solidFill>
            <a:schemeClr val="accent4">
              <a:lumMod val="20000"/>
              <a:lumOff val="80000"/>
            </a:schemeClr>
          </a:solidFill>
        </p:spPr>
        <p:txBody>
          <a:bodyPr wrap="square" rtlCol="0">
            <a:spAutoFit/>
          </a:bodyPr>
          <a:p>
            <a:pPr algn="ctr"/>
            <a:r>
              <a:rPr lang="en-US" altLang="zh-CN" sz="2800" b="1">
                <a:latin typeface="Times New Roman" panose="02020603050405020304" charset="0"/>
                <a:cs typeface="Times New Roman" panose="02020603050405020304" charset="0"/>
              </a:rPr>
              <a:t>a possible version</a:t>
            </a:r>
            <a:r>
              <a:rPr lang="zh-CN" altLang="en-US" sz="2800" b="1">
                <a:latin typeface="Times New Roman" panose="02020603050405020304" charset="0"/>
                <a:cs typeface="Times New Roman" panose="02020603050405020304" charset="0"/>
              </a:rPr>
              <a:t>：</a:t>
            </a:r>
            <a:r>
              <a:rPr lang="en-US" altLang="zh-CN" sz="2800" b="1">
                <a:latin typeface="Times New Roman" panose="02020603050405020304" charset="0"/>
                <a:cs typeface="Times New Roman" panose="02020603050405020304" charset="0"/>
              </a:rPr>
              <a:t> </a:t>
            </a:r>
            <a:r>
              <a:rPr lang="zh-CN" altLang="en-US" sz="2800" b="1">
                <a:latin typeface="Times New Roman" panose="02020603050405020304" charset="0"/>
                <a:cs typeface="Times New Roman" panose="02020603050405020304" charset="0"/>
              </a:rPr>
              <a:t>原创</a:t>
            </a:r>
            <a:endParaRPr lang="zh-CN" altLang="en-US" sz="2800" b="1">
              <a:latin typeface="Times New Roman" panose="02020603050405020304" charset="0"/>
              <a:cs typeface="Times New Roman" panose="02020603050405020304" charset="0"/>
            </a:endParaRPr>
          </a:p>
        </p:txBody>
      </p:sp>
      <p:cxnSp>
        <p:nvCxnSpPr>
          <p:cNvPr id="3" name="直接连接符 2"/>
          <p:cNvCxnSpPr/>
          <p:nvPr/>
        </p:nvCxnSpPr>
        <p:spPr>
          <a:xfrm>
            <a:off x="1601470" y="1278890"/>
            <a:ext cx="2507615" cy="1079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232275" y="1289685"/>
            <a:ext cx="2796540" cy="1079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3033395" y="2042795"/>
            <a:ext cx="2130425" cy="1079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927225" y="2377440"/>
            <a:ext cx="5566410" cy="1524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74015" y="2696210"/>
            <a:ext cx="4012565" cy="57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466705" y="2662555"/>
            <a:ext cx="1433830" cy="152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663950" y="3073400"/>
            <a:ext cx="184213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5688965" y="3084830"/>
            <a:ext cx="2796540" cy="1079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74015" y="3444240"/>
            <a:ext cx="2796540" cy="1079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414395" y="3439160"/>
            <a:ext cx="3141980" cy="1587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057525" y="3849370"/>
            <a:ext cx="3800475" cy="1524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74015" y="4538345"/>
            <a:ext cx="4173855" cy="4445"/>
          </a:xfrm>
          <a:prstGeom prst="line">
            <a:avLst/>
          </a:prstGeom>
          <a:ln w="28575">
            <a:solidFill>
              <a:srgbClr val="C10A25"/>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76470" y="4526915"/>
            <a:ext cx="2638425" cy="635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0165080" y="4958715"/>
            <a:ext cx="1615440" cy="57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301365" y="5282565"/>
            <a:ext cx="2677795" cy="190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6172200" y="5270500"/>
            <a:ext cx="1076325" cy="31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56565" y="5640070"/>
            <a:ext cx="3025775" cy="7620"/>
          </a:xfrm>
          <a:prstGeom prst="line">
            <a:avLst/>
          </a:prstGeom>
          <a:ln w="28575">
            <a:solidFill>
              <a:srgbClr val="C10A2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4906645" y="5636895"/>
            <a:ext cx="3724910" cy="889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196715" y="5991860"/>
            <a:ext cx="2519045" cy="3302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74015" y="6301740"/>
            <a:ext cx="966470" cy="95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7747635" y="1261745"/>
            <a:ext cx="1347470" cy="127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306060" y="2002790"/>
            <a:ext cx="2185670" cy="8255"/>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8152765" y="4516755"/>
            <a:ext cx="2314575" cy="1651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414895" y="5295265"/>
            <a:ext cx="3258820" cy="10795"/>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云形标注 30"/>
          <p:cNvSpPr/>
          <p:nvPr/>
        </p:nvSpPr>
        <p:spPr>
          <a:xfrm>
            <a:off x="1318260" y="163195"/>
            <a:ext cx="2286000" cy="898525"/>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定语从句</a:t>
            </a:r>
            <a:endParaRPr lang="zh-CN" altLang="en-US" sz="2400">
              <a:solidFill>
                <a:schemeClr val="tx1"/>
              </a:solidFill>
              <a:latin typeface="宋体" panose="02010600030101010101" pitchFamily="2" charset="-122"/>
              <a:ea typeface="宋体" panose="02010600030101010101" pitchFamily="2" charset="-122"/>
            </a:endParaRPr>
          </a:p>
        </p:txBody>
      </p:sp>
      <p:sp>
        <p:nvSpPr>
          <p:cNvPr id="32" name="云形标注 31"/>
          <p:cNvSpPr/>
          <p:nvPr/>
        </p:nvSpPr>
        <p:spPr>
          <a:xfrm>
            <a:off x="5017135" y="-92710"/>
            <a:ext cx="2886075" cy="1203960"/>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rPr>
              <a:t>with</a:t>
            </a:r>
            <a:r>
              <a:rPr lang="zh-CN" altLang="en-US" sz="2400">
                <a:solidFill>
                  <a:schemeClr val="tx1"/>
                </a:solidFill>
              </a:rPr>
              <a:t>的复合结构</a:t>
            </a:r>
            <a:endParaRPr lang="zh-CN" altLang="en-US" sz="2400">
              <a:solidFill>
                <a:schemeClr val="tx1"/>
              </a:solidFill>
            </a:endParaRPr>
          </a:p>
        </p:txBody>
      </p:sp>
      <p:sp>
        <p:nvSpPr>
          <p:cNvPr id="33" name="云形标注 32"/>
          <p:cNvSpPr/>
          <p:nvPr/>
        </p:nvSpPr>
        <p:spPr>
          <a:xfrm>
            <a:off x="1773555" y="1332230"/>
            <a:ext cx="1852930" cy="1143635"/>
          </a:xfrm>
          <a:prstGeom prst="cloud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rPr>
              <a:t>独立主格结构</a:t>
            </a:r>
            <a:endParaRPr lang="zh-CN" altLang="en-US" sz="2400">
              <a:solidFill>
                <a:schemeClr val="bg1"/>
              </a:solidFill>
            </a:endParaRPr>
          </a:p>
        </p:txBody>
      </p:sp>
      <p:sp>
        <p:nvSpPr>
          <p:cNvPr id="34" name="云形标注 33"/>
          <p:cNvSpPr/>
          <p:nvPr/>
        </p:nvSpPr>
        <p:spPr>
          <a:xfrm>
            <a:off x="9992360" y="1313815"/>
            <a:ext cx="1960880" cy="986790"/>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非谓语</a:t>
            </a:r>
            <a:endParaRPr lang="zh-CN" altLang="en-US" sz="2400">
              <a:solidFill>
                <a:schemeClr val="tx1"/>
              </a:solidFill>
              <a:latin typeface="宋体" panose="02010600030101010101" pitchFamily="2" charset="-122"/>
              <a:ea typeface="宋体" panose="02010600030101010101" pitchFamily="2" charset="-122"/>
            </a:endParaRPr>
          </a:p>
        </p:txBody>
      </p:sp>
      <p:sp>
        <p:nvSpPr>
          <p:cNvPr id="35" name="云形标注 34"/>
          <p:cNvSpPr/>
          <p:nvPr/>
        </p:nvSpPr>
        <p:spPr>
          <a:xfrm>
            <a:off x="6132830" y="2001520"/>
            <a:ext cx="2223770" cy="899160"/>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latin typeface="宋体" panose="02010600030101010101" pitchFamily="2" charset="-122"/>
                <a:ea typeface="宋体" panose="02010600030101010101" pitchFamily="2" charset="-122"/>
              </a:rPr>
              <a:t>倒装</a:t>
            </a:r>
            <a:endParaRPr lang="zh-CN" altLang="en-US" sz="2400">
              <a:latin typeface="宋体" panose="02010600030101010101" pitchFamily="2" charset="-122"/>
              <a:ea typeface="宋体" panose="02010600030101010101" pitchFamily="2" charset="-122"/>
            </a:endParaRPr>
          </a:p>
        </p:txBody>
      </p:sp>
      <p:sp>
        <p:nvSpPr>
          <p:cNvPr id="36" name="云形标注 35"/>
          <p:cNvSpPr/>
          <p:nvPr/>
        </p:nvSpPr>
        <p:spPr>
          <a:xfrm>
            <a:off x="3663950" y="2046605"/>
            <a:ext cx="2278380" cy="111379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地道俚语</a:t>
            </a:r>
            <a:endParaRPr lang="zh-CN" altLang="en-US" sz="2400">
              <a:solidFill>
                <a:schemeClr val="tx1"/>
              </a:solidFill>
              <a:latin typeface="宋体" panose="02010600030101010101" pitchFamily="2" charset="-122"/>
              <a:ea typeface="宋体" panose="02010600030101010101" pitchFamily="2" charset="-122"/>
            </a:endParaRPr>
          </a:p>
        </p:txBody>
      </p:sp>
      <p:sp>
        <p:nvSpPr>
          <p:cNvPr id="37" name="云形标注 36"/>
          <p:cNvSpPr/>
          <p:nvPr/>
        </p:nvSpPr>
        <p:spPr>
          <a:xfrm>
            <a:off x="1811020" y="3285490"/>
            <a:ext cx="2386330" cy="1014095"/>
          </a:xfrm>
          <a:prstGeom prst="cloud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latin typeface="宋体" panose="02010600030101010101" pitchFamily="2" charset="-122"/>
                <a:ea typeface="宋体" panose="02010600030101010101" pitchFamily="2" charset="-122"/>
              </a:rPr>
              <a:t>无灵表达</a:t>
            </a:r>
            <a:endParaRPr lang="zh-CN" altLang="en-US" sz="2400">
              <a:latin typeface="宋体" panose="02010600030101010101" pitchFamily="2" charset="-122"/>
              <a:ea typeface="宋体" panose="02010600030101010101" pitchFamily="2" charset="-122"/>
            </a:endParaRPr>
          </a:p>
        </p:txBody>
      </p:sp>
      <p:sp>
        <p:nvSpPr>
          <p:cNvPr id="40" name="云形标注 39"/>
          <p:cNvSpPr/>
          <p:nvPr/>
        </p:nvSpPr>
        <p:spPr>
          <a:xfrm>
            <a:off x="8681085" y="3095625"/>
            <a:ext cx="2473960" cy="1154430"/>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修辞表达</a:t>
            </a:r>
            <a:endParaRPr lang="zh-CN" altLang="en-US" sz="2400">
              <a:solidFill>
                <a:schemeClr val="tx1"/>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diamond(in)">
                                      <p:cBhvr>
                                        <p:cTn id="18" dur="20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32" fill="hold" grpId="2" nodeType="clickEffect">
                                  <p:stCondLst>
                                    <p:cond delay="0"/>
                                  </p:stCondLst>
                                  <p:childTnLst>
                                    <p:animEffect transition="out" filter="box(out)">
                                      <p:cBhvr>
                                        <p:cTn id="22" dur="2000"/>
                                        <p:tgtEl>
                                          <p:spTgt spid="31"/>
                                        </p:tgtEl>
                                      </p:cBhvr>
                                    </p:animEffect>
                                    <p:set>
                                      <p:cBhvr>
                                        <p:cTn id="23" dur="1" fill="hold">
                                          <p:stCondLst>
                                            <p:cond delay="1999"/>
                                          </p:stCondLst>
                                        </p:cTn>
                                        <p:tgtEl>
                                          <p:spTgt spid="31"/>
                                        </p:tgtEl>
                                        <p:attrNameLst>
                                          <p:attrName>style.visibility</p:attrName>
                                        </p:attrNameLst>
                                      </p:cBhvr>
                                      <p:to>
                                        <p:strVal val="hidden"/>
                                      </p:to>
                                    </p:set>
                                  </p:childTnLst>
                                </p:cTn>
                              </p:par>
                              <p:par>
                                <p:cTn id="24" presetID="4" presetClass="exit" presetSubtype="32" fill="hold" nodeType="withEffect">
                                  <p:stCondLst>
                                    <p:cond delay="0"/>
                                  </p:stCondLst>
                                  <p:childTnLst>
                                    <p:animEffect transition="out" filter="box(out)">
                                      <p:cBhvr>
                                        <p:cTn id="25" dur="2000"/>
                                        <p:tgtEl>
                                          <p:spTgt spid="3"/>
                                        </p:tgtEl>
                                      </p:cBhvr>
                                    </p:animEffect>
                                    <p:set>
                                      <p:cBhvr>
                                        <p:cTn id="26" dur="1" fill="hold">
                                          <p:stCondLst>
                                            <p:cond delay="1999"/>
                                          </p:stCondLst>
                                        </p:cTn>
                                        <p:tgtEl>
                                          <p:spTgt spid="3"/>
                                        </p:tgtEl>
                                        <p:attrNameLst>
                                          <p:attrName>style.visibility</p:attrName>
                                        </p:attrNameLst>
                                      </p:cBhvr>
                                      <p:to>
                                        <p:strVal val="hidden"/>
                                      </p:to>
                                    </p:set>
                                  </p:childTnLst>
                                </p:cTn>
                              </p:par>
                              <p:par>
                                <p:cTn id="27" presetID="4" presetClass="exit" presetSubtype="32" fill="hold" nodeType="withEffect">
                                  <p:stCondLst>
                                    <p:cond delay="0"/>
                                  </p:stCondLst>
                                  <p:childTnLst>
                                    <p:animEffect transition="out" filter="box(out)">
                                      <p:cBhvr>
                                        <p:cTn id="28" dur="2000"/>
                                        <p:tgtEl>
                                          <p:spTgt spid="4"/>
                                        </p:tgtEl>
                                      </p:cBhvr>
                                    </p:animEffect>
                                    <p:set>
                                      <p:cBhvr>
                                        <p:cTn id="29" dur="1" fill="hold">
                                          <p:stCondLst>
                                            <p:cond delay="1999"/>
                                          </p:stCondLst>
                                        </p:cTn>
                                        <p:tgtEl>
                                          <p:spTgt spid="4"/>
                                        </p:tgtEl>
                                        <p:attrNameLst>
                                          <p:attrName>style.visibility</p:attrName>
                                        </p:attrNameLst>
                                      </p:cBhvr>
                                      <p:to>
                                        <p:strVal val="hidden"/>
                                      </p:to>
                                    </p:set>
                                  </p:childTnLst>
                                </p:cTn>
                              </p:par>
                              <p:par>
                                <p:cTn id="30" presetID="4" presetClass="exit" presetSubtype="32" fill="hold" nodeType="withEffect">
                                  <p:stCondLst>
                                    <p:cond delay="0"/>
                                  </p:stCondLst>
                                  <p:childTnLst>
                                    <p:animEffect transition="out" filter="box(out)">
                                      <p:cBhvr>
                                        <p:cTn id="31" dur="2000"/>
                                        <p:tgtEl>
                                          <p:spTgt spid="5"/>
                                        </p:tgtEl>
                                      </p:cBhvr>
                                    </p:animEffect>
                                    <p:set>
                                      <p:cBhvr>
                                        <p:cTn id="32" dur="1" fill="hold">
                                          <p:stCondLst>
                                            <p:cond delay="19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amond(in)">
                                      <p:cBhvr>
                                        <p:cTn id="37" dur="2000"/>
                                        <p:tgtEl>
                                          <p:spTgt spid="26"/>
                                        </p:tgtEl>
                                      </p:cBhvr>
                                    </p:animEffect>
                                  </p:childTnLst>
                                </p:cTn>
                              </p:par>
                              <p:par>
                                <p:cTn id="38" presetID="8" presetClass="entr" presetSubtype="16"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amond(in)">
                                      <p:cBhvr>
                                        <p:cTn id="40" dur="2000"/>
                                        <p:tgtEl>
                                          <p:spTgt spid="12"/>
                                        </p:tgtEl>
                                      </p:cBhvr>
                                    </p:animEffect>
                                  </p:childTnLst>
                                </p:cTn>
                              </p:par>
                              <p:par>
                                <p:cTn id="41" presetID="8" presetClass="entr" presetSubtype="16"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amond(in)">
                                      <p:cBhvr>
                                        <p:cTn id="43" dur="2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diamond(in)">
                                      <p:cBhvr>
                                        <p:cTn id="48" dur="20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xit" presetSubtype="32" fill="hold" grpId="2" nodeType="clickEffect">
                                  <p:stCondLst>
                                    <p:cond delay="0"/>
                                  </p:stCondLst>
                                  <p:childTnLst>
                                    <p:animEffect transition="out" filter="box(out)">
                                      <p:cBhvr>
                                        <p:cTn id="52" dur="2000"/>
                                        <p:tgtEl>
                                          <p:spTgt spid="32"/>
                                        </p:tgtEl>
                                      </p:cBhvr>
                                    </p:animEffect>
                                    <p:set>
                                      <p:cBhvr>
                                        <p:cTn id="53" dur="1" fill="hold">
                                          <p:stCondLst>
                                            <p:cond delay="1999"/>
                                          </p:stCondLst>
                                        </p:cTn>
                                        <p:tgtEl>
                                          <p:spTgt spid="32"/>
                                        </p:tgtEl>
                                        <p:attrNameLst>
                                          <p:attrName>style.visibility</p:attrName>
                                        </p:attrNameLst>
                                      </p:cBhvr>
                                      <p:to>
                                        <p:strVal val="hidden"/>
                                      </p:to>
                                    </p:set>
                                  </p:childTnLst>
                                </p:cTn>
                              </p:par>
                              <p:par>
                                <p:cTn id="54" presetID="4" presetClass="exit" presetSubtype="32" fill="hold" nodeType="withEffect">
                                  <p:stCondLst>
                                    <p:cond delay="0"/>
                                  </p:stCondLst>
                                  <p:childTnLst>
                                    <p:animEffect transition="out" filter="box(out)">
                                      <p:cBhvr>
                                        <p:cTn id="55" dur="2000"/>
                                        <p:tgtEl>
                                          <p:spTgt spid="26"/>
                                        </p:tgtEl>
                                      </p:cBhvr>
                                    </p:animEffect>
                                    <p:set>
                                      <p:cBhvr>
                                        <p:cTn id="56" dur="1" fill="hold">
                                          <p:stCondLst>
                                            <p:cond delay="1999"/>
                                          </p:stCondLst>
                                        </p:cTn>
                                        <p:tgtEl>
                                          <p:spTgt spid="26"/>
                                        </p:tgtEl>
                                        <p:attrNameLst>
                                          <p:attrName>style.visibility</p:attrName>
                                        </p:attrNameLst>
                                      </p:cBhvr>
                                      <p:to>
                                        <p:strVal val="hidden"/>
                                      </p:to>
                                    </p:set>
                                  </p:childTnLst>
                                </p:cTn>
                              </p:par>
                              <p:par>
                                <p:cTn id="57" presetID="4" presetClass="exit" presetSubtype="32" fill="hold" nodeType="withEffect">
                                  <p:stCondLst>
                                    <p:cond delay="0"/>
                                  </p:stCondLst>
                                  <p:childTnLst>
                                    <p:animEffect transition="out" filter="box(out)">
                                      <p:cBhvr>
                                        <p:cTn id="58" dur="2000"/>
                                        <p:tgtEl>
                                          <p:spTgt spid="12"/>
                                        </p:tgtEl>
                                      </p:cBhvr>
                                    </p:animEffect>
                                    <p:set>
                                      <p:cBhvr>
                                        <p:cTn id="59" dur="1" fill="hold">
                                          <p:stCondLst>
                                            <p:cond delay="1999"/>
                                          </p:stCondLst>
                                        </p:cTn>
                                        <p:tgtEl>
                                          <p:spTgt spid="12"/>
                                        </p:tgtEl>
                                        <p:attrNameLst>
                                          <p:attrName>style.visibility</p:attrName>
                                        </p:attrNameLst>
                                      </p:cBhvr>
                                      <p:to>
                                        <p:strVal val="hidden"/>
                                      </p:to>
                                    </p:set>
                                  </p:childTnLst>
                                </p:cTn>
                              </p:par>
                              <p:par>
                                <p:cTn id="60" presetID="4" presetClass="exit" presetSubtype="32" fill="hold" nodeType="withEffect">
                                  <p:stCondLst>
                                    <p:cond delay="0"/>
                                  </p:stCondLst>
                                  <p:childTnLst>
                                    <p:animEffect transition="out" filter="box(out)">
                                      <p:cBhvr>
                                        <p:cTn id="61" dur="2000"/>
                                        <p:tgtEl>
                                          <p:spTgt spid="16"/>
                                        </p:tgtEl>
                                      </p:cBhvr>
                                    </p:animEffect>
                                    <p:set>
                                      <p:cBhvr>
                                        <p:cTn id="62" dur="1" fill="hold">
                                          <p:stCondLst>
                                            <p:cond delay="1999"/>
                                          </p:stCondLst>
                                        </p:cTn>
                                        <p:tgtEl>
                                          <p:spTgt spid="1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diamond(in)">
                                      <p:cBhvr>
                                        <p:cTn id="67" dur="20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diamond(in)">
                                      <p:cBhvr>
                                        <p:cTn id="72" dur="20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xit" presetSubtype="32" fill="hold" grpId="2" nodeType="clickEffect">
                                  <p:stCondLst>
                                    <p:cond delay="0"/>
                                  </p:stCondLst>
                                  <p:childTnLst>
                                    <p:animEffect transition="out" filter="box(out)">
                                      <p:cBhvr>
                                        <p:cTn id="76" dur="2000"/>
                                        <p:tgtEl>
                                          <p:spTgt spid="33"/>
                                        </p:tgtEl>
                                      </p:cBhvr>
                                    </p:animEffect>
                                    <p:set>
                                      <p:cBhvr>
                                        <p:cTn id="77" dur="1" fill="hold">
                                          <p:stCondLst>
                                            <p:cond delay="1999"/>
                                          </p:stCondLst>
                                        </p:cTn>
                                        <p:tgtEl>
                                          <p:spTgt spid="33"/>
                                        </p:tgtEl>
                                        <p:attrNameLst>
                                          <p:attrName>style.visibility</p:attrName>
                                        </p:attrNameLst>
                                      </p:cBhvr>
                                      <p:to>
                                        <p:strVal val="hidden"/>
                                      </p:to>
                                    </p:set>
                                  </p:childTnLst>
                                </p:cTn>
                              </p:par>
                              <p:par>
                                <p:cTn id="78" presetID="4" presetClass="exit" presetSubtype="32" fill="hold" nodeType="withEffect">
                                  <p:stCondLst>
                                    <p:cond delay="0"/>
                                  </p:stCondLst>
                                  <p:childTnLst>
                                    <p:animEffect transition="out" filter="box(out)">
                                      <p:cBhvr>
                                        <p:cTn id="79" dur="2000"/>
                                        <p:tgtEl>
                                          <p:spTgt spid="6"/>
                                        </p:tgtEl>
                                      </p:cBhvr>
                                    </p:animEffect>
                                    <p:set>
                                      <p:cBhvr>
                                        <p:cTn id="80" dur="1" fill="hold">
                                          <p:stCondLst>
                                            <p:cond delay="1999"/>
                                          </p:stCondLst>
                                        </p:cTn>
                                        <p:tgtEl>
                                          <p:spTgt spid="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8" presetClass="entr" presetSubtype="16" fill="hold"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diamond(in)">
                                      <p:cBhvr>
                                        <p:cTn id="85" dur="2000"/>
                                        <p:tgtEl>
                                          <p:spTgt spid="7"/>
                                        </p:tgtEl>
                                      </p:cBhvr>
                                    </p:animEffect>
                                  </p:childTnLst>
                                </p:cTn>
                              </p:par>
                              <p:par>
                                <p:cTn id="86" presetID="8" presetClass="entr" presetSubtype="16" fill="hold" nodeType="with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diamond(in)">
                                      <p:cBhvr>
                                        <p:cTn id="88" dur="2000"/>
                                        <p:tgtEl>
                                          <p:spTgt spid="8"/>
                                        </p:tgtEl>
                                      </p:cBhvr>
                                    </p:animEffect>
                                  </p:childTnLst>
                                </p:cTn>
                              </p:par>
                              <p:par>
                                <p:cTn id="89" presetID="8" presetClass="entr" presetSubtype="16" fill="hold"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diamond(in)">
                                      <p:cBhvr>
                                        <p:cTn id="91" dur="2000"/>
                                        <p:tgtEl>
                                          <p:spTgt spid="15"/>
                                        </p:tgtEl>
                                      </p:cBhvr>
                                    </p:animEffect>
                                  </p:childTnLst>
                                </p:cTn>
                              </p:par>
                              <p:par>
                                <p:cTn id="92" presetID="8" presetClass="entr" presetSubtype="16" fill="hold" nodeType="with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diamond(in)">
                                      <p:cBhvr>
                                        <p:cTn id="94" dur="2000"/>
                                        <p:tgtEl>
                                          <p:spTgt spid="17"/>
                                        </p:tgtEl>
                                      </p:cBhvr>
                                    </p:animEffect>
                                  </p:childTnLst>
                                </p:cTn>
                              </p:par>
                              <p:par>
                                <p:cTn id="95" presetID="8" presetClass="entr" presetSubtype="16" fill="hold"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diamond(in)">
                                      <p:cBhvr>
                                        <p:cTn id="97" dur="2000"/>
                                        <p:tgtEl>
                                          <p:spTgt spid="20"/>
                                        </p:tgtEl>
                                      </p:cBhvr>
                                    </p:animEffect>
                                  </p:childTnLst>
                                </p:cTn>
                              </p:par>
                              <p:par>
                                <p:cTn id="98" presetID="8" presetClass="entr" presetSubtype="16" fill="hold"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diamond(in)">
                                      <p:cBhvr>
                                        <p:cTn id="100" dur="2000"/>
                                        <p:tgtEl>
                                          <p:spTgt spid="21"/>
                                        </p:tgtEl>
                                      </p:cBhvr>
                                    </p:animEffect>
                                  </p:childTnLst>
                                </p:cTn>
                              </p:par>
                            </p:childTnLst>
                          </p:cTn>
                        </p:par>
                      </p:childTnLst>
                    </p:cTn>
                  </p:par>
                  <p:par>
                    <p:cTn id="101" fill="hold">
                      <p:stCondLst>
                        <p:cond delay="indefinite"/>
                      </p:stCondLst>
                      <p:childTnLst>
                        <p:par>
                          <p:cTn id="102" fill="hold">
                            <p:stCondLst>
                              <p:cond delay="0"/>
                            </p:stCondLst>
                            <p:childTnLst>
                              <p:par>
                                <p:cTn id="103" presetID="8" presetClass="entr" presetSubtype="16"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diamond(in)">
                                      <p:cBhvr>
                                        <p:cTn id="105" dur="2000"/>
                                        <p:tgtEl>
                                          <p:spTgt spid="34"/>
                                        </p:tgtEl>
                                      </p:cBhvr>
                                    </p:animEffect>
                                  </p:childTnLst>
                                </p:cTn>
                              </p:par>
                            </p:childTnLst>
                          </p:cTn>
                        </p:par>
                      </p:childTnLst>
                    </p:cTn>
                  </p:par>
                  <p:par>
                    <p:cTn id="106" fill="hold">
                      <p:stCondLst>
                        <p:cond delay="indefinite"/>
                      </p:stCondLst>
                      <p:childTnLst>
                        <p:par>
                          <p:cTn id="107" fill="hold">
                            <p:stCondLst>
                              <p:cond delay="0"/>
                            </p:stCondLst>
                            <p:childTnLst>
                              <p:par>
                                <p:cTn id="108" presetID="4" presetClass="exit" presetSubtype="32" fill="hold" grpId="2" nodeType="clickEffect">
                                  <p:stCondLst>
                                    <p:cond delay="0"/>
                                  </p:stCondLst>
                                  <p:childTnLst>
                                    <p:animEffect transition="out" filter="box(out)">
                                      <p:cBhvr>
                                        <p:cTn id="109" dur="2000"/>
                                        <p:tgtEl>
                                          <p:spTgt spid="34"/>
                                        </p:tgtEl>
                                      </p:cBhvr>
                                    </p:animEffect>
                                    <p:set>
                                      <p:cBhvr>
                                        <p:cTn id="110" dur="1" fill="hold">
                                          <p:stCondLst>
                                            <p:cond delay="1999"/>
                                          </p:stCondLst>
                                        </p:cTn>
                                        <p:tgtEl>
                                          <p:spTgt spid="34"/>
                                        </p:tgtEl>
                                        <p:attrNameLst>
                                          <p:attrName>style.visibility</p:attrName>
                                        </p:attrNameLst>
                                      </p:cBhvr>
                                      <p:to>
                                        <p:strVal val="hidden"/>
                                      </p:to>
                                    </p:set>
                                  </p:childTnLst>
                                </p:cTn>
                              </p:par>
                              <p:par>
                                <p:cTn id="111" presetID="4" presetClass="exit" presetSubtype="32" fill="hold" nodeType="withEffect">
                                  <p:stCondLst>
                                    <p:cond delay="0"/>
                                  </p:stCondLst>
                                  <p:childTnLst>
                                    <p:animEffect transition="out" filter="box(out)">
                                      <p:cBhvr>
                                        <p:cTn id="112" dur="2000"/>
                                        <p:tgtEl>
                                          <p:spTgt spid="7"/>
                                        </p:tgtEl>
                                      </p:cBhvr>
                                    </p:animEffect>
                                    <p:set>
                                      <p:cBhvr>
                                        <p:cTn id="113" dur="1" fill="hold">
                                          <p:stCondLst>
                                            <p:cond delay="1999"/>
                                          </p:stCondLst>
                                        </p:cTn>
                                        <p:tgtEl>
                                          <p:spTgt spid="7"/>
                                        </p:tgtEl>
                                        <p:attrNameLst>
                                          <p:attrName>style.visibility</p:attrName>
                                        </p:attrNameLst>
                                      </p:cBhvr>
                                      <p:to>
                                        <p:strVal val="hidden"/>
                                      </p:to>
                                    </p:set>
                                  </p:childTnLst>
                                </p:cTn>
                              </p:par>
                              <p:par>
                                <p:cTn id="114" presetID="4" presetClass="exit" presetSubtype="32" fill="hold" nodeType="withEffect">
                                  <p:stCondLst>
                                    <p:cond delay="0"/>
                                  </p:stCondLst>
                                  <p:childTnLst>
                                    <p:animEffect transition="out" filter="box(out)">
                                      <p:cBhvr>
                                        <p:cTn id="115" dur="2000"/>
                                        <p:tgtEl>
                                          <p:spTgt spid="8"/>
                                        </p:tgtEl>
                                      </p:cBhvr>
                                    </p:animEffect>
                                    <p:set>
                                      <p:cBhvr>
                                        <p:cTn id="116" dur="1" fill="hold">
                                          <p:stCondLst>
                                            <p:cond delay="1999"/>
                                          </p:stCondLst>
                                        </p:cTn>
                                        <p:tgtEl>
                                          <p:spTgt spid="8"/>
                                        </p:tgtEl>
                                        <p:attrNameLst>
                                          <p:attrName>style.visibility</p:attrName>
                                        </p:attrNameLst>
                                      </p:cBhvr>
                                      <p:to>
                                        <p:strVal val="hidden"/>
                                      </p:to>
                                    </p:set>
                                  </p:childTnLst>
                                </p:cTn>
                              </p:par>
                              <p:par>
                                <p:cTn id="117" presetID="4" presetClass="exit" presetSubtype="32" fill="hold" nodeType="withEffect">
                                  <p:stCondLst>
                                    <p:cond delay="0"/>
                                  </p:stCondLst>
                                  <p:childTnLst>
                                    <p:animEffect transition="out" filter="box(out)">
                                      <p:cBhvr>
                                        <p:cTn id="118" dur="2000"/>
                                        <p:tgtEl>
                                          <p:spTgt spid="15"/>
                                        </p:tgtEl>
                                      </p:cBhvr>
                                    </p:animEffect>
                                    <p:set>
                                      <p:cBhvr>
                                        <p:cTn id="119" dur="1" fill="hold">
                                          <p:stCondLst>
                                            <p:cond delay="1999"/>
                                          </p:stCondLst>
                                        </p:cTn>
                                        <p:tgtEl>
                                          <p:spTgt spid="15"/>
                                        </p:tgtEl>
                                        <p:attrNameLst>
                                          <p:attrName>style.visibility</p:attrName>
                                        </p:attrNameLst>
                                      </p:cBhvr>
                                      <p:to>
                                        <p:strVal val="hidden"/>
                                      </p:to>
                                    </p:set>
                                  </p:childTnLst>
                                </p:cTn>
                              </p:par>
                              <p:par>
                                <p:cTn id="120" presetID="4" presetClass="exit" presetSubtype="32" fill="hold" nodeType="withEffect">
                                  <p:stCondLst>
                                    <p:cond delay="0"/>
                                  </p:stCondLst>
                                  <p:childTnLst>
                                    <p:animEffect transition="out" filter="box(out)">
                                      <p:cBhvr>
                                        <p:cTn id="121" dur="2000"/>
                                        <p:tgtEl>
                                          <p:spTgt spid="17"/>
                                        </p:tgtEl>
                                      </p:cBhvr>
                                    </p:animEffect>
                                    <p:set>
                                      <p:cBhvr>
                                        <p:cTn id="122" dur="1" fill="hold">
                                          <p:stCondLst>
                                            <p:cond delay="1999"/>
                                          </p:stCondLst>
                                        </p:cTn>
                                        <p:tgtEl>
                                          <p:spTgt spid="17"/>
                                        </p:tgtEl>
                                        <p:attrNameLst>
                                          <p:attrName>style.visibility</p:attrName>
                                        </p:attrNameLst>
                                      </p:cBhvr>
                                      <p:to>
                                        <p:strVal val="hidden"/>
                                      </p:to>
                                    </p:set>
                                  </p:childTnLst>
                                </p:cTn>
                              </p:par>
                              <p:par>
                                <p:cTn id="123" presetID="4" presetClass="exit" presetSubtype="32" fill="hold" nodeType="withEffect">
                                  <p:stCondLst>
                                    <p:cond delay="0"/>
                                  </p:stCondLst>
                                  <p:childTnLst>
                                    <p:animEffect transition="out" filter="box(out)">
                                      <p:cBhvr>
                                        <p:cTn id="124" dur="2000"/>
                                        <p:tgtEl>
                                          <p:spTgt spid="20"/>
                                        </p:tgtEl>
                                      </p:cBhvr>
                                    </p:animEffect>
                                    <p:set>
                                      <p:cBhvr>
                                        <p:cTn id="125" dur="1" fill="hold">
                                          <p:stCondLst>
                                            <p:cond delay="1999"/>
                                          </p:stCondLst>
                                        </p:cTn>
                                        <p:tgtEl>
                                          <p:spTgt spid="20"/>
                                        </p:tgtEl>
                                        <p:attrNameLst>
                                          <p:attrName>style.visibility</p:attrName>
                                        </p:attrNameLst>
                                      </p:cBhvr>
                                      <p:to>
                                        <p:strVal val="hidden"/>
                                      </p:to>
                                    </p:set>
                                  </p:childTnLst>
                                </p:cTn>
                              </p:par>
                              <p:par>
                                <p:cTn id="126" presetID="4" presetClass="exit" presetSubtype="32" fill="hold" nodeType="withEffect">
                                  <p:stCondLst>
                                    <p:cond delay="0"/>
                                  </p:stCondLst>
                                  <p:childTnLst>
                                    <p:animEffect transition="out" filter="box(out)">
                                      <p:cBhvr>
                                        <p:cTn id="127" dur="2000"/>
                                        <p:tgtEl>
                                          <p:spTgt spid="21"/>
                                        </p:tgtEl>
                                      </p:cBhvr>
                                    </p:animEffect>
                                    <p:set>
                                      <p:cBhvr>
                                        <p:cTn id="128" dur="1" fill="hold">
                                          <p:stCondLst>
                                            <p:cond delay="1999"/>
                                          </p:stCondLst>
                                        </p:cTn>
                                        <p:tgtEl>
                                          <p:spTgt spid="21"/>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8" presetClass="entr" presetSubtype="16" fill="hold" nodeType="click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diamond(in)">
                                      <p:cBhvr>
                                        <p:cTn id="133" dur="2000"/>
                                        <p:tgtEl>
                                          <p:spTgt spid="9"/>
                                        </p:tgtEl>
                                      </p:cBhvr>
                                    </p:animEffect>
                                  </p:childTnLst>
                                </p:cTn>
                              </p:par>
                            </p:childTnLst>
                          </p:cTn>
                        </p:par>
                      </p:childTnLst>
                    </p:cTn>
                  </p:par>
                  <p:par>
                    <p:cTn id="134" fill="hold">
                      <p:stCondLst>
                        <p:cond delay="indefinite"/>
                      </p:stCondLst>
                      <p:childTnLst>
                        <p:par>
                          <p:cTn id="135" fill="hold">
                            <p:stCondLst>
                              <p:cond delay="0"/>
                            </p:stCondLst>
                            <p:childTnLst>
                              <p:par>
                                <p:cTn id="136" presetID="8" presetClass="entr" presetSubtype="16" fill="hold" grpId="0" nodeType="click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diamond(in)">
                                      <p:cBhvr>
                                        <p:cTn id="138" dur="2000"/>
                                        <p:tgtEl>
                                          <p:spTgt spid="35"/>
                                        </p:tgtEl>
                                      </p:cBhvr>
                                    </p:animEffect>
                                  </p:childTnLst>
                                </p:cTn>
                              </p:par>
                            </p:childTnLst>
                          </p:cTn>
                        </p:par>
                      </p:childTnLst>
                    </p:cTn>
                  </p:par>
                  <p:par>
                    <p:cTn id="139" fill="hold">
                      <p:stCondLst>
                        <p:cond delay="indefinite"/>
                      </p:stCondLst>
                      <p:childTnLst>
                        <p:par>
                          <p:cTn id="140" fill="hold">
                            <p:stCondLst>
                              <p:cond delay="0"/>
                            </p:stCondLst>
                            <p:childTnLst>
                              <p:par>
                                <p:cTn id="141" presetID="4" presetClass="exit" presetSubtype="32" fill="hold" grpId="2" nodeType="clickEffect">
                                  <p:stCondLst>
                                    <p:cond delay="0"/>
                                  </p:stCondLst>
                                  <p:childTnLst>
                                    <p:animEffect transition="out" filter="box(out)">
                                      <p:cBhvr>
                                        <p:cTn id="142" dur="2000"/>
                                        <p:tgtEl>
                                          <p:spTgt spid="35"/>
                                        </p:tgtEl>
                                      </p:cBhvr>
                                    </p:animEffect>
                                    <p:set>
                                      <p:cBhvr>
                                        <p:cTn id="143" dur="1" fill="hold">
                                          <p:stCondLst>
                                            <p:cond delay="1999"/>
                                          </p:stCondLst>
                                        </p:cTn>
                                        <p:tgtEl>
                                          <p:spTgt spid="35"/>
                                        </p:tgtEl>
                                        <p:attrNameLst>
                                          <p:attrName>style.visibility</p:attrName>
                                        </p:attrNameLst>
                                      </p:cBhvr>
                                      <p:to>
                                        <p:strVal val="hidden"/>
                                      </p:to>
                                    </p:set>
                                  </p:childTnLst>
                                </p:cTn>
                              </p:par>
                              <p:par>
                                <p:cTn id="144" presetID="4" presetClass="exit" presetSubtype="32" fill="hold" nodeType="withEffect">
                                  <p:stCondLst>
                                    <p:cond delay="0"/>
                                  </p:stCondLst>
                                  <p:childTnLst>
                                    <p:animEffect transition="out" filter="box(out)">
                                      <p:cBhvr>
                                        <p:cTn id="145" dur="2000"/>
                                        <p:tgtEl>
                                          <p:spTgt spid="9"/>
                                        </p:tgtEl>
                                      </p:cBhvr>
                                    </p:animEffect>
                                    <p:set>
                                      <p:cBhvr>
                                        <p:cTn id="146" dur="1" fill="hold">
                                          <p:stCondLst>
                                            <p:cond delay="1999"/>
                                          </p:stCondLst>
                                        </p:cTn>
                                        <p:tgtEl>
                                          <p:spTgt spid="9"/>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8" presetClass="entr" presetSubtype="16" fill="hold" nodeType="click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diamond(in)">
                                      <p:cBhvr>
                                        <p:cTn id="151" dur="2000"/>
                                        <p:tgtEl>
                                          <p:spTgt spid="10"/>
                                        </p:tgtEl>
                                      </p:cBhvr>
                                    </p:animEffect>
                                  </p:childTnLst>
                                </p:cTn>
                              </p:par>
                              <p:par>
                                <p:cTn id="152" presetID="8" presetClass="entr" presetSubtype="16" fill="hold" nodeType="withEffect">
                                  <p:stCondLst>
                                    <p:cond delay="0"/>
                                  </p:stCondLst>
                                  <p:childTnLst>
                                    <p:set>
                                      <p:cBhvr>
                                        <p:cTn id="153" dur="1" fill="hold">
                                          <p:stCondLst>
                                            <p:cond delay="0"/>
                                          </p:stCondLst>
                                        </p:cTn>
                                        <p:tgtEl>
                                          <p:spTgt spid="11"/>
                                        </p:tgtEl>
                                        <p:attrNameLst>
                                          <p:attrName>style.visibility</p:attrName>
                                        </p:attrNameLst>
                                      </p:cBhvr>
                                      <p:to>
                                        <p:strVal val="visible"/>
                                      </p:to>
                                    </p:set>
                                    <p:animEffect transition="in" filter="diamond(in)">
                                      <p:cBhvr>
                                        <p:cTn id="154" dur="2000"/>
                                        <p:tgtEl>
                                          <p:spTgt spid="11"/>
                                        </p:tgtEl>
                                      </p:cBhvr>
                                    </p:animEffect>
                                  </p:childTnLst>
                                </p:cTn>
                              </p:par>
                              <p:par>
                                <p:cTn id="155" presetID="8" presetClass="entr" presetSubtype="16" fill="hold" nodeType="withEffect">
                                  <p:stCondLst>
                                    <p:cond delay="0"/>
                                  </p:stCondLst>
                                  <p:childTnLst>
                                    <p:set>
                                      <p:cBhvr>
                                        <p:cTn id="156" dur="1" fill="hold">
                                          <p:stCondLst>
                                            <p:cond delay="0"/>
                                          </p:stCondLst>
                                        </p:cTn>
                                        <p:tgtEl>
                                          <p:spTgt spid="14"/>
                                        </p:tgtEl>
                                        <p:attrNameLst>
                                          <p:attrName>style.visibility</p:attrName>
                                        </p:attrNameLst>
                                      </p:cBhvr>
                                      <p:to>
                                        <p:strVal val="visible"/>
                                      </p:to>
                                    </p:set>
                                    <p:animEffect transition="in" filter="diamond(in)">
                                      <p:cBhvr>
                                        <p:cTn id="157" dur="2000"/>
                                        <p:tgtEl>
                                          <p:spTgt spid="14"/>
                                        </p:tgtEl>
                                      </p:cBhvr>
                                    </p:animEffect>
                                  </p:childTnLst>
                                </p:cTn>
                              </p:par>
                              <p:par>
                                <p:cTn id="158" presetID="8" presetClass="entr" presetSubtype="16" fill="hold" nodeType="withEffect">
                                  <p:stCondLst>
                                    <p:cond delay="0"/>
                                  </p:stCondLst>
                                  <p:childTnLst>
                                    <p:set>
                                      <p:cBhvr>
                                        <p:cTn id="159" dur="1" fill="hold">
                                          <p:stCondLst>
                                            <p:cond delay="0"/>
                                          </p:stCondLst>
                                        </p:cTn>
                                        <p:tgtEl>
                                          <p:spTgt spid="19"/>
                                        </p:tgtEl>
                                        <p:attrNameLst>
                                          <p:attrName>style.visibility</p:attrName>
                                        </p:attrNameLst>
                                      </p:cBhvr>
                                      <p:to>
                                        <p:strVal val="visible"/>
                                      </p:to>
                                    </p:set>
                                    <p:animEffect transition="in" filter="diamond(in)">
                                      <p:cBhvr>
                                        <p:cTn id="160" dur="2000"/>
                                        <p:tgtEl>
                                          <p:spTgt spid="19"/>
                                        </p:tgtEl>
                                      </p:cBhvr>
                                    </p:animEffect>
                                  </p:childTnLst>
                                </p:cTn>
                              </p:par>
                            </p:childTnLst>
                          </p:cTn>
                        </p:par>
                      </p:childTnLst>
                    </p:cTn>
                  </p:par>
                  <p:par>
                    <p:cTn id="161" fill="hold">
                      <p:stCondLst>
                        <p:cond delay="indefinite"/>
                      </p:stCondLst>
                      <p:childTnLst>
                        <p:par>
                          <p:cTn id="162" fill="hold">
                            <p:stCondLst>
                              <p:cond delay="0"/>
                            </p:stCondLst>
                            <p:childTnLst>
                              <p:par>
                                <p:cTn id="163" presetID="8" presetClass="entr" presetSubtype="16" fill="hold" grpId="0" nodeType="clickEffect">
                                  <p:stCondLst>
                                    <p:cond delay="0"/>
                                  </p:stCondLst>
                                  <p:childTnLst>
                                    <p:set>
                                      <p:cBhvr>
                                        <p:cTn id="164" dur="1" fill="hold">
                                          <p:stCondLst>
                                            <p:cond delay="0"/>
                                          </p:stCondLst>
                                        </p:cTn>
                                        <p:tgtEl>
                                          <p:spTgt spid="36"/>
                                        </p:tgtEl>
                                        <p:attrNameLst>
                                          <p:attrName>style.visibility</p:attrName>
                                        </p:attrNameLst>
                                      </p:cBhvr>
                                      <p:to>
                                        <p:strVal val="visible"/>
                                      </p:to>
                                    </p:set>
                                    <p:animEffect transition="in" filter="diamond(in)">
                                      <p:cBhvr>
                                        <p:cTn id="165" dur="2000"/>
                                        <p:tgtEl>
                                          <p:spTgt spid="36"/>
                                        </p:tgtEl>
                                      </p:cBhvr>
                                    </p:animEffect>
                                  </p:childTnLst>
                                </p:cTn>
                              </p:par>
                            </p:childTnLst>
                          </p:cTn>
                        </p:par>
                      </p:childTnLst>
                    </p:cTn>
                  </p:par>
                  <p:par>
                    <p:cTn id="166" fill="hold">
                      <p:stCondLst>
                        <p:cond delay="indefinite"/>
                      </p:stCondLst>
                      <p:childTnLst>
                        <p:par>
                          <p:cTn id="167" fill="hold">
                            <p:stCondLst>
                              <p:cond delay="0"/>
                            </p:stCondLst>
                            <p:childTnLst>
                              <p:par>
                                <p:cTn id="168" presetID="4" presetClass="exit" presetSubtype="32" fill="hold" grpId="2" nodeType="clickEffect">
                                  <p:stCondLst>
                                    <p:cond delay="0"/>
                                  </p:stCondLst>
                                  <p:childTnLst>
                                    <p:animEffect transition="out" filter="box(out)">
                                      <p:cBhvr>
                                        <p:cTn id="169" dur="2000"/>
                                        <p:tgtEl>
                                          <p:spTgt spid="36"/>
                                        </p:tgtEl>
                                      </p:cBhvr>
                                    </p:animEffect>
                                    <p:set>
                                      <p:cBhvr>
                                        <p:cTn id="170" dur="1" fill="hold">
                                          <p:stCondLst>
                                            <p:cond delay="1999"/>
                                          </p:stCondLst>
                                        </p:cTn>
                                        <p:tgtEl>
                                          <p:spTgt spid="36"/>
                                        </p:tgtEl>
                                        <p:attrNameLst>
                                          <p:attrName>style.visibility</p:attrName>
                                        </p:attrNameLst>
                                      </p:cBhvr>
                                      <p:to>
                                        <p:strVal val="hidden"/>
                                      </p:to>
                                    </p:set>
                                  </p:childTnLst>
                                </p:cTn>
                              </p:par>
                              <p:par>
                                <p:cTn id="171" presetID="4" presetClass="exit" presetSubtype="32" fill="hold" nodeType="withEffect">
                                  <p:stCondLst>
                                    <p:cond delay="0"/>
                                  </p:stCondLst>
                                  <p:childTnLst>
                                    <p:animEffect transition="out" filter="box(out)">
                                      <p:cBhvr>
                                        <p:cTn id="172" dur="2000"/>
                                        <p:tgtEl>
                                          <p:spTgt spid="10"/>
                                        </p:tgtEl>
                                      </p:cBhvr>
                                    </p:animEffect>
                                    <p:set>
                                      <p:cBhvr>
                                        <p:cTn id="173" dur="1" fill="hold">
                                          <p:stCondLst>
                                            <p:cond delay="1999"/>
                                          </p:stCondLst>
                                        </p:cTn>
                                        <p:tgtEl>
                                          <p:spTgt spid="10"/>
                                        </p:tgtEl>
                                        <p:attrNameLst>
                                          <p:attrName>style.visibility</p:attrName>
                                        </p:attrNameLst>
                                      </p:cBhvr>
                                      <p:to>
                                        <p:strVal val="hidden"/>
                                      </p:to>
                                    </p:set>
                                  </p:childTnLst>
                                </p:cTn>
                              </p:par>
                              <p:par>
                                <p:cTn id="174" presetID="4" presetClass="exit" presetSubtype="32" fill="hold" nodeType="withEffect">
                                  <p:stCondLst>
                                    <p:cond delay="0"/>
                                  </p:stCondLst>
                                  <p:childTnLst>
                                    <p:animEffect transition="out" filter="box(out)">
                                      <p:cBhvr>
                                        <p:cTn id="175" dur="2000"/>
                                        <p:tgtEl>
                                          <p:spTgt spid="11"/>
                                        </p:tgtEl>
                                      </p:cBhvr>
                                    </p:animEffect>
                                    <p:set>
                                      <p:cBhvr>
                                        <p:cTn id="176" dur="1" fill="hold">
                                          <p:stCondLst>
                                            <p:cond delay="1999"/>
                                          </p:stCondLst>
                                        </p:cTn>
                                        <p:tgtEl>
                                          <p:spTgt spid="11"/>
                                        </p:tgtEl>
                                        <p:attrNameLst>
                                          <p:attrName>style.visibility</p:attrName>
                                        </p:attrNameLst>
                                      </p:cBhvr>
                                      <p:to>
                                        <p:strVal val="hidden"/>
                                      </p:to>
                                    </p:set>
                                  </p:childTnLst>
                                </p:cTn>
                              </p:par>
                              <p:par>
                                <p:cTn id="177" presetID="4" presetClass="exit" presetSubtype="32" fill="hold" nodeType="withEffect">
                                  <p:stCondLst>
                                    <p:cond delay="0"/>
                                  </p:stCondLst>
                                  <p:childTnLst>
                                    <p:animEffect transition="out" filter="box(out)">
                                      <p:cBhvr>
                                        <p:cTn id="178" dur="2000"/>
                                        <p:tgtEl>
                                          <p:spTgt spid="14"/>
                                        </p:tgtEl>
                                      </p:cBhvr>
                                    </p:animEffect>
                                    <p:set>
                                      <p:cBhvr>
                                        <p:cTn id="179" dur="1" fill="hold">
                                          <p:stCondLst>
                                            <p:cond delay="1999"/>
                                          </p:stCondLst>
                                        </p:cTn>
                                        <p:tgtEl>
                                          <p:spTgt spid="14"/>
                                        </p:tgtEl>
                                        <p:attrNameLst>
                                          <p:attrName>style.visibility</p:attrName>
                                        </p:attrNameLst>
                                      </p:cBhvr>
                                      <p:to>
                                        <p:strVal val="hidden"/>
                                      </p:to>
                                    </p:set>
                                  </p:childTnLst>
                                </p:cTn>
                              </p:par>
                              <p:par>
                                <p:cTn id="180" presetID="4" presetClass="exit" presetSubtype="32" fill="hold" nodeType="withEffect">
                                  <p:stCondLst>
                                    <p:cond delay="0"/>
                                  </p:stCondLst>
                                  <p:childTnLst>
                                    <p:animEffect transition="out" filter="box(out)">
                                      <p:cBhvr>
                                        <p:cTn id="181" dur="2000"/>
                                        <p:tgtEl>
                                          <p:spTgt spid="19"/>
                                        </p:tgtEl>
                                      </p:cBhvr>
                                    </p:animEffect>
                                    <p:set>
                                      <p:cBhvr>
                                        <p:cTn id="182" dur="1" fill="hold">
                                          <p:stCondLst>
                                            <p:cond delay="1999"/>
                                          </p:stCondLst>
                                        </p:cTn>
                                        <p:tgtEl>
                                          <p:spTgt spid="19"/>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8" presetClass="entr" presetSubtype="16" fill="hold" nodeType="clickEffect">
                                  <p:stCondLst>
                                    <p:cond delay="0"/>
                                  </p:stCondLst>
                                  <p:childTnLst>
                                    <p:set>
                                      <p:cBhvr>
                                        <p:cTn id="186" dur="1" fill="hold">
                                          <p:stCondLst>
                                            <p:cond delay="0"/>
                                          </p:stCondLst>
                                        </p:cTn>
                                        <p:tgtEl>
                                          <p:spTgt spid="13"/>
                                        </p:tgtEl>
                                        <p:attrNameLst>
                                          <p:attrName>style.visibility</p:attrName>
                                        </p:attrNameLst>
                                      </p:cBhvr>
                                      <p:to>
                                        <p:strVal val="visible"/>
                                      </p:to>
                                    </p:set>
                                    <p:animEffect transition="in" filter="diamond(in)">
                                      <p:cBhvr>
                                        <p:cTn id="187" dur="2000"/>
                                        <p:tgtEl>
                                          <p:spTgt spid="13"/>
                                        </p:tgtEl>
                                      </p:cBhvr>
                                    </p:animEffect>
                                  </p:childTnLst>
                                </p:cTn>
                              </p:par>
                              <p:par>
                                <p:cTn id="188" presetID="8" presetClass="entr" presetSubtype="16" fill="hold" nodeType="withEffect">
                                  <p:stCondLst>
                                    <p:cond delay="0"/>
                                  </p:stCondLst>
                                  <p:childTnLst>
                                    <p:set>
                                      <p:cBhvr>
                                        <p:cTn id="189" dur="1" fill="hold">
                                          <p:stCondLst>
                                            <p:cond delay="0"/>
                                          </p:stCondLst>
                                        </p:cTn>
                                        <p:tgtEl>
                                          <p:spTgt spid="18"/>
                                        </p:tgtEl>
                                        <p:attrNameLst>
                                          <p:attrName>style.visibility</p:attrName>
                                        </p:attrNameLst>
                                      </p:cBhvr>
                                      <p:to>
                                        <p:strVal val="visible"/>
                                      </p:to>
                                    </p:set>
                                    <p:animEffect transition="in" filter="diamond(in)">
                                      <p:cBhvr>
                                        <p:cTn id="190" dur="2000"/>
                                        <p:tgtEl>
                                          <p:spTgt spid="18"/>
                                        </p:tgtEl>
                                      </p:cBhvr>
                                    </p:animEffect>
                                  </p:childTnLst>
                                </p:cTn>
                              </p:par>
                            </p:childTnLst>
                          </p:cTn>
                        </p:par>
                      </p:childTnLst>
                    </p:cTn>
                  </p:par>
                  <p:par>
                    <p:cTn id="191" fill="hold">
                      <p:stCondLst>
                        <p:cond delay="indefinite"/>
                      </p:stCondLst>
                      <p:childTnLst>
                        <p:par>
                          <p:cTn id="192" fill="hold">
                            <p:stCondLst>
                              <p:cond delay="0"/>
                            </p:stCondLst>
                            <p:childTnLst>
                              <p:par>
                                <p:cTn id="193" presetID="8" presetClass="entr" presetSubtype="16" fill="hold" grpId="0" nodeType="clickEffect">
                                  <p:stCondLst>
                                    <p:cond delay="0"/>
                                  </p:stCondLst>
                                  <p:childTnLst>
                                    <p:set>
                                      <p:cBhvr>
                                        <p:cTn id="194" dur="1" fill="hold">
                                          <p:stCondLst>
                                            <p:cond delay="0"/>
                                          </p:stCondLst>
                                        </p:cTn>
                                        <p:tgtEl>
                                          <p:spTgt spid="37"/>
                                        </p:tgtEl>
                                        <p:attrNameLst>
                                          <p:attrName>style.visibility</p:attrName>
                                        </p:attrNameLst>
                                      </p:cBhvr>
                                      <p:to>
                                        <p:strVal val="visible"/>
                                      </p:to>
                                    </p:set>
                                    <p:animEffect transition="in" filter="diamond(in)">
                                      <p:cBhvr>
                                        <p:cTn id="195" dur="2000"/>
                                        <p:tgtEl>
                                          <p:spTgt spid="37"/>
                                        </p:tgtEl>
                                      </p:cBhvr>
                                    </p:animEffect>
                                  </p:childTnLst>
                                </p:cTn>
                              </p:par>
                            </p:childTnLst>
                          </p:cTn>
                        </p:par>
                      </p:childTnLst>
                    </p:cTn>
                  </p:par>
                  <p:par>
                    <p:cTn id="196" fill="hold">
                      <p:stCondLst>
                        <p:cond delay="indefinite"/>
                      </p:stCondLst>
                      <p:childTnLst>
                        <p:par>
                          <p:cTn id="197" fill="hold">
                            <p:stCondLst>
                              <p:cond delay="0"/>
                            </p:stCondLst>
                            <p:childTnLst>
                              <p:par>
                                <p:cTn id="198" presetID="4" presetClass="exit" presetSubtype="32" fill="hold" grpId="2" nodeType="clickEffect">
                                  <p:stCondLst>
                                    <p:cond delay="0"/>
                                  </p:stCondLst>
                                  <p:childTnLst>
                                    <p:animEffect transition="out" filter="box(out)">
                                      <p:cBhvr>
                                        <p:cTn id="199" dur="2000"/>
                                        <p:tgtEl>
                                          <p:spTgt spid="37"/>
                                        </p:tgtEl>
                                      </p:cBhvr>
                                    </p:animEffect>
                                    <p:set>
                                      <p:cBhvr>
                                        <p:cTn id="200" dur="1" fill="hold">
                                          <p:stCondLst>
                                            <p:cond delay="1999"/>
                                          </p:stCondLst>
                                        </p:cTn>
                                        <p:tgtEl>
                                          <p:spTgt spid="37"/>
                                        </p:tgtEl>
                                        <p:attrNameLst>
                                          <p:attrName>style.visibility</p:attrName>
                                        </p:attrNameLst>
                                      </p:cBhvr>
                                      <p:to>
                                        <p:strVal val="hidden"/>
                                      </p:to>
                                    </p:set>
                                  </p:childTnLst>
                                </p:cTn>
                              </p:par>
                              <p:par>
                                <p:cTn id="201" presetID="4" presetClass="exit" presetSubtype="32" fill="hold" nodeType="withEffect">
                                  <p:stCondLst>
                                    <p:cond delay="0"/>
                                  </p:stCondLst>
                                  <p:childTnLst>
                                    <p:animEffect transition="out" filter="box(out)">
                                      <p:cBhvr>
                                        <p:cTn id="202" dur="2000"/>
                                        <p:tgtEl>
                                          <p:spTgt spid="13"/>
                                        </p:tgtEl>
                                      </p:cBhvr>
                                    </p:animEffect>
                                    <p:set>
                                      <p:cBhvr>
                                        <p:cTn id="203" dur="1" fill="hold">
                                          <p:stCondLst>
                                            <p:cond delay="1999"/>
                                          </p:stCondLst>
                                        </p:cTn>
                                        <p:tgtEl>
                                          <p:spTgt spid="13"/>
                                        </p:tgtEl>
                                        <p:attrNameLst>
                                          <p:attrName>style.visibility</p:attrName>
                                        </p:attrNameLst>
                                      </p:cBhvr>
                                      <p:to>
                                        <p:strVal val="hidden"/>
                                      </p:to>
                                    </p:set>
                                  </p:childTnLst>
                                </p:cTn>
                              </p:par>
                              <p:par>
                                <p:cTn id="204" presetID="4" presetClass="exit" presetSubtype="32" fill="hold" nodeType="withEffect">
                                  <p:stCondLst>
                                    <p:cond delay="0"/>
                                  </p:stCondLst>
                                  <p:childTnLst>
                                    <p:animEffect transition="out" filter="box(out)">
                                      <p:cBhvr>
                                        <p:cTn id="205" dur="2000"/>
                                        <p:tgtEl>
                                          <p:spTgt spid="18"/>
                                        </p:tgtEl>
                                      </p:cBhvr>
                                    </p:animEffect>
                                    <p:set>
                                      <p:cBhvr>
                                        <p:cTn id="206" dur="1" fill="hold">
                                          <p:stCondLst>
                                            <p:cond delay="1999"/>
                                          </p:stCondLst>
                                        </p:cTn>
                                        <p:tgtEl>
                                          <p:spTgt spid="18"/>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8" presetClass="entr" presetSubtype="16" fill="hold" nodeType="click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diamond(in)">
                                      <p:cBhvr>
                                        <p:cTn id="211" dur="2000"/>
                                        <p:tgtEl>
                                          <p:spTgt spid="28"/>
                                        </p:tgtEl>
                                      </p:cBhvr>
                                    </p:animEffect>
                                  </p:childTnLst>
                                </p:cTn>
                              </p:par>
                              <p:par>
                                <p:cTn id="212" presetID="8" presetClass="entr" presetSubtype="16" fill="hold" nodeType="withEffect">
                                  <p:stCondLst>
                                    <p:cond delay="0"/>
                                  </p:stCondLst>
                                  <p:childTnLst>
                                    <p:set>
                                      <p:cBhvr>
                                        <p:cTn id="213" dur="1" fill="hold">
                                          <p:stCondLst>
                                            <p:cond delay="0"/>
                                          </p:stCondLst>
                                        </p:cTn>
                                        <p:tgtEl>
                                          <p:spTgt spid="27"/>
                                        </p:tgtEl>
                                        <p:attrNameLst>
                                          <p:attrName>style.visibility</p:attrName>
                                        </p:attrNameLst>
                                      </p:cBhvr>
                                      <p:to>
                                        <p:strVal val="visible"/>
                                      </p:to>
                                    </p:set>
                                    <p:animEffect transition="in" filter="diamond(in)">
                                      <p:cBhvr>
                                        <p:cTn id="214" dur="2000"/>
                                        <p:tgtEl>
                                          <p:spTgt spid="27"/>
                                        </p:tgtEl>
                                      </p:cBhvr>
                                    </p:animEffect>
                                  </p:childTnLst>
                                </p:cTn>
                              </p:par>
                              <p:par>
                                <p:cTn id="215" presetID="8" presetClass="entr" presetSubtype="16" fill="hold" nodeType="withEffect">
                                  <p:stCondLst>
                                    <p:cond delay="0"/>
                                  </p:stCondLst>
                                  <p:childTnLst>
                                    <p:set>
                                      <p:cBhvr>
                                        <p:cTn id="216" dur="1" fill="hold">
                                          <p:stCondLst>
                                            <p:cond delay="0"/>
                                          </p:stCondLst>
                                        </p:cTn>
                                        <p:tgtEl>
                                          <p:spTgt spid="29"/>
                                        </p:tgtEl>
                                        <p:attrNameLst>
                                          <p:attrName>style.visibility</p:attrName>
                                        </p:attrNameLst>
                                      </p:cBhvr>
                                      <p:to>
                                        <p:strVal val="visible"/>
                                      </p:to>
                                    </p:set>
                                    <p:animEffect transition="in" filter="diamond(in)">
                                      <p:cBhvr>
                                        <p:cTn id="217" dur="2000"/>
                                        <p:tgtEl>
                                          <p:spTgt spid="29"/>
                                        </p:tgtEl>
                                      </p:cBhvr>
                                    </p:animEffect>
                                  </p:childTnLst>
                                </p:cTn>
                              </p:par>
                              <p:par>
                                <p:cTn id="218" presetID="8" presetClass="entr" presetSubtype="16" fill="hold" nodeType="withEffect">
                                  <p:stCondLst>
                                    <p:cond delay="0"/>
                                  </p:stCondLst>
                                  <p:childTnLst>
                                    <p:set>
                                      <p:cBhvr>
                                        <p:cTn id="219" dur="1" fill="hold">
                                          <p:stCondLst>
                                            <p:cond delay="0"/>
                                          </p:stCondLst>
                                        </p:cTn>
                                        <p:tgtEl>
                                          <p:spTgt spid="30"/>
                                        </p:tgtEl>
                                        <p:attrNameLst>
                                          <p:attrName>style.visibility</p:attrName>
                                        </p:attrNameLst>
                                      </p:cBhvr>
                                      <p:to>
                                        <p:strVal val="visible"/>
                                      </p:to>
                                    </p:set>
                                    <p:animEffect transition="in" filter="diamond(in)">
                                      <p:cBhvr>
                                        <p:cTn id="220" dur="2000"/>
                                        <p:tgtEl>
                                          <p:spTgt spid="30"/>
                                        </p:tgtEl>
                                      </p:cBhvr>
                                    </p:animEffect>
                                  </p:childTnLst>
                                </p:cTn>
                              </p:par>
                            </p:childTnLst>
                          </p:cTn>
                        </p:par>
                      </p:childTnLst>
                    </p:cTn>
                  </p:par>
                  <p:par>
                    <p:cTn id="221" fill="hold">
                      <p:stCondLst>
                        <p:cond delay="indefinite"/>
                      </p:stCondLst>
                      <p:childTnLst>
                        <p:par>
                          <p:cTn id="222" fill="hold">
                            <p:stCondLst>
                              <p:cond delay="0"/>
                            </p:stCondLst>
                            <p:childTnLst>
                              <p:par>
                                <p:cTn id="223" presetID="8" presetClass="entr" presetSubtype="16" fill="hold" grpId="0" nodeType="clickEffect">
                                  <p:stCondLst>
                                    <p:cond delay="0"/>
                                  </p:stCondLst>
                                  <p:childTnLst>
                                    <p:set>
                                      <p:cBhvr>
                                        <p:cTn id="224" dur="1" fill="hold">
                                          <p:stCondLst>
                                            <p:cond delay="0"/>
                                          </p:stCondLst>
                                        </p:cTn>
                                        <p:tgtEl>
                                          <p:spTgt spid="40"/>
                                        </p:tgtEl>
                                        <p:attrNameLst>
                                          <p:attrName>style.visibility</p:attrName>
                                        </p:attrNameLst>
                                      </p:cBhvr>
                                      <p:to>
                                        <p:strVal val="visible"/>
                                      </p:to>
                                    </p:set>
                                    <p:animEffect transition="in" filter="diamond(in)">
                                      <p:cBhvr>
                                        <p:cTn id="225"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2" grpId="0" animBg="1"/>
      <p:bldP spid="32" grpId="1" animBg="1"/>
      <p:bldP spid="32" grpId="2" animBg="1"/>
      <p:bldP spid="33" grpId="0" bldLvl="0" animBg="1"/>
      <p:bldP spid="33" grpId="1" animBg="1"/>
      <p:bldP spid="33" grpId="2" bldLvl="0" animBg="1"/>
      <p:bldP spid="34" grpId="0" animBg="1"/>
      <p:bldP spid="34" grpId="1" animBg="1"/>
      <p:bldP spid="34" grpId="2" animBg="1"/>
      <p:bldP spid="35" grpId="0" animBg="1"/>
      <p:bldP spid="35" grpId="1" animBg="1"/>
      <p:bldP spid="35" grpId="2" animBg="1"/>
      <p:bldP spid="36" grpId="0" bldLvl="0" animBg="1"/>
      <p:bldP spid="36" grpId="1" animBg="1"/>
      <p:bldP spid="36" grpId="2" bldLvl="0" animBg="1"/>
      <p:bldP spid="37" grpId="0" animBg="1"/>
      <p:bldP spid="37" grpId="1" animBg="1"/>
      <p:bldP spid="37" grpId="2" animBg="1"/>
      <p:bldP spid="40" grpId="0" animBg="1"/>
      <p:bldP spid="4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275590" y="488315"/>
            <a:ext cx="11640185" cy="6247130"/>
          </a:xfrm>
          <a:prstGeom prst="rect">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wrap="square">
            <a:spAutoFit/>
          </a:bodyPr>
          <a:p>
            <a:pPr indent="355600"/>
            <a:r>
              <a:rPr lang="en-US" sz="2400" b="0">
                <a:latin typeface="Times New Roman" panose="02020603050405020304" charset="0"/>
                <a:ea typeface="宋体" panose="02010600030101010101" pitchFamily="2" charset="-122"/>
                <a:cs typeface="Times New Roman" panose="02020603050405020304" charset="0"/>
              </a:rPr>
              <a:t> </a:t>
            </a:r>
            <a:r>
              <a:rPr lang="en-US" sz="2400" b="0" i="1">
                <a:latin typeface="Times New Roman" panose="02020603050405020304" charset="0"/>
                <a:ea typeface="宋体" panose="02010600030101010101" pitchFamily="2" charset="-122"/>
                <a:cs typeface="Times New Roman" panose="02020603050405020304" charset="0"/>
              </a:rPr>
              <a:t>When I brought my paycheck home--it was$119--my dad wanted to talk to me. </a:t>
            </a:r>
            <a:r>
              <a:rPr lang="en-US" sz="2400" b="0">
                <a:latin typeface="Times New Roman" panose="02020603050405020304" charset="0"/>
                <a:ea typeface="宋体" panose="02010600030101010101" pitchFamily="2" charset="-122"/>
                <a:cs typeface="Times New Roman" panose="02020603050405020304" charset="0"/>
              </a:rPr>
              <a:t>It was the last thing  that I wanted to talk. with my heart pounding just like a deer, I had intended to slip back to my bedroom tiptoeing, when an aged voice </a:t>
            </a:r>
            <a:r>
              <a:rPr lang="en-US" altLang="zh-CN" sz="2400">
                <a:latin typeface="Times New Roman" panose="02020603050405020304" charset="0"/>
                <a:ea typeface="宋体" panose="02010600030101010101" pitchFamily="2" charset="-122"/>
                <a:cs typeface="Times New Roman" panose="02020603050405020304" charset="0"/>
                <a:sym typeface="+mn-ea"/>
              </a:rPr>
              <a:t>set my heart racing, “Congratulations to you on the paycheck”, which made me </a:t>
            </a:r>
            <a:r>
              <a:rPr lang="en-US" altLang="zh-CN" sz="2400" dirty="0">
                <a:solidFill>
                  <a:prstClr val="black"/>
                </a:solidFill>
                <a:latin typeface="Times New Roman" panose="02020603050405020304" charset="0"/>
                <a:ea typeface="宋体" panose="02010600030101010101" pitchFamily="2" charset="-122"/>
                <a:sym typeface="+mn-ea"/>
              </a:rPr>
              <a:t>thrown into a dark world and sank into hopelessness</a:t>
            </a:r>
            <a:r>
              <a:rPr lang="en-US" altLang="zh-CN" sz="2400">
                <a:latin typeface="Times New Roman" panose="02020603050405020304" charset="0"/>
                <a:ea typeface="宋体" panose="02010600030101010101" pitchFamily="2" charset="-122"/>
                <a:cs typeface="Times New Roman" panose="02020603050405020304" charset="0"/>
                <a:sym typeface="+mn-ea"/>
              </a:rPr>
              <a:t>. The thought that I had been yearning for  </a:t>
            </a:r>
            <a:r>
              <a:rPr lang="en-US" altLang="zh-CN" sz="2400" u="sng">
                <a:latin typeface="Times New Roman" panose="02020603050405020304" charset="0"/>
                <a:ea typeface="宋体" panose="02010600030101010101" pitchFamily="2" charset="-122"/>
                <a:cs typeface="Times New Roman" panose="02020603050405020304" charset="0"/>
                <a:sym typeface="+mn-ea"/>
              </a:rPr>
              <a:t>future</a:t>
            </a:r>
            <a:r>
              <a:rPr lang="en-US" altLang="zh-CN" sz="2400">
                <a:latin typeface="Times New Roman" panose="02020603050405020304" charset="0"/>
                <a:ea typeface="宋体" panose="02010600030101010101" pitchFamily="2" charset="-122"/>
                <a:cs typeface="Times New Roman" panose="02020603050405020304" charset="0"/>
                <a:sym typeface="+mn-ea"/>
              </a:rPr>
              <a:t> </a:t>
            </a:r>
            <a:r>
              <a:rPr lang="en-US" sz="2400">
                <a:latin typeface="Times New Roman" panose="02020603050405020304" charset="0"/>
                <a:ea typeface="宋体" panose="02010600030101010101" pitchFamily="2" charset="-122"/>
                <a:sym typeface="+mn-ea"/>
              </a:rPr>
              <a:t>trombone </a:t>
            </a:r>
            <a:r>
              <a:rPr lang="en-US" altLang="zh-CN" sz="2400">
                <a:latin typeface="Times New Roman" panose="02020603050405020304" charset="0"/>
                <a:ea typeface="宋体" panose="02010600030101010101" pitchFamily="2" charset="-122"/>
                <a:cs typeface="Times New Roman" panose="02020603050405020304" charset="0"/>
                <a:sym typeface="+mn-ea"/>
              </a:rPr>
              <a:t>loomed up ahead of me again, </a:t>
            </a:r>
            <a:r>
              <a:rPr lang="en-US" altLang="zh-CN" sz="2400" dirty="0">
                <a:effectLst/>
                <a:latin typeface="Times New Roman" panose="02020603050405020304" charset="0"/>
                <a:ea typeface="宋体" panose="02010600030101010101" pitchFamily="2" charset="-122"/>
                <a:sym typeface="+mn-ea"/>
              </a:rPr>
              <a:t>tears beginning to blur my vision. </a:t>
            </a:r>
            <a:r>
              <a:rPr lang="en-US" sz="2400">
                <a:latin typeface="Times New Roman" panose="02020603050405020304" charset="0"/>
                <a:ea typeface="宋体" panose="02010600030101010101" pitchFamily="2" charset="-122"/>
                <a:cs typeface="Times New Roman" panose="02020603050405020304" charset="0"/>
                <a:sym typeface="+mn-ea"/>
              </a:rPr>
              <a:t>Reluctantly, I moved inch by inch towards him ,</a:t>
            </a:r>
            <a:r>
              <a:rPr lang="en-US" altLang="zh-CN" sz="2400">
                <a:latin typeface="Times New Roman" panose="02020603050405020304" charset="0"/>
                <a:ea typeface="宋体" panose="02010600030101010101" pitchFamily="2" charset="-122"/>
                <a:cs typeface="Times New Roman" panose="02020603050405020304" charset="0"/>
                <a:sym typeface="+mn-ea"/>
              </a:rPr>
              <a:t>curling my lips. </a:t>
            </a:r>
            <a:r>
              <a:rPr lang="en-US" sz="2400">
                <a:latin typeface="Times New Roman" panose="02020603050405020304" charset="0"/>
                <a:ea typeface="宋体" panose="02010600030101010101" pitchFamily="2" charset="-122"/>
                <a:cs typeface="Times New Roman" panose="02020603050405020304" charset="0"/>
                <a:sym typeface="+mn-ea"/>
              </a:rPr>
              <a:t> Father </a:t>
            </a:r>
            <a:r>
              <a:rPr lang="en-US" altLang="zh-CN" sz="2400">
                <a:latin typeface="Times New Roman" panose="02020603050405020304" charset="0"/>
                <a:ea typeface="宋体" panose="02010600030101010101" pitchFamily="2" charset="-122"/>
                <a:cs typeface="Times New Roman" panose="02020603050405020304" charset="0"/>
                <a:sym typeface="+mn-ea"/>
              </a:rPr>
              <a:t>gawped at me,</a:t>
            </a:r>
            <a:r>
              <a:rPr lang="en-US" sz="2400">
                <a:latin typeface="Times New Roman" panose="02020603050405020304" charset="0"/>
                <a:ea typeface="宋体" panose="02010600030101010101" pitchFamily="2" charset="-122"/>
                <a:cs typeface="Times New Roman" panose="02020603050405020304" charset="0"/>
                <a:sym typeface="+mn-ea"/>
              </a:rPr>
              <a:t> </a:t>
            </a:r>
            <a:r>
              <a:rPr lang="en-US" altLang="zh-CN" sz="2400">
                <a:latin typeface="Times New Roman" panose="02020603050405020304" charset="0"/>
                <a:ea typeface="宋体" panose="02010600030101010101" pitchFamily="2" charset="-122"/>
                <a:cs typeface="Times New Roman" panose="02020603050405020304" charset="0"/>
                <a:sym typeface="+mn-ea"/>
              </a:rPr>
              <a:t>lost in thought. So quiet was he that he said nothing. Maybe his first money rang a bell.  </a:t>
            </a:r>
            <a:r>
              <a:rPr lang="en-US" altLang="zh-CN" sz="2400" dirty="0">
                <a:effectLst/>
                <a:latin typeface="Times New Roman" panose="02020603050405020304" charset="0"/>
                <a:ea typeface="宋体" panose="02010600030101010101" pitchFamily="2" charset="-122"/>
                <a:sym typeface="+mn-ea"/>
              </a:rPr>
              <a:t>Like a bolt out of the blue, he blurted out, “You can use the money as you wish, my son! ”  With the words, he </a:t>
            </a:r>
            <a:r>
              <a:rPr lang="en-US" altLang="zh-CN" sz="2400">
                <a:latin typeface="Times New Roman" panose="02020603050405020304" charset="0"/>
                <a:ea typeface="宋体" panose="02010600030101010101" pitchFamily="2" charset="-122"/>
                <a:cs typeface="Times New Roman" panose="02020603050405020304" charset="0"/>
                <a:sym typeface="+mn-ea"/>
              </a:rPr>
              <a:t>stumped off.</a:t>
            </a:r>
            <a:endParaRPr lang="en-US" altLang="zh-CN" sz="2400" dirty="0">
              <a:effectLst/>
              <a:latin typeface="Times New Roman" panose="02020603050405020304" charset="0"/>
              <a:ea typeface="宋体" panose="02010600030101010101" pitchFamily="2" charset="-122"/>
              <a:sym typeface="+mn-ea"/>
            </a:endParaRPr>
          </a:p>
          <a:p>
            <a:pPr marL="0" lvl="1" indent="355600"/>
            <a:r>
              <a:rPr lang="en-US" sz="2400">
                <a:latin typeface="Times New Roman" panose="02020603050405020304" charset="0"/>
                <a:ea typeface="宋体" panose="02010600030101010101" pitchFamily="2" charset="-122"/>
                <a:cs typeface="Times New Roman" panose="02020603050405020304" charset="0"/>
                <a:sym typeface="+mn-ea"/>
              </a:rPr>
              <a:t> </a:t>
            </a:r>
            <a:r>
              <a:rPr lang="en-US" sz="2400" i="1">
                <a:latin typeface="Times New Roman" panose="02020603050405020304" charset="0"/>
                <a:ea typeface="宋体" panose="02010600030101010101" pitchFamily="2" charset="-122"/>
                <a:cs typeface="Times New Roman" panose="02020603050405020304" charset="0"/>
                <a:sym typeface="+mn-ea"/>
              </a:rPr>
              <a:t>I was surprised that my dad allowed me to use the money as I wished. </a:t>
            </a:r>
            <a:r>
              <a:rPr lang="en-US" sz="2400">
                <a:latin typeface="Times New Roman" panose="02020603050405020304" charset="0"/>
                <a:ea typeface="宋体" panose="02010600030101010101" pitchFamily="2" charset="-122"/>
                <a:cs typeface="Times New Roman" panose="02020603050405020304" charset="0"/>
                <a:sym typeface="+mn-ea"/>
              </a:rPr>
              <a:t>In a flash, my depression gave way to well-being. I grinned from ear to ear as if floating on the air.</a:t>
            </a:r>
            <a:r>
              <a:rPr lang="en-US" altLang="zh-CN" sz="2400" dirty="0">
                <a:sym typeface="+mn-ea"/>
              </a:rPr>
              <a:t> </a:t>
            </a:r>
            <a:r>
              <a:rPr lang="en-US" altLang="zh-CN" sz="2400" dirty="0">
                <a:latin typeface="Times New Roman" panose="02020603050405020304" charset="0"/>
                <a:cs typeface="Times New Roman" panose="02020603050405020304" charset="0"/>
                <a:sym typeface="+mn-ea"/>
              </a:rPr>
              <a:t>I determined to buy a new trombone without delay. However, when I looked out, gazing at my father’s receding figure with his legs </a:t>
            </a:r>
            <a:r>
              <a:rPr lang="en-US" altLang="zh-CN" sz="2400">
                <a:latin typeface="Times New Roman" panose="02020603050405020304" charset="0"/>
                <a:ea typeface="宋体" panose="02010600030101010101" pitchFamily="2" charset="-122"/>
                <a:cs typeface="Times New Roman" panose="02020603050405020304" charset="0"/>
                <a:sym typeface="+mn-ea"/>
              </a:rPr>
              <a:t>hobbling</a:t>
            </a:r>
            <a:r>
              <a:rPr lang="en-US" altLang="zh-CN" sz="2400" dirty="0">
                <a:latin typeface="Times New Roman" panose="02020603050405020304" charset="0"/>
                <a:cs typeface="Times New Roman" panose="02020603050405020304" charset="0"/>
                <a:sym typeface="+mn-ea"/>
              </a:rPr>
              <a:t>, moving from side to side like a duck, </a:t>
            </a:r>
            <a:r>
              <a:rPr lang="en-US" altLang="zh-CN" sz="2400">
                <a:latin typeface="Times New Roman" panose="02020603050405020304" charset="0"/>
                <a:ea typeface="宋体" panose="02010600030101010101" pitchFamily="2" charset="-122"/>
                <a:cs typeface="Times New Roman" panose="02020603050405020304" charset="0"/>
                <a:sym typeface="+mn-ea"/>
              </a:rPr>
              <a:t>a shred of guilt crept upon on me. My father </a:t>
            </a:r>
            <a:r>
              <a:rPr lang="en-US" altLang="zh-CN" sz="2400" u="sng">
                <a:latin typeface="Times New Roman" panose="02020603050405020304" charset="0"/>
                <a:ea typeface="宋体" panose="02010600030101010101" pitchFamily="2" charset="-122"/>
                <a:cs typeface="Times New Roman" panose="02020603050405020304" charset="0"/>
                <a:sym typeface="+mn-ea"/>
              </a:rPr>
              <a:t>worked</a:t>
            </a:r>
            <a:r>
              <a:rPr lang="en-US" altLang="zh-CN" sz="2400">
                <a:latin typeface="Times New Roman" panose="02020603050405020304" charset="0"/>
                <a:ea typeface="宋体" panose="02010600030101010101" pitchFamily="2" charset="-122"/>
                <a:cs typeface="Times New Roman" panose="02020603050405020304" charset="0"/>
                <a:sym typeface="+mn-ea"/>
              </a:rPr>
              <a:t> his fingers to the bones to support the family, </a:t>
            </a:r>
            <a:r>
              <a:rPr lang="en-US" sz="2400">
                <a:latin typeface="Times New Roman" panose="02020603050405020304" charset="0"/>
                <a:ea typeface="宋体" panose="02010600030101010101" pitchFamily="2" charset="-122"/>
                <a:cs typeface="Times New Roman" panose="02020603050405020304" charset="0"/>
                <a:sym typeface="+mn-ea"/>
              </a:rPr>
              <a:t>I shouldn’t have been so selfish. Moved by his figure, I rushed out and hugged him tightly, </a:t>
            </a:r>
            <a:r>
              <a:rPr lang="en-US" sz="2000">
                <a:latin typeface="Times New Roman" panose="02020603050405020304" charset="0"/>
                <a:ea typeface="宋体" panose="02010600030101010101" pitchFamily="2" charset="-122"/>
                <a:sym typeface="+mn-ea"/>
              </a:rPr>
              <a:t>sobbing, “Dad, I am willing to contribute my money. I’ve grown up. I’ll share the family expenses with you.” Hearing this, my father smiled with tears in his eyes. From then on, we spoke our minds freely to each other.</a:t>
            </a:r>
            <a:endParaRPr lang="en-US" sz="2000">
              <a:latin typeface="Times New Roman" panose="02020603050405020304" charset="0"/>
              <a:ea typeface="宋体" panose="02010600030101010101" pitchFamily="2" charset="-122"/>
              <a:sym typeface="+mn-ea"/>
            </a:endParaRPr>
          </a:p>
        </p:txBody>
      </p:sp>
      <p:sp>
        <p:nvSpPr>
          <p:cNvPr id="2" name="文本框 1"/>
          <p:cNvSpPr txBox="1"/>
          <p:nvPr/>
        </p:nvSpPr>
        <p:spPr>
          <a:xfrm>
            <a:off x="4073525" y="0"/>
            <a:ext cx="4496435" cy="521970"/>
          </a:xfrm>
          <a:prstGeom prst="rect">
            <a:avLst/>
          </a:prstGeom>
          <a:solidFill>
            <a:schemeClr val="accent4">
              <a:lumMod val="20000"/>
              <a:lumOff val="80000"/>
            </a:schemeClr>
          </a:solidFill>
        </p:spPr>
        <p:txBody>
          <a:bodyPr wrap="square" rtlCol="0">
            <a:spAutoFit/>
          </a:bodyPr>
          <a:p>
            <a:pPr algn="ctr"/>
            <a:r>
              <a:rPr lang="en-US" altLang="zh-CN" sz="2800" b="1">
                <a:latin typeface="Times New Roman" panose="02020603050405020304" charset="0"/>
                <a:cs typeface="Times New Roman" panose="02020603050405020304" charset="0"/>
              </a:rPr>
              <a:t>a possible version</a:t>
            </a:r>
            <a:r>
              <a:rPr lang="zh-CN" altLang="en-US" sz="2800" b="1">
                <a:latin typeface="Times New Roman" panose="02020603050405020304" charset="0"/>
                <a:cs typeface="Times New Roman" panose="02020603050405020304" charset="0"/>
              </a:rPr>
              <a:t>：</a:t>
            </a:r>
            <a:r>
              <a:rPr lang="en-US" altLang="zh-CN" sz="2800" b="1">
                <a:latin typeface="Times New Roman" panose="02020603050405020304" charset="0"/>
                <a:cs typeface="Times New Roman" panose="02020603050405020304" charset="0"/>
              </a:rPr>
              <a:t> </a:t>
            </a:r>
            <a:r>
              <a:rPr lang="zh-CN" altLang="en-US" sz="2800" b="1">
                <a:latin typeface="Times New Roman" panose="02020603050405020304" charset="0"/>
                <a:cs typeface="Times New Roman" panose="02020603050405020304" charset="0"/>
              </a:rPr>
              <a:t>原创</a:t>
            </a:r>
            <a:endParaRPr lang="zh-CN" altLang="en-US" sz="2800" b="1">
              <a:latin typeface="Times New Roman" panose="02020603050405020304" charset="0"/>
              <a:cs typeface="Times New Roman" panose="02020603050405020304" charset="0"/>
            </a:endParaRPr>
          </a:p>
        </p:txBody>
      </p:sp>
      <p:cxnSp>
        <p:nvCxnSpPr>
          <p:cNvPr id="22" name="直接连接符 21"/>
          <p:cNvCxnSpPr/>
          <p:nvPr/>
        </p:nvCxnSpPr>
        <p:spPr>
          <a:xfrm>
            <a:off x="4932680" y="1243330"/>
            <a:ext cx="4076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932680" y="1651635"/>
            <a:ext cx="4076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5060315" y="2009775"/>
            <a:ext cx="6517640" cy="1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75590" y="2737485"/>
            <a:ext cx="4076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0414000" y="2724785"/>
            <a:ext cx="1266190" cy="133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1494790" y="4195445"/>
            <a:ext cx="1124585" cy="1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45770" y="4565015"/>
            <a:ext cx="4076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829175" y="4565015"/>
            <a:ext cx="5611495" cy="6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650240" y="5639435"/>
            <a:ext cx="2774315" cy="266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4164965" y="6022975"/>
            <a:ext cx="2569845" cy="247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838960" y="6303645"/>
            <a:ext cx="4076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005195" y="3107690"/>
            <a:ext cx="40767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275590" y="3441065"/>
            <a:ext cx="2982595" cy="254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723390" y="6636385"/>
            <a:ext cx="40767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云形标注 50"/>
          <p:cNvSpPr/>
          <p:nvPr/>
        </p:nvSpPr>
        <p:spPr>
          <a:xfrm>
            <a:off x="4608195" y="144145"/>
            <a:ext cx="2363470" cy="1099185"/>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latin typeface="Times New Roman" panose="02020603050405020304" charset="0"/>
                <a:ea typeface="宋体" panose="02010600030101010101" pitchFamily="2" charset="-122"/>
                <a:cs typeface="Times New Roman" panose="02020603050405020304" charset="0"/>
              </a:rPr>
              <a:t>nervous</a:t>
            </a:r>
            <a:endParaRPr lang="en-US" altLang="zh-CN" sz="2800" b="1">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52" name="云形标注 51"/>
          <p:cNvSpPr/>
          <p:nvPr/>
        </p:nvSpPr>
        <p:spPr>
          <a:xfrm>
            <a:off x="6772910" y="514350"/>
            <a:ext cx="2236470" cy="1099185"/>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chemeClr val="tx1"/>
                </a:solidFill>
                <a:latin typeface="Times New Roman" panose="02020603050405020304" charset="0"/>
                <a:ea typeface="宋体" panose="02010600030101010101" pitchFamily="2" charset="-122"/>
                <a:cs typeface="Times New Roman" panose="02020603050405020304" charset="0"/>
                <a:sym typeface="+mn-ea"/>
              </a:rPr>
              <a:t>hopeless</a:t>
            </a:r>
            <a:endParaRPr lang="en-US" altLang="zh-CN" sz="2800" b="1">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3" name="云形标注 52"/>
          <p:cNvSpPr/>
          <p:nvPr/>
        </p:nvSpPr>
        <p:spPr>
          <a:xfrm>
            <a:off x="1570990" y="1270635"/>
            <a:ext cx="2236470" cy="1099185"/>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chemeClr val="tx1"/>
                </a:solidFill>
                <a:latin typeface="Times New Roman" panose="02020603050405020304" charset="0"/>
                <a:ea typeface="宋体" panose="02010600030101010101" pitchFamily="2" charset="-122"/>
                <a:cs typeface="Times New Roman" panose="02020603050405020304" charset="0"/>
                <a:sym typeface="+mn-ea"/>
              </a:rPr>
              <a:t>grieved</a:t>
            </a:r>
            <a:endParaRPr lang="en-US" altLang="zh-CN" sz="2800" b="1">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4" name="云形标注 53"/>
          <p:cNvSpPr/>
          <p:nvPr/>
        </p:nvSpPr>
        <p:spPr>
          <a:xfrm>
            <a:off x="1003935" y="2701290"/>
            <a:ext cx="2619375" cy="1137285"/>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chemeClr val="tx1"/>
                </a:solidFill>
                <a:latin typeface="Times New Roman" panose="02020603050405020304" charset="0"/>
                <a:ea typeface="宋体" panose="02010600030101010101" pitchFamily="2" charset="-122"/>
                <a:cs typeface="Times New Roman" panose="02020603050405020304" charset="0"/>
                <a:sym typeface="+mn-ea"/>
              </a:rPr>
              <a:t>surprised</a:t>
            </a:r>
            <a:endParaRPr lang="en-US" altLang="zh-CN" sz="2800" b="1">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5" name="云形标注 54"/>
          <p:cNvSpPr/>
          <p:nvPr/>
        </p:nvSpPr>
        <p:spPr>
          <a:xfrm>
            <a:off x="3454400" y="3204845"/>
            <a:ext cx="2619375" cy="1137285"/>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chemeClr val="tx1"/>
                </a:solidFill>
                <a:latin typeface="Times New Roman" panose="02020603050405020304" charset="0"/>
                <a:ea typeface="宋体" panose="02010600030101010101" pitchFamily="2" charset="-122"/>
                <a:cs typeface="Times New Roman" panose="02020603050405020304" charset="0"/>
                <a:sym typeface="+mn-ea"/>
              </a:rPr>
              <a:t>happy</a:t>
            </a:r>
            <a:endParaRPr lang="en-US" altLang="zh-CN" sz="2800" b="1">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6" name="云形标注 55"/>
          <p:cNvSpPr/>
          <p:nvPr/>
        </p:nvSpPr>
        <p:spPr>
          <a:xfrm>
            <a:off x="1059815" y="4170045"/>
            <a:ext cx="2619375" cy="1137285"/>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chemeClr val="tx1"/>
                </a:solidFill>
                <a:latin typeface="Times New Roman" panose="02020603050405020304" charset="0"/>
                <a:ea typeface="宋体" panose="02010600030101010101" pitchFamily="2" charset="-122"/>
                <a:cs typeface="Times New Roman" panose="02020603050405020304" charset="0"/>
                <a:sym typeface="+mn-ea"/>
              </a:rPr>
              <a:t>guilty</a:t>
            </a:r>
            <a:endParaRPr lang="en-US" altLang="zh-CN" sz="2800" b="1">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7" name="云形标注 56"/>
          <p:cNvSpPr/>
          <p:nvPr/>
        </p:nvSpPr>
        <p:spPr>
          <a:xfrm>
            <a:off x="4352290" y="4439285"/>
            <a:ext cx="2619375" cy="1137285"/>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chemeClr val="tx1"/>
                </a:solidFill>
                <a:latin typeface="Times New Roman" panose="02020603050405020304" charset="0"/>
                <a:ea typeface="宋体" panose="02010600030101010101" pitchFamily="2" charset="-122"/>
                <a:cs typeface="Times New Roman" panose="02020603050405020304" charset="0"/>
                <a:sym typeface="+mn-ea"/>
              </a:rPr>
              <a:t>moved</a:t>
            </a:r>
            <a:endParaRPr lang="en-US" altLang="zh-CN" sz="2800" b="1">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8" name="云形标注 57"/>
          <p:cNvSpPr/>
          <p:nvPr/>
        </p:nvSpPr>
        <p:spPr>
          <a:xfrm>
            <a:off x="9705975" y="1270635"/>
            <a:ext cx="2390140" cy="1099185"/>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chemeClr val="tx1"/>
                </a:solidFill>
                <a:latin typeface="Times New Roman" panose="02020603050405020304" charset="0"/>
                <a:ea typeface="宋体" panose="02010600030101010101" pitchFamily="2" charset="-122"/>
                <a:cs typeface="Times New Roman" panose="02020603050405020304" charset="0"/>
                <a:sym typeface="+mn-ea"/>
              </a:rPr>
              <a:t>reluctant</a:t>
            </a:r>
            <a:endParaRPr lang="en-US" altLang="zh-CN" sz="2800" b="1">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9" name="云形标注 58"/>
          <p:cNvSpPr/>
          <p:nvPr/>
        </p:nvSpPr>
        <p:spPr>
          <a:xfrm>
            <a:off x="2440940" y="4833620"/>
            <a:ext cx="2619375" cy="1137285"/>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chemeClr val="tx1"/>
                </a:solidFill>
                <a:latin typeface="Times New Roman" panose="02020603050405020304" charset="0"/>
                <a:ea typeface="宋体" panose="02010600030101010101" pitchFamily="2" charset="-122"/>
                <a:cs typeface="Times New Roman" panose="02020603050405020304" charset="0"/>
                <a:sym typeface="+mn-ea"/>
              </a:rPr>
              <a:t>willing</a:t>
            </a:r>
            <a:endParaRPr lang="en-US" altLang="zh-CN" sz="2800" b="1">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0" name="云形标注 59"/>
          <p:cNvSpPr/>
          <p:nvPr/>
        </p:nvSpPr>
        <p:spPr>
          <a:xfrm>
            <a:off x="6862445" y="1767205"/>
            <a:ext cx="2351405" cy="1060450"/>
          </a:xfrm>
          <a:prstGeom prst="cloud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latin typeface="Times New Roman" panose="02020603050405020304" charset="0"/>
                <a:ea typeface="宋体" panose="02010600030101010101" pitchFamily="2" charset="-122"/>
                <a:cs typeface="Times New Roman" panose="02020603050405020304" charset="0"/>
              </a:rPr>
              <a:t>silent</a:t>
            </a:r>
            <a:endParaRPr lang="en-US" altLang="zh-CN"/>
          </a:p>
        </p:txBody>
      </p:sp>
      <p:sp>
        <p:nvSpPr>
          <p:cNvPr id="61" name="云形标注 60"/>
          <p:cNvSpPr/>
          <p:nvPr/>
        </p:nvSpPr>
        <p:spPr>
          <a:xfrm>
            <a:off x="173355" y="1995170"/>
            <a:ext cx="2990215" cy="1060450"/>
          </a:xfrm>
          <a:prstGeom prst="cloud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latin typeface="Times New Roman" panose="02020603050405020304" charset="0"/>
                <a:ea typeface="宋体" panose="02010600030101010101" pitchFamily="2" charset="-122"/>
                <a:cs typeface="Times New Roman" panose="02020603050405020304" charset="0"/>
              </a:rPr>
              <a:t>thoughtful</a:t>
            </a:r>
            <a:endParaRPr lang="en-US" altLang="zh-CN"/>
          </a:p>
        </p:txBody>
      </p:sp>
      <p:sp>
        <p:nvSpPr>
          <p:cNvPr id="62" name="云形标注 61"/>
          <p:cNvSpPr/>
          <p:nvPr/>
        </p:nvSpPr>
        <p:spPr>
          <a:xfrm>
            <a:off x="2887345" y="5114290"/>
            <a:ext cx="2351405" cy="1060450"/>
          </a:xfrm>
          <a:prstGeom prst="cloud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latin typeface="Times New Roman" panose="02020603050405020304" charset="0"/>
                <a:ea typeface="宋体" panose="02010600030101010101" pitchFamily="2" charset="-122"/>
                <a:cs typeface="Times New Roman" panose="02020603050405020304" charset="0"/>
              </a:rPr>
              <a:t>happy</a:t>
            </a:r>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2000"/>
                                        <p:tgtEl>
                                          <p:spTgt spid="22"/>
                                        </p:tgtEl>
                                      </p:cBhvr>
                                    </p:animEffect>
                                  </p:childTnLst>
                                </p:cTn>
                              </p:par>
                              <p:par>
                                <p:cTn id="8" presetID="8"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amond(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diamond(in)">
                                      <p:cBhvr>
                                        <p:cTn id="15" dur="20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amond(in)">
                                      <p:cBhvr>
                                        <p:cTn id="20" dur="2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diamond(in)">
                                      <p:cBhvr>
                                        <p:cTn id="25" dur="20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diamond(in)">
                                      <p:cBhvr>
                                        <p:cTn id="30" dur="2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diamond(in)">
                                      <p:cBhvr>
                                        <p:cTn id="35" dur="20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diamond(in)">
                                      <p:cBhvr>
                                        <p:cTn id="40" dur="20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diamond(in)">
                                      <p:cBhvr>
                                        <p:cTn id="45" dur="2000"/>
                                        <p:tgtEl>
                                          <p:spTgt spid="58"/>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diamond(in)">
                                      <p:cBhvr>
                                        <p:cTn id="50" dur="20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diamond(in)">
                                      <p:cBhvr>
                                        <p:cTn id="55" dur="20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diamond(in)">
                                      <p:cBhvr>
                                        <p:cTn id="60" dur="2000"/>
                                        <p:tgtEl>
                                          <p:spTgt spid="41"/>
                                        </p:tgtEl>
                                      </p:cBhvr>
                                    </p:animEffect>
                                  </p:childTnLst>
                                </p:cTn>
                              </p:par>
                              <p:par>
                                <p:cTn id="61" presetID="8" presetClass="entr" presetSubtype="16"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diamond(in)">
                                      <p:cBhvr>
                                        <p:cTn id="63" dur="20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diamond(in)">
                                      <p:cBhvr>
                                        <p:cTn id="68" dur="2000"/>
                                        <p:tgtEl>
                                          <p:spTgt spid="55"/>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ntr" presetSubtype="16"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diamond(in)">
                                      <p:cBhvr>
                                        <p:cTn id="73" dur="2000"/>
                                        <p:tgtEl>
                                          <p:spTgt spid="43"/>
                                        </p:tgtEl>
                                      </p:cBhvr>
                                    </p:animEffect>
                                  </p:childTnLst>
                                </p:cTn>
                              </p:par>
                            </p:childTnLst>
                          </p:cTn>
                        </p:par>
                      </p:childTnLst>
                    </p:cTn>
                  </p:par>
                  <p:par>
                    <p:cTn id="74" fill="hold">
                      <p:stCondLst>
                        <p:cond delay="indefinite"/>
                      </p:stCondLst>
                      <p:childTnLst>
                        <p:par>
                          <p:cTn id="75" fill="hold">
                            <p:stCondLst>
                              <p:cond delay="0"/>
                            </p:stCondLst>
                            <p:childTnLst>
                              <p:par>
                                <p:cTn id="76" presetID="8" presetClass="entr" presetSubtype="16" fill="hold" grpId="0" nodeType="click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diamond(in)">
                                      <p:cBhvr>
                                        <p:cTn id="78" dur="2000"/>
                                        <p:tgtEl>
                                          <p:spTgt spid="56"/>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ntr" presetSubtype="16" fill="hold"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diamond(in)">
                                      <p:cBhvr>
                                        <p:cTn id="83" dur="2000"/>
                                        <p:tgtEl>
                                          <p:spTgt spid="44"/>
                                        </p:tgtEl>
                                      </p:cBhvr>
                                    </p:animEffect>
                                  </p:childTnLst>
                                </p:cTn>
                              </p:par>
                            </p:childTnLst>
                          </p:cTn>
                        </p:par>
                      </p:childTnLst>
                    </p:cTn>
                  </p:par>
                  <p:par>
                    <p:cTn id="84" fill="hold">
                      <p:stCondLst>
                        <p:cond delay="indefinite"/>
                      </p:stCondLst>
                      <p:childTnLst>
                        <p:par>
                          <p:cTn id="85" fill="hold">
                            <p:stCondLst>
                              <p:cond delay="0"/>
                            </p:stCondLst>
                            <p:childTnLst>
                              <p:par>
                                <p:cTn id="86" presetID="8" presetClass="entr" presetSubtype="16" fill="hold" grpId="0" nodeType="click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diamond(in)">
                                      <p:cBhvr>
                                        <p:cTn id="88" dur="2000"/>
                                        <p:tgtEl>
                                          <p:spTgt spid="57"/>
                                        </p:tgtEl>
                                      </p:cBhvr>
                                    </p:animEffect>
                                  </p:childTnLst>
                                </p:cTn>
                              </p:par>
                            </p:childTnLst>
                          </p:cTn>
                        </p:par>
                      </p:childTnLst>
                    </p:cTn>
                  </p:par>
                  <p:par>
                    <p:cTn id="89" fill="hold">
                      <p:stCondLst>
                        <p:cond delay="indefinite"/>
                      </p:stCondLst>
                      <p:childTnLst>
                        <p:par>
                          <p:cTn id="90" fill="hold">
                            <p:stCondLst>
                              <p:cond delay="0"/>
                            </p:stCondLst>
                            <p:childTnLst>
                              <p:par>
                                <p:cTn id="91" presetID="8" presetClass="entr" presetSubtype="16" fill="hold" nodeType="click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diamond(in)">
                                      <p:cBhvr>
                                        <p:cTn id="93" dur="2000"/>
                                        <p:tgtEl>
                                          <p:spTgt spid="45"/>
                                        </p:tgtEl>
                                      </p:cBhvr>
                                    </p:animEffect>
                                  </p:childTnLst>
                                </p:cTn>
                              </p:par>
                            </p:childTnLst>
                          </p:cTn>
                        </p:par>
                      </p:childTnLst>
                    </p:cTn>
                  </p:par>
                  <p:par>
                    <p:cTn id="94" fill="hold">
                      <p:stCondLst>
                        <p:cond delay="indefinite"/>
                      </p:stCondLst>
                      <p:childTnLst>
                        <p:par>
                          <p:cTn id="95" fill="hold">
                            <p:stCondLst>
                              <p:cond delay="0"/>
                            </p:stCondLst>
                            <p:childTnLst>
                              <p:par>
                                <p:cTn id="96" presetID="8" presetClass="entr" presetSubtype="16" fill="hold" grpId="0" nodeType="click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diamond(in)">
                                      <p:cBhvr>
                                        <p:cTn id="98" dur="2000"/>
                                        <p:tgtEl>
                                          <p:spTgt spid="59"/>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xit" presetSubtype="32" fill="hold" grpId="2" nodeType="clickEffect">
                                  <p:stCondLst>
                                    <p:cond delay="0"/>
                                  </p:stCondLst>
                                  <p:childTnLst>
                                    <p:animEffect transition="out" filter="box(out)">
                                      <p:cBhvr>
                                        <p:cTn id="102" dur="2000"/>
                                        <p:tgtEl>
                                          <p:spTgt spid="51"/>
                                        </p:tgtEl>
                                      </p:cBhvr>
                                    </p:animEffect>
                                    <p:set>
                                      <p:cBhvr>
                                        <p:cTn id="103" dur="1" fill="hold">
                                          <p:stCondLst>
                                            <p:cond delay="1999"/>
                                          </p:stCondLst>
                                        </p:cTn>
                                        <p:tgtEl>
                                          <p:spTgt spid="51"/>
                                        </p:tgtEl>
                                        <p:attrNameLst>
                                          <p:attrName>style.visibility</p:attrName>
                                        </p:attrNameLst>
                                      </p:cBhvr>
                                      <p:to>
                                        <p:strVal val="hidden"/>
                                      </p:to>
                                    </p:set>
                                  </p:childTnLst>
                                </p:cTn>
                              </p:par>
                              <p:par>
                                <p:cTn id="104" presetID="4" presetClass="exit" presetSubtype="32" fill="hold" grpId="2" nodeType="withEffect">
                                  <p:stCondLst>
                                    <p:cond delay="0"/>
                                  </p:stCondLst>
                                  <p:childTnLst>
                                    <p:animEffect transition="out" filter="box(out)">
                                      <p:cBhvr>
                                        <p:cTn id="105" dur="2000"/>
                                        <p:tgtEl>
                                          <p:spTgt spid="52"/>
                                        </p:tgtEl>
                                      </p:cBhvr>
                                    </p:animEffect>
                                    <p:set>
                                      <p:cBhvr>
                                        <p:cTn id="106" dur="1" fill="hold">
                                          <p:stCondLst>
                                            <p:cond delay="1999"/>
                                          </p:stCondLst>
                                        </p:cTn>
                                        <p:tgtEl>
                                          <p:spTgt spid="52"/>
                                        </p:tgtEl>
                                        <p:attrNameLst>
                                          <p:attrName>style.visibility</p:attrName>
                                        </p:attrNameLst>
                                      </p:cBhvr>
                                      <p:to>
                                        <p:strVal val="hidden"/>
                                      </p:to>
                                    </p:set>
                                  </p:childTnLst>
                                </p:cTn>
                              </p:par>
                              <p:par>
                                <p:cTn id="107" presetID="4" presetClass="exit" presetSubtype="32" fill="hold" grpId="2" nodeType="withEffect">
                                  <p:stCondLst>
                                    <p:cond delay="0"/>
                                  </p:stCondLst>
                                  <p:childTnLst>
                                    <p:animEffect transition="out" filter="box(out)">
                                      <p:cBhvr>
                                        <p:cTn id="108" dur="2000"/>
                                        <p:tgtEl>
                                          <p:spTgt spid="58"/>
                                        </p:tgtEl>
                                      </p:cBhvr>
                                    </p:animEffect>
                                    <p:set>
                                      <p:cBhvr>
                                        <p:cTn id="109" dur="1" fill="hold">
                                          <p:stCondLst>
                                            <p:cond delay="1999"/>
                                          </p:stCondLst>
                                        </p:cTn>
                                        <p:tgtEl>
                                          <p:spTgt spid="58"/>
                                        </p:tgtEl>
                                        <p:attrNameLst>
                                          <p:attrName>style.visibility</p:attrName>
                                        </p:attrNameLst>
                                      </p:cBhvr>
                                      <p:to>
                                        <p:strVal val="hidden"/>
                                      </p:to>
                                    </p:set>
                                  </p:childTnLst>
                                </p:cTn>
                              </p:par>
                              <p:par>
                                <p:cTn id="110" presetID="4" presetClass="exit" presetSubtype="32" fill="hold" grpId="2" nodeType="withEffect">
                                  <p:stCondLst>
                                    <p:cond delay="0"/>
                                  </p:stCondLst>
                                  <p:childTnLst>
                                    <p:animEffect transition="out" filter="box(out)">
                                      <p:cBhvr>
                                        <p:cTn id="111" dur="2000"/>
                                        <p:tgtEl>
                                          <p:spTgt spid="53"/>
                                        </p:tgtEl>
                                      </p:cBhvr>
                                    </p:animEffect>
                                    <p:set>
                                      <p:cBhvr>
                                        <p:cTn id="112" dur="1" fill="hold">
                                          <p:stCondLst>
                                            <p:cond delay="1999"/>
                                          </p:stCondLst>
                                        </p:cTn>
                                        <p:tgtEl>
                                          <p:spTgt spid="53"/>
                                        </p:tgtEl>
                                        <p:attrNameLst>
                                          <p:attrName>style.visibility</p:attrName>
                                        </p:attrNameLst>
                                      </p:cBhvr>
                                      <p:to>
                                        <p:strVal val="hidden"/>
                                      </p:to>
                                    </p:set>
                                  </p:childTnLst>
                                </p:cTn>
                              </p:par>
                              <p:par>
                                <p:cTn id="113" presetID="4" presetClass="exit" presetSubtype="32" fill="hold" grpId="2" nodeType="withEffect">
                                  <p:stCondLst>
                                    <p:cond delay="0"/>
                                  </p:stCondLst>
                                  <p:childTnLst>
                                    <p:animEffect transition="out" filter="box(out)">
                                      <p:cBhvr>
                                        <p:cTn id="114" dur="2000"/>
                                        <p:tgtEl>
                                          <p:spTgt spid="54"/>
                                        </p:tgtEl>
                                      </p:cBhvr>
                                    </p:animEffect>
                                    <p:set>
                                      <p:cBhvr>
                                        <p:cTn id="115" dur="1" fill="hold">
                                          <p:stCondLst>
                                            <p:cond delay="1999"/>
                                          </p:stCondLst>
                                        </p:cTn>
                                        <p:tgtEl>
                                          <p:spTgt spid="54"/>
                                        </p:tgtEl>
                                        <p:attrNameLst>
                                          <p:attrName>style.visibility</p:attrName>
                                        </p:attrNameLst>
                                      </p:cBhvr>
                                      <p:to>
                                        <p:strVal val="hidden"/>
                                      </p:to>
                                    </p:set>
                                  </p:childTnLst>
                                </p:cTn>
                              </p:par>
                              <p:par>
                                <p:cTn id="116" presetID="4" presetClass="exit" presetSubtype="32" fill="hold" grpId="2" nodeType="withEffect">
                                  <p:stCondLst>
                                    <p:cond delay="0"/>
                                  </p:stCondLst>
                                  <p:childTnLst>
                                    <p:animEffect transition="out" filter="box(out)">
                                      <p:cBhvr>
                                        <p:cTn id="117" dur="2000"/>
                                        <p:tgtEl>
                                          <p:spTgt spid="55"/>
                                        </p:tgtEl>
                                      </p:cBhvr>
                                    </p:animEffect>
                                    <p:set>
                                      <p:cBhvr>
                                        <p:cTn id="118" dur="1" fill="hold">
                                          <p:stCondLst>
                                            <p:cond delay="1999"/>
                                          </p:stCondLst>
                                        </p:cTn>
                                        <p:tgtEl>
                                          <p:spTgt spid="55"/>
                                        </p:tgtEl>
                                        <p:attrNameLst>
                                          <p:attrName>style.visibility</p:attrName>
                                        </p:attrNameLst>
                                      </p:cBhvr>
                                      <p:to>
                                        <p:strVal val="hidden"/>
                                      </p:to>
                                    </p:set>
                                  </p:childTnLst>
                                </p:cTn>
                              </p:par>
                              <p:par>
                                <p:cTn id="119" presetID="4" presetClass="exit" presetSubtype="32" fill="hold" grpId="2" nodeType="withEffect">
                                  <p:stCondLst>
                                    <p:cond delay="0"/>
                                  </p:stCondLst>
                                  <p:childTnLst>
                                    <p:animEffect transition="out" filter="box(out)">
                                      <p:cBhvr>
                                        <p:cTn id="120" dur="2000"/>
                                        <p:tgtEl>
                                          <p:spTgt spid="57"/>
                                        </p:tgtEl>
                                      </p:cBhvr>
                                    </p:animEffect>
                                    <p:set>
                                      <p:cBhvr>
                                        <p:cTn id="121" dur="1" fill="hold">
                                          <p:stCondLst>
                                            <p:cond delay="1999"/>
                                          </p:stCondLst>
                                        </p:cTn>
                                        <p:tgtEl>
                                          <p:spTgt spid="57"/>
                                        </p:tgtEl>
                                        <p:attrNameLst>
                                          <p:attrName>style.visibility</p:attrName>
                                        </p:attrNameLst>
                                      </p:cBhvr>
                                      <p:to>
                                        <p:strVal val="hidden"/>
                                      </p:to>
                                    </p:set>
                                  </p:childTnLst>
                                </p:cTn>
                              </p:par>
                              <p:par>
                                <p:cTn id="122" presetID="4" presetClass="exit" presetSubtype="32" fill="hold" grpId="2" nodeType="withEffect">
                                  <p:stCondLst>
                                    <p:cond delay="0"/>
                                  </p:stCondLst>
                                  <p:childTnLst>
                                    <p:animEffect transition="out" filter="box(out)">
                                      <p:cBhvr>
                                        <p:cTn id="123" dur="2000"/>
                                        <p:tgtEl>
                                          <p:spTgt spid="59"/>
                                        </p:tgtEl>
                                      </p:cBhvr>
                                    </p:animEffect>
                                    <p:set>
                                      <p:cBhvr>
                                        <p:cTn id="124" dur="1" fill="hold">
                                          <p:stCondLst>
                                            <p:cond delay="1999"/>
                                          </p:stCondLst>
                                        </p:cTn>
                                        <p:tgtEl>
                                          <p:spTgt spid="59"/>
                                        </p:tgtEl>
                                        <p:attrNameLst>
                                          <p:attrName>style.visibility</p:attrName>
                                        </p:attrNameLst>
                                      </p:cBhvr>
                                      <p:to>
                                        <p:strVal val="hidden"/>
                                      </p:to>
                                    </p:set>
                                  </p:childTnLst>
                                </p:cTn>
                              </p:par>
                              <p:par>
                                <p:cTn id="125" presetID="4" presetClass="exit" presetSubtype="32" fill="hold" grpId="2" nodeType="withEffect">
                                  <p:stCondLst>
                                    <p:cond delay="0"/>
                                  </p:stCondLst>
                                  <p:childTnLst>
                                    <p:animEffect transition="out" filter="box(out)">
                                      <p:cBhvr>
                                        <p:cTn id="126" dur="2000"/>
                                        <p:tgtEl>
                                          <p:spTgt spid="56"/>
                                        </p:tgtEl>
                                      </p:cBhvr>
                                    </p:animEffect>
                                    <p:set>
                                      <p:cBhvr>
                                        <p:cTn id="127" dur="1" fill="hold">
                                          <p:stCondLst>
                                            <p:cond delay="1999"/>
                                          </p:stCondLst>
                                        </p:cTn>
                                        <p:tgtEl>
                                          <p:spTgt spid="56"/>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8" presetClass="entr" presetSubtype="16" fill="hold" nodeType="click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diamond(in)">
                                      <p:cBhvr>
                                        <p:cTn id="132" dur="2000"/>
                                        <p:tgtEl>
                                          <p:spTgt spid="46"/>
                                        </p:tgtEl>
                                      </p:cBhvr>
                                    </p:animEffect>
                                  </p:childTnLst>
                                </p:cTn>
                              </p:par>
                            </p:childTnLst>
                          </p:cTn>
                        </p:par>
                      </p:childTnLst>
                    </p:cTn>
                  </p:par>
                  <p:par>
                    <p:cTn id="133" fill="hold">
                      <p:stCondLst>
                        <p:cond delay="indefinite"/>
                      </p:stCondLst>
                      <p:childTnLst>
                        <p:par>
                          <p:cTn id="134" fill="hold">
                            <p:stCondLst>
                              <p:cond delay="0"/>
                            </p:stCondLst>
                            <p:childTnLst>
                              <p:par>
                                <p:cTn id="135" presetID="8" presetClass="entr" presetSubtype="16" fill="hold" grpId="0" nodeType="click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diamond(in)">
                                      <p:cBhvr>
                                        <p:cTn id="137" dur="2000"/>
                                        <p:tgtEl>
                                          <p:spTgt spid="60"/>
                                        </p:tgtEl>
                                      </p:cBhvr>
                                    </p:animEffect>
                                  </p:childTnLst>
                                </p:cTn>
                              </p:par>
                            </p:childTnLst>
                          </p:cTn>
                        </p:par>
                      </p:childTnLst>
                    </p:cTn>
                  </p:par>
                  <p:par>
                    <p:cTn id="138" fill="hold">
                      <p:stCondLst>
                        <p:cond delay="indefinite"/>
                      </p:stCondLst>
                      <p:childTnLst>
                        <p:par>
                          <p:cTn id="139" fill="hold">
                            <p:stCondLst>
                              <p:cond delay="0"/>
                            </p:stCondLst>
                            <p:childTnLst>
                              <p:par>
                                <p:cTn id="140" presetID="8" presetClass="entr" presetSubtype="16" fill="hold" nodeType="clickEffect">
                                  <p:stCondLst>
                                    <p:cond delay="0"/>
                                  </p:stCondLst>
                                  <p:childTnLst>
                                    <p:set>
                                      <p:cBhvr>
                                        <p:cTn id="141" dur="1" fill="hold">
                                          <p:stCondLst>
                                            <p:cond delay="0"/>
                                          </p:stCondLst>
                                        </p:cTn>
                                        <p:tgtEl>
                                          <p:spTgt spid="48"/>
                                        </p:tgtEl>
                                        <p:attrNameLst>
                                          <p:attrName>style.visibility</p:attrName>
                                        </p:attrNameLst>
                                      </p:cBhvr>
                                      <p:to>
                                        <p:strVal val="visible"/>
                                      </p:to>
                                    </p:set>
                                    <p:animEffect transition="in" filter="diamond(in)">
                                      <p:cBhvr>
                                        <p:cTn id="142" dur="2000"/>
                                        <p:tgtEl>
                                          <p:spTgt spid="48"/>
                                        </p:tgtEl>
                                      </p:cBhvr>
                                    </p:animEffect>
                                  </p:childTnLst>
                                </p:cTn>
                              </p:par>
                            </p:childTnLst>
                          </p:cTn>
                        </p:par>
                      </p:childTnLst>
                    </p:cTn>
                  </p:par>
                  <p:par>
                    <p:cTn id="143" fill="hold">
                      <p:stCondLst>
                        <p:cond delay="indefinite"/>
                      </p:stCondLst>
                      <p:childTnLst>
                        <p:par>
                          <p:cTn id="144" fill="hold">
                            <p:stCondLst>
                              <p:cond delay="0"/>
                            </p:stCondLst>
                            <p:childTnLst>
                              <p:par>
                                <p:cTn id="145" presetID="8" presetClass="entr" presetSubtype="16" fill="hold" grpId="0" nodeType="clickEffect">
                                  <p:stCondLst>
                                    <p:cond delay="0"/>
                                  </p:stCondLst>
                                  <p:childTnLst>
                                    <p:set>
                                      <p:cBhvr>
                                        <p:cTn id="146" dur="1" fill="hold">
                                          <p:stCondLst>
                                            <p:cond delay="0"/>
                                          </p:stCondLst>
                                        </p:cTn>
                                        <p:tgtEl>
                                          <p:spTgt spid="61"/>
                                        </p:tgtEl>
                                        <p:attrNameLst>
                                          <p:attrName>style.visibility</p:attrName>
                                        </p:attrNameLst>
                                      </p:cBhvr>
                                      <p:to>
                                        <p:strVal val="visible"/>
                                      </p:to>
                                    </p:set>
                                    <p:animEffect transition="in" filter="diamond(in)">
                                      <p:cBhvr>
                                        <p:cTn id="147" dur="2000"/>
                                        <p:tgtEl>
                                          <p:spTgt spid="61"/>
                                        </p:tgtEl>
                                      </p:cBhvr>
                                    </p:animEffect>
                                  </p:childTnLst>
                                </p:cTn>
                              </p:par>
                            </p:childTnLst>
                          </p:cTn>
                        </p:par>
                      </p:childTnLst>
                    </p:cTn>
                  </p:par>
                  <p:par>
                    <p:cTn id="148" fill="hold">
                      <p:stCondLst>
                        <p:cond delay="indefinite"/>
                      </p:stCondLst>
                      <p:childTnLst>
                        <p:par>
                          <p:cTn id="149" fill="hold">
                            <p:stCondLst>
                              <p:cond delay="0"/>
                            </p:stCondLst>
                            <p:childTnLst>
                              <p:par>
                                <p:cTn id="150" presetID="8" presetClass="entr" presetSubtype="16" fill="hold" nodeType="clickEffect">
                                  <p:stCondLst>
                                    <p:cond delay="0"/>
                                  </p:stCondLst>
                                  <p:childTnLst>
                                    <p:set>
                                      <p:cBhvr>
                                        <p:cTn id="151" dur="1" fill="hold">
                                          <p:stCondLst>
                                            <p:cond delay="0"/>
                                          </p:stCondLst>
                                        </p:cTn>
                                        <p:tgtEl>
                                          <p:spTgt spid="49"/>
                                        </p:tgtEl>
                                        <p:attrNameLst>
                                          <p:attrName>style.visibility</p:attrName>
                                        </p:attrNameLst>
                                      </p:cBhvr>
                                      <p:to>
                                        <p:strVal val="visible"/>
                                      </p:to>
                                    </p:set>
                                    <p:animEffect transition="in" filter="diamond(in)">
                                      <p:cBhvr>
                                        <p:cTn id="152" dur="2000"/>
                                        <p:tgtEl>
                                          <p:spTgt spid="49"/>
                                        </p:tgtEl>
                                      </p:cBhvr>
                                    </p:animEffect>
                                  </p:childTnLst>
                                </p:cTn>
                              </p:par>
                            </p:childTnLst>
                          </p:cTn>
                        </p:par>
                      </p:childTnLst>
                    </p:cTn>
                  </p:par>
                  <p:par>
                    <p:cTn id="153" fill="hold">
                      <p:stCondLst>
                        <p:cond delay="indefinite"/>
                      </p:stCondLst>
                      <p:childTnLst>
                        <p:par>
                          <p:cTn id="154" fill="hold">
                            <p:stCondLst>
                              <p:cond delay="0"/>
                            </p:stCondLst>
                            <p:childTnLst>
                              <p:par>
                                <p:cTn id="155" presetID="8" presetClass="entr" presetSubtype="16" fill="hold" grpId="0" nodeType="clickEffect">
                                  <p:stCondLst>
                                    <p:cond delay="0"/>
                                  </p:stCondLst>
                                  <p:childTnLst>
                                    <p:set>
                                      <p:cBhvr>
                                        <p:cTn id="156" dur="1" fill="hold">
                                          <p:stCondLst>
                                            <p:cond delay="0"/>
                                          </p:stCondLst>
                                        </p:cTn>
                                        <p:tgtEl>
                                          <p:spTgt spid="62"/>
                                        </p:tgtEl>
                                        <p:attrNameLst>
                                          <p:attrName>style.visibility</p:attrName>
                                        </p:attrNameLst>
                                      </p:cBhvr>
                                      <p:to>
                                        <p:strVal val="visible"/>
                                      </p:to>
                                    </p:set>
                                    <p:animEffect transition="in" filter="diamond(in)">
                                      <p:cBhvr>
                                        <p:cTn id="157"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51" grpId="1" animBg="1"/>
      <p:bldP spid="52" grpId="0" bldLvl="0" animBg="1"/>
      <p:bldP spid="52" grpId="1" animBg="1"/>
      <p:bldP spid="53" grpId="0" bldLvl="0" animBg="1"/>
      <p:bldP spid="53" grpId="1" animBg="1"/>
      <p:bldP spid="54" grpId="0" bldLvl="0" animBg="1"/>
      <p:bldP spid="54" grpId="1" animBg="1"/>
      <p:bldP spid="55" grpId="0" bldLvl="0" animBg="1"/>
      <p:bldP spid="55" grpId="1" animBg="1"/>
      <p:bldP spid="56" grpId="0" bldLvl="0" animBg="1"/>
      <p:bldP spid="56" grpId="1" animBg="1"/>
      <p:bldP spid="57" grpId="0" bldLvl="0" animBg="1"/>
      <p:bldP spid="57" grpId="1" animBg="1"/>
      <p:bldP spid="58" grpId="0" bldLvl="0" animBg="1"/>
      <p:bldP spid="58" grpId="1" animBg="1"/>
      <p:bldP spid="59" grpId="0" bldLvl="0" animBg="1"/>
      <p:bldP spid="59" grpId="1" animBg="1"/>
      <p:bldP spid="51" grpId="2" animBg="1"/>
      <p:bldP spid="52" grpId="2" animBg="1"/>
      <p:bldP spid="58" grpId="2" animBg="1"/>
      <p:bldP spid="53" grpId="2" animBg="1"/>
      <p:bldP spid="54" grpId="2" animBg="1"/>
      <p:bldP spid="55" grpId="2" animBg="1"/>
      <p:bldP spid="57" grpId="2" animBg="1"/>
      <p:bldP spid="59" grpId="2" animBg="1"/>
      <p:bldP spid="56" grpId="2" animBg="1"/>
      <p:bldP spid="60" grpId="0" animBg="1"/>
      <p:bldP spid="60" grpId="1" animBg="1"/>
      <p:bldP spid="61" grpId="0" bldLvl="0" animBg="1"/>
      <p:bldP spid="61" grpId="1" animBg="1"/>
      <p:bldP spid="62" grpId="0" bldLvl="0" animBg="1"/>
      <p:bldP spid="6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75590" y="488315"/>
            <a:ext cx="11640185" cy="6554470"/>
          </a:xfrm>
          <a:prstGeom prst="rect">
            <a:avLst/>
          </a:prstGeom>
          <a:noFill/>
          <a:ln w="9525">
            <a:noFill/>
          </a:ln>
        </p:spPr>
        <p:txBody>
          <a:bodyPr wrap="square">
            <a:spAutoFit/>
          </a:bodyPr>
          <a:p>
            <a:pPr indent="355600"/>
            <a:r>
              <a:rPr lang="en-US" sz="2400" b="0">
                <a:latin typeface="Times New Roman" panose="02020603050405020304" charset="0"/>
                <a:ea typeface="宋体" panose="02010600030101010101" pitchFamily="2" charset="-122"/>
                <a:cs typeface="Times New Roman" panose="02020603050405020304" charset="0"/>
              </a:rPr>
              <a:t> </a:t>
            </a:r>
            <a:r>
              <a:rPr lang="en-US" sz="2400" b="0" i="1">
                <a:latin typeface="Times New Roman" panose="02020603050405020304" charset="0"/>
                <a:ea typeface="宋体" panose="02010600030101010101" pitchFamily="2" charset="-122"/>
                <a:cs typeface="Times New Roman" panose="02020603050405020304" charset="0"/>
              </a:rPr>
              <a:t>When I brought my paycheck home--it was$119--my dad wanted to talk to me. </a:t>
            </a:r>
            <a:r>
              <a:rPr lang="en-US" sz="2400" b="0">
                <a:latin typeface="Times New Roman" panose="02020603050405020304" charset="0"/>
                <a:ea typeface="宋体" panose="02010600030101010101" pitchFamily="2" charset="-122"/>
                <a:cs typeface="Times New Roman" panose="02020603050405020304" charset="0"/>
              </a:rPr>
              <a:t>It was the last thing  that I wanted to talk. with my heart pounding just like a deer, I had intended to slip back to my bedroom tiptoeing, when an aged voice </a:t>
            </a:r>
            <a:r>
              <a:rPr lang="en-US" altLang="zh-CN" sz="2400">
                <a:latin typeface="Times New Roman" panose="02020603050405020304" charset="0"/>
                <a:ea typeface="宋体" panose="02010600030101010101" pitchFamily="2" charset="-122"/>
                <a:cs typeface="Times New Roman" panose="02020603050405020304" charset="0"/>
                <a:sym typeface="+mn-ea"/>
              </a:rPr>
              <a:t>set my heart racing, “Congratulations to you on the paycheck”, which made me </a:t>
            </a:r>
            <a:r>
              <a:rPr lang="en-US" altLang="zh-CN" sz="2400" dirty="0">
                <a:solidFill>
                  <a:prstClr val="black"/>
                </a:solidFill>
                <a:latin typeface="Times New Roman" panose="02020603050405020304" charset="0"/>
                <a:ea typeface="宋体" panose="02010600030101010101" pitchFamily="2" charset="-122"/>
                <a:sym typeface="+mn-ea"/>
              </a:rPr>
              <a:t>thrown into a dark world and sank into hopelessness</a:t>
            </a:r>
            <a:r>
              <a:rPr lang="en-US" altLang="zh-CN" sz="2400">
                <a:latin typeface="Times New Roman" panose="02020603050405020304" charset="0"/>
                <a:ea typeface="宋体" panose="02010600030101010101" pitchFamily="2" charset="-122"/>
                <a:cs typeface="Times New Roman" panose="02020603050405020304" charset="0"/>
                <a:sym typeface="+mn-ea"/>
              </a:rPr>
              <a:t>. The thought that I had been yearning for  </a:t>
            </a:r>
            <a:r>
              <a:rPr lang="en-US" altLang="zh-CN" sz="2400" u="sng">
                <a:latin typeface="Times New Roman" panose="02020603050405020304" charset="0"/>
                <a:ea typeface="宋体" panose="02010600030101010101" pitchFamily="2" charset="-122"/>
                <a:cs typeface="Times New Roman" panose="02020603050405020304" charset="0"/>
                <a:sym typeface="+mn-ea"/>
              </a:rPr>
              <a:t>future</a:t>
            </a:r>
            <a:r>
              <a:rPr lang="en-US" altLang="zh-CN" sz="2400">
                <a:latin typeface="Times New Roman" panose="02020603050405020304" charset="0"/>
                <a:ea typeface="宋体" panose="02010600030101010101" pitchFamily="2" charset="-122"/>
                <a:cs typeface="Times New Roman" panose="02020603050405020304" charset="0"/>
                <a:sym typeface="+mn-ea"/>
              </a:rPr>
              <a:t> </a:t>
            </a:r>
            <a:r>
              <a:rPr lang="en-US" sz="2400">
                <a:latin typeface="Times New Roman" panose="02020603050405020304" charset="0"/>
                <a:ea typeface="宋体" panose="02010600030101010101" pitchFamily="2" charset="-122"/>
                <a:sym typeface="+mn-ea"/>
              </a:rPr>
              <a:t>trombone </a:t>
            </a:r>
            <a:r>
              <a:rPr lang="en-US" altLang="zh-CN" sz="2400">
                <a:latin typeface="Times New Roman" panose="02020603050405020304" charset="0"/>
                <a:ea typeface="宋体" panose="02010600030101010101" pitchFamily="2" charset="-122"/>
                <a:cs typeface="Times New Roman" panose="02020603050405020304" charset="0"/>
                <a:sym typeface="+mn-ea"/>
              </a:rPr>
              <a:t>loomed up ahead of me again, </a:t>
            </a:r>
            <a:r>
              <a:rPr lang="en-US" altLang="zh-CN" sz="2400" dirty="0">
                <a:effectLst/>
                <a:latin typeface="Times New Roman" panose="02020603050405020304" charset="0"/>
                <a:ea typeface="宋体" panose="02010600030101010101" pitchFamily="2" charset="-122"/>
                <a:sym typeface="+mn-ea"/>
              </a:rPr>
              <a:t>tears beginning to blur my vision. </a:t>
            </a:r>
            <a:r>
              <a:rPr lang="en-US" sz="2400">
                <a:latin typeface="Times New Roman" panose="02020603050405020304" charset="0"/>
                <a:ea typeface="宋体" panose="02010600030101010101" pitchFamily="2" charset="-122"/>
                <a:cs typeface="Times New Roman" panose="02020603050405020304" charset="0"/>
                <a:sym typeface="+mn-ea"/>
              </a:rPr>
              <a:t>Reluctantly, I moved inch by inch towards him ,</a:t>
            </a:r>
            <a:r>
              <a:rPr lang="en-US" altLang="zh-CN" sz="2400">
                <a:latin typeface="Times New Roman" panose="02020603050405020304" charset="0"/>
                <a:ea typeface="宋体" panose="02010600030101010101" pitchFamily="2" charset="-122"/>
                <a:cs typeface="Times New Roman" panose="02020603050405020304" charset="0"/>
                <a:sym typeface="+mn-ea"/>
              </a:rPr>
              <a:t>curling my lips. </a:t>
            </a:r>
            <a:r>
              <a:rPr lang="en-US" sz="2400">
                <a:latin typeface="Times New Roman" panose="02020603050405020304" charset="0"/>
                <a:ea typeface="宋体" panose="02010600030101010101" pitchFamily="2" charset="-122"/>
                <a:cs typeface="Times New Roman" panose="02020603050405020304" charset="0"/>
                <a:sym typeface="+mn-ea"/>
              </a:rPr>
              <a:t> Father </a:t>
            </a:r>
            <a:r>
              <a:rPr lang="en-US" altLang="zh-CN" sz="2400">
                <a:latin typeface="Times New Roman" panose="02020603050405020304" charset="0"/>
                <a:ea typeface="宋体" panose="02010600030101010101" pitchFamily="2" charset="-122"/>
                <a:cs typeface="Times New Roman" panose="02020603050405020304" charset="0"/>
                <a:sym typeface="+mn-ea"/>
              </a:rPr>
              <a:t>gawped at me,</a:t>
            </a:r>
            <a:r>
              <a:rPr lang="en-US" sz="2400">
                <a:latin typeface="Times New Roman" panose="02020603050405020304" charset="0"/>
                <a:ea typeface="宋体" panose="02010600030101010101" pitchFamily="2" charset="-122"/>
                <a:cs typeface="Times New Roman" panose="02020603050405020304" charset="0"/>
                <a:sym typeface="+mn-ea"/>
              </a:rPr>
              <a:t> </a:t>
            </a:r>
            <a:r>
              <a:rPr lang="en-US" altLang="zh-CN" sz="2400">
                <a:latin typeface="Times New Roman" panose="02020603050405020304" charset="0"/>
                <a:ea typeface="宋体" panose="02010600030101010101" pitchFamily="2" charset="-122"/>
                <a:cs typeface="Times New Roman" panose="02020603050405020304" charset="0"/>
                <a:sym typeface="+mn-ea"/>
              </a:rPr>
              <a:t>lost in thought. So quiet was he that he said nothing. Maybe his first money rang a bell.  </a:t>
            </a:r>
            <a:r>
              <a:rPr lang="en-US" altLang="zh-CN" sz="2400" dirty="0">
                <a:effectLst/>
                <a:latin typeface="Times New Roman" panose="02020603050405020304" charset="0"/>
                <a:ea typeface="宋体" panose="02010600030101010101" pitchFamily="2" charset="-122"/>
                <a:sym typeface="+mn-ea"/>
              </a:rPr>
              <a:t>Like a bolt out of the blue, he blurted out, “You can use the money as you wish, my son! ”  With the words, he </a:t>
            </a:r>
            <a:r>
              <a:rPr lang="en-US" altLang="zh-CN" sz="2400">
                <a:latin typeface="Times New Roman" panose="02020603050405020304" charset="0"/>
                <a:ea typeface="宋体" panose="02010600030101010101" pitchFamily="2" charset="-122"/>
                <a:cs typeface="Times New Roman" panose="02020603050405020304" charset="0"/>
                <a:sym typeface="+mn-ea"/>
              </a:rPr>
              <a:t>stumped off.</a:t>
            </a:r>
            <a:endParaRPr lang="en-US" altLang="zh-CN" sz="2400" dirty="0">
              <a:effectLst/>
              <a:latin typeface="Times New Roman" panose="02020603050405020304" charset="0"/>
              <a:ea typeface="宋体" panose="02010600030101010101" pitchFamily="2" charset="-122"/>
              <a:sym typeface="+mn-ea"/>
            </a:endParaRPr>
          </a:p>
          <a:p>
            <a:pPr marL="0" lvl="1" indent="355600"/>
            <a:r>
              <a:rPr lang="en-US" sz="2400">
                <a:latin typeface="Times New Roman" panose="02020603050405020304" charset="0"/>
                <a:ea typeface="宋体" panose="02010600030101010101" pitchFamily="2" charset="-122"/>
                <a:cs typeface="Times New Roman" panose="02020603050405020304" charset="0"/>
                <a:sym typeface="+mn-ea"/>
              </a:rPr>
              <a:t> </a:t>
            </a:r>
            <a:r>
              <a:rPr lang="en-US" sz="2400" i="1">
                <a:latin typeface="Times New Roman" panose="02020603050405020304" charset="0"/>
                <a:ea typeface="宋体" panose="02010600030101010101" pitchFamily="2" charset="-122"/>
                <a:cs typeface="Times New Roman" panose="02020603050405020304" charset="0"/>
                <a:sym typeface="+mn-ea"/>
              </a:rPr>
              <a:t>I was surprised that my dad allowed me to use the money as I wished. </a:t>
            </a:r>
            <a:r>
              <a:rPr lang="en-US" sz="2400">
                <a:latin typeface="Times New Roman" panose="02020603050405020304" charset="0"/>
                <a:ea typeface="宋体" panose="02010600030101010101" pitchFamily="2" charset="-122"/>
                <a:cs typeface="Times New Roman" panose="02020603050405020304" charset="0"/>
                <a:sym typeface="+mn-ea"/>
              </a:rPr>
              <a:t>In a flash, my depression gave way to well-being. I grinned from ear to ear as if floating on the air.</a:t>
            </a:r>
            <a:r>
              <a:rPr lang="en-US" altLang="zh-CN" sz="2400" dirty="0">
                <a:sym typeface="+mn-ea"/>
              </a:rPr>
              <a:t> </a:t>
            </a:r>
            <a:r>
              <a:rPr lang="en-US" altLang="zh-CN" sz="2400" dirty="0">
                <a:latin typeface="Times New Roman" panose="02020603050405020304" charset="0"/>
                <a:cs typeface="Times New Roman" panose="02020603050405020304" charset="0"/>
                <a:sym typeface="+mn-ea"/>
              </a:rPr>
              <a:t>I determined to buy a new trombone without delay. However, when I looked out, gazing at my father’s receding figure with his legs </a:t>
            </a:r>
            <a:r>
              <a:rPr lang="en-US" altLang="zh-CN" sz="2400">
                <a:latin typeface="Times New Roman" panose="02020603050405020304" charset="0"/>
                <a:ea typeface="宋体" panose="02010600030101010101" pitchFamily="2" charset="-122"/>
                <a:cs typeface="Times New Roman" panose="02020603050405020304" charset="0"/>
                <a:sym typeface="+mn-ea"/>
              </a:rPr>
              <a:t>hobbling</a:t>
            </a:r>
            <a:r>
              <a:rPr lang="en-US" altLang="zh-CN" sz="2400" dirty="0">
                <a:latin typeface="Times New Roman" panose="02020603050405020304" charset="0"/>
                <a:cs typeface="Times New Roman" panose="02020603050405020304" charset="0"/>
                <a:sym typeface="+mn-ea"/>
              </a:rPr>
              <a:t>, moving from side to side like a duck, </a:t>
            </a:r>
            <a:r>
              <a:rPr lang="en-US" altLang="zh-CN" sz="2400">
                <a:latin typeface="Times New Roman" panose="02020603050405020304" charset="0"/>
                <a:ea typeface="宋体" panose="02010600030101010101" pitchFamily="2" charset="-122"/>
                <a:cs typeface="Times New Roman" panose="02020603050405020304" charset="0"/>
                <a:sym typeface="+mn-ea"/>
              </a:rPr>
              <a:t>a shred of guilt crept upon on me. My father </a:t>
            </a:r>
            <a:r>
              <a:rPr lang="en-US" altLang="zh-CN" sz="2400" u="sng">
                <a:latin typeface="Times New Roman" panose="02020603050405020304" charset="0"/>
                <a:ea typeface="宋体" panose="02010600030101010101" pitchFamily="2" charset="-122"/>
                <a:cs typeface="Times New Roman" panose="02020603050405020304" charset="0"/>
                <a:sym typeface="+mn-ea"/>
              </a:rPr>
              <a:t>worked</a:t>
            </a:r>
            <a:r>
              <a:rPr lang="en-US" altLang="zh-CN" sz="2400">
                <a:latin typeface="Times New Roman" panose="02020603050405020304" charset="0"/>
                <a:ea typeface="宋体" panose="02010600030101010101" pitchFamily="2" charset="-122"/>
                <a:cs typeface="Times New Roman" panose="02020603050405020304" charset="0"/>
                <a:sym typeface="+mn-ea"/>
              </a:rPr>
              <a:t> his fingers to the bones to support the family, </a:t>
            </a:r>
            <a:r>
              <a:rPr lang="en-US" sz="2400">
                <a:latin typeface="Times New Roman" panose="02020603050405020304" charset="0"/>
                <a:ea typeface="宋体" panose="02010600030101010101" pitchFamily="2" charset="-122"/>
                <a:cs typeface="Times New Roman" panose="02020603050405020304" charset="0"/>
                <a:sym typeface="+mn-ea"/>
              </a:rPr>
              <a:t>I shouldn’t have been so selfish. Moved by his figure, I rushed out and hugged him tightly, </a:t>
            </a:r>
            <a:r>
              <a:rPr lang="en-US" sz="2000">
                <a:latin typeface="Times New Roman" panose="02020603050405020304" charset="0"/>
                <a:ea typeface="宋体" panose="02010600030101010101" pitchFamily="2" charset="-122"/>
                <a:cs typeface="Times New Roman" panose="02020603050405020304" charset="0"/>
                <a:sym typeface="+mn-ea"/>
              </a:rPr>
              <a:t>sobbing, “</a:t>
            </a:r>
            <a:r>
              <a:rPr lang="en-US" sz="2000" u="sng">
                <a:latin typeface="Times New Roman" panose="02020603050405020304" charset="0"/>
                <a:ea typeface="宋体" panose="02010600030101010101" pitchFamily="2" charset="-122"/>
                <a:cs typeface="Times New Roman" panose="02020603050405020304" charset="0"/>
                <a:sym typeface="+mn-ea"/>
              </a:rPr>
              <a:t>Dad</a:t>
            </a:r>
            <a:r>
              <a:rPr lang="en-US" sz="2000">
                <a:latin typeface="Times New Roman" panose="02020603050405020304" charset="0"/>
                <a:ea typeface="宋体" panose="02010600030101010101" pitchFamily="2" charset="-122"/>
                <a:cs typeface="Times New Roman" panose="02020603050405020304" charset="0"/>
                <a:sym typeface="+mn-ea"/>
              </a:rPr>
              <a:t>, I am willing to contribute my money. I’ve </a:t>
            </a:r>
            <a:r>
              <a:rPr lang="en-US" sz="2000" u="sng">
                <a:latin typeface="Times New Roman" panose="02020603050405020304" charset="0"/>
                <a:ea typeface="宋体" panose="02010600030101010101" pitchFamily="2" charset="-122"/>
                <a:cs typeface="Times New Roman" panose="02020603050405020304" charset="0"/>
                <a:sym typeface="+mn-ea"/>
              </a:rPr>
              <a:t>grown</a:t>
            </a:r>
            <a:r>
              <a:rPr lang="en-US" sz="2000">
                <a:latin typeface="Times New Roman" panose="02020603050405020304" charset="0"/>
                <a:ea typeface="宋体" panose="02010600030101010101" pitchFamily="2" charset="-122"/>
                <a:cs typeface="Times New Roman" panose="02020603050405020304" charset="0"/>
                <a:sym typeface="+mn-ea"/>
              </a:rPr>
              <a:t> up. I’ll share the </a:t>
            </a:r>
            <a:r>
              <a:rPr lang="en-US" sz="2000" u="sng">
                <a:latin typeface="Times New Roman" panose="02020603050405020304" charset="0"/>
                <a:ea typeface="宋体" panose="02010600030101010101" pitchFamily="2" charset="-122"/>
                <a:cs typeface="Times New Roman" panose="02020603050405020304" charset="0"/>
                <a:sym typeface="+mn-ea"/>
              </a:rPr>
              <a:t>family </a:t>
            </a:r>
            <a:r>
              <a:rPr lang="en-US" sz="2000">
                <a:latin typeface="Times New Roman" panose="02020603050405020304" charset="0"/>
                <a:ea typeface="宋体" panose="02010600030101010101" pitchFamily="2" charset="-122"/>
                <a:sym typeface="+mn-ea"/>
              </a:rPr>
              <a:t>expenses with you.</a:t>
            </a:r>
            <a:r>
              <a:rPr lang="en-US" sz="2000">
                <a:latin typeface="Times New Roman" panose="02020603050405020304" charset="0"/>
                <a:ea typeface="宋体" panose="02010600030101010101" pitchFamily="2" charset="-122"/>
                <a:cs typeface="Times New Roman" panose="02020603050405020304" charset="0"/>
                <a:sym typeface="+mn-ea"/>
              </a:rPr>
              <a:t>” </a:t>
            </a:r>
            <a:r>
              <a:rPr lang="en-US" sz="2000">
                <a:latin typeface="Times New Roman" panose="02020603050405020304" charset="0"/>
                <a:ea typeface="宋体" panose="02010600030101010101" pitchFamily="2" charset="-122"/>
                <a:sym typeface="+mn-ea"/>
              </a:rPr>
              <a:t>Hearing this, my father smiled with tears in his eyes. </a:t>
            </a:r>
            <a:r>
              <a:rPr lang="en-US" sz="2000">
                <a:latin typeface="Times New Roman" panose="02020603050405020304" charset="0"/>
                <a:ea typeface="宋体" panose="02010600030101010101" pitchFamily="2" charset="-122"/>
                <a:cs typeface="Times New Roman" panose="02020603050405020304" charset="0"/>
                <a:sym typeface="+mn-ea"/>
              </a:rPr>
              <a:t>From then on, we </a:t>
            </a:r>
            <a:r>
              <a:rPr lang="en-US" altLang="zh-CN" sz="2000">
                <a:latin typeface="Times New Roman" panose="02020603050405020304" charset="0"/>
                <a:ea typeface="宋体" panose="02010600030101010101" pitchFamily="2" charset="-122"/>
                <a:cs typeface="Times New Roman" panose="02020603050405020304" charset="0"/>
                <a:sym typeface="+mn-ea"/>
              </a:rPr>
              <a:t>spoke our minds freely to each other</a:t>
            </a:r>
            <a:r>
              <a:rPr lang="en-US" sz="2000">
                <a:latin typeface="Times New Roman" panose="02020603050405020304" charset="0"/>
                <a:ea typeface="宋体" panose="02010600030101010101" pitchFamily="2" charset="-122"/>
                <a:cs typeface="Times New Roman" panose="02020603050405020304" charset="0"/>
                <a:sym typeface="+mn-ea"/>
              </a:rPr>
              <a:t>.</a:t>
            </a:r>
            <a:endParaRPr lang="en-US" sz="2000">
              <a:latin typeface="Times New Roman" panose="02020603050405020304" charset="0"/>
              <a:ea typeface="宋体" panose="02010600030101010101" pitchFamily="2" charset="-122"/>
              <a:cs typeface="Times New Roman" panose="02020603050405020304" charset="0"/>
              <a:sym typeface="+mn-ea"/>
            </a:endParaRPr>
          </a:p>
          <a:p>
            <a:pPr marL="0" lvl="1" indent="355600"/>
            <a:endParaRPr lang="zh-CN" altLang="en-US" sz="2000">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4073525" y="0"/>
            <a:ext cx="4496435" cy="521970"/>
          </a:xfrm>
          <a:prstGeom prst="rect">
            <a:avLst/>
          </a:prstGeom>
          <a:solidFill>
            <a:schemeClr val="accent4">
              <a:lumMod val="20000"/>
              <a:lumOff val="80000"/>
            </a:schemeClr>
          </a:solidFill>
        </p:spPr>
        <p:txBody>
          <a:bodyPr wrap="square" rtlCol="0">
            <a:spAutoFit/>
          </a:bodyPr>
          <a:p>
            <a:pPr algn="ctr"/>
            <a:r>
              <a:rPr lang="en-US" altLang="zh-CN" sz="2800" b="1">
                <a:latin typeface="Times New Roman" panose="02020603050405020304" charset="0"/>
                <a:cs typeface="Times New Roman" panose="02020603050405020304" charset="0"/>
              </a:rPr>
              <a:t>a possible version</a:t>
            </a:r>
            <a:r>
              <a:rPr lang="zh-CN" altLang="en-US" sz="2800" b="1">
                <a:latin typeface="Times New Roman" panose="02020603050405020304" charset="0"/>
                <a:cs typeface="Times New Roman" panose="02020603050405020304" charset="0"/>
              </a:rPr>
              <a:t>：</a:t>
            </a:r>
            <a:r>
              <a:rPr lang="en-US" altLang="zh-CN" sz="2800" b="1">
                <a:latin typeface="Times New Roman" panose="02020603050405020304" charset="0"/>
                <a:cs typeface="Times New Roman" panose="02020603050405020304" charset="0"/>
              </a:rPr>
              <a:t> </a:t>
            </a:r>
            <a:r>
              <a:rPr lang="zh-CN" altLang="en-US" sz="2800" b="1">
                <a:latin typeface="Times New Roman" panose="02020603050405020304" charset="0"/>
                <a:cs typeface="Times New Roman" panose="02020603050405020304" charset="0"/>
              </a:rPr>
              <a:t>原创</a:t>
            </a:r>
            <a:endParaRPr lang="zh-CN" altLang="en-US" sz="2800" b="1">
              <a:latin typeface="Times New Roman" panose="02020603050405020304" charset="0"/>
              <a:cs typeface="Times New Roman" panose="02020603050405020304" charset="0"/>
            </a:endParaRPr>
          </a:p>
        </p:txBody>
      </p:sp>
      <p:cxnSp>
        <p:nvCxnSpPr>
          <p:cNvPr id="3" name="直接连接符 2"/>
          <p:cNvCxnSpPr/>
          <p:nvPr/>
        </p:nvCxnSpPr>
        <p:spPr>
          <a:xfrm>
            <a:off x="8909050" y="903605"/>
            <a:ext cx="2507615" cy="107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220210" y="4162425"/>
            <a:ext cx="5010785" cy="15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61950" y="4565015"/>
            <a:ext cx="4171950" cy="25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手杖形箭头 4"/>
          <p:cNvSpPr/>
          <p:nvPr/>
        </p:nvSpPr>
        <p:spPr>
          <a:xfrm>
            <a:off x="9725660" y="293370"/>
            <a:ext cx="1249045" cy="349250"/>
          </a:xfrm>
          <a:prstGeom prst="utur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1" name="空心弧 10"/>
          <p:cNvSpPr/>
          <p:nvPr/>
        </p:nvSpPr>
        <p:spPr>
          <a:xfrm rot="21180000">
            <a:off x="2155825" y="3783330"/>
            <a:ext cx="2482215" cy="632460"/>
          </a:xfrm>
          <a:prstGeom prst="blockArc">
            <a:avLst>
              <a:gd name="adj1" fmla="val 10678374"/>
              <a:gd name="adj2" fmla="val 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2" name="云形标注 11"/>
          <p:cNvSpPr/>
          <p:nvPr/>
        </p:nvSpPr>
        <p:spPr>
          <a:xfrm>
            <a:off x="2035810" y="2938145"/>
            <a:ext cx="2297430" cy="837565"/>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衔接自然</a:t>
            </a:r>
            <a:endParaRPr lang="zh-CN" altLang="en-US" sz="2400">
              <a:solidFill>
                <a:schemeClr val="tx1"/>
              </a:solidFill>
              <a:latin typeface="宋体" panose="02010600030101010101" pitchFamily="2" charset="-122"/>
              <a:ea typeface="宋体" panose="02010600030101010101" pitchFamily="2" charset="-122"/>
            </a:endParaRPr>
          </a:p>
        </p:txBody>
      </p:sp>
      <p:cxnSp>
        <p:nvCxnSpPr>
          <p:cNvPr id="14" name="直接连接符 13"/>
          <p:cNvCxnSpPr/>
          <p:nvPr/>
        </p:nvCxnSpPr>
        <p:spPr>
          <a:xfrm>
            <a:off x="9293225" y="1629410"/>
            <a:ext cx="23234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74015" y="2016760"/>
            <a:ext cx="248602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8663305" y="3491230"/>
            <a:ext cx="3128010" cy="139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455295" y="3853180"/>
            <a:ext cx="2079625" cy="19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云形标注 17"/>
          <p:cNvSpPr/>
          <p:nvPr/>
        </p:nvSpPr>
        <p:spPr>
          <a:xfrm>
            <a:off x="1189355" y="354965"/>
            <a:ext cx="9612630" cy="16891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父亲话不多，而且朴实无华，符合父亲的人设。</a:t>
            </a:r>
            <a:endParaRPr lang="zh-CN" altLang="en-US" sz="2400">
              <a:solidFill>
                <a:schemeClr val="tx1"/>
              </a:solidFill>
              <a:latin typeface="宋体" panose="02010600030101010101" pitchFamily="2" charset="-122"/>
              <a:ea typeface="宋体" panose="02010600030101010101" pitchFamily="2" charset="-122"/>
            </a:endParaRPr>
          </a:p>
          <a:p>
            <a:pPr algn="ct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（性格</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quiet,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身份</a:t>
            </a:r>
            <a:r>
              <a:rPr lang="en-US" sz="2800">
                <a:solidFill>
                  <a:schemeClr val="tx1"/>
                </a:solidFill>
                <a:latin typeface="Times New Roman" panose="02020603050405020304" charset="0"/>
                <a:ea typeface="宋体" panose="02010600030101010101" pitchFamily="2" charset="-122"/>
                <a:sym typeface="+mn-ea"/>
              </a:rPr>
              <a:t>livestock trucker</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endParaRPr>
          </a:p>
        </p:txBody>
      </p:sp>
      <p:cxnSp>
        <p:nvCxnSpPr>
          <p:cNvPr id="19" name="直接连接符 18"/>
          <p:cNvCxnSpPr/>
          <p:nvPr/>
        </p:nvCxnSpPr>
        <p:spPr>
          <a:xfrm>
            <a:off x="7706995" y="4902835"/>
            <a:ext cx="3959860" cy="2476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24485" y="5289550"/>
            <a:ext cx="11342370" cy="127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1950" y="5664200"/>
            <a:ext cx="11229975" cy="127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75590" y="6001385"/>
            <a:ext cx="3658870" cy="254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782945" y="6650355"/>
            <a:ext cx="570928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云形标注 23"/>
          <p:cNvSpPr/>
          <p:nvPr/>
        </p:nvSpPr>
        <p:spPr>
          <a:xfrm>
            <a:off x="1049655" y="3505200"/>
            <a:ext cx="3983990" cy="1780540"/>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次要矛盾：父子俩</a:t>
            </a:r>
            <a:r>
              <a:rPr lang="en-US" altLang="zh-CN" sz="2400">
                <a:solidFill>
                  <a:schemeClr val="tx1"/>
                </a:solidFill>
              </a:rPr>
              <a:t>“</a:t>
            </a:r>
            <a:r>
              <a:rPr lang="zh-CN" altLang="en-US" sz="2400">
                <a:solidFill>
                  <a:schemeClr val="tx1"/>
                </a:solidFill>
              </a:rPr>
              <a:t>冰释前嫌</a:t>
            </a:r>
            <a:r>
              <a:rPr lang="en-US" altLang="zh-CN" sz="2400">
                <a:solidFill>
                  <a:schemeClr val="tx1"/>
                </a:solidFill>
              </a:rPr>
              <a:t>”</a:t>
            </a:r>
            <a:r>
              <a:rPr lang="zh-CN" altLang="en-US" sz="2400">
                <a:solidFill>
                  <a:schemeClr val="tx1"/>
                </a:solidFill>
              </a:rPr>
              <a:t>，互相理解</a:t>
            </a:r>
            <a:endParaRPr lang="zh-CN" altLang="en-US" sz="2400">
              <a:solidFill>
                <a:schemeClr val="tx1"/>
              </a:solidFill>
            </a:endParaRPr>
          </a:p>
        </p:txBody>
      </p:sp>
      <p:cxnSp>
        <p:nvCxnSpPr>
          <p:cNvPr id="25" name="直接连接符 24"/>
          <p:cNvCxnSpPr/>
          <p:nvPr/>
        </p:nvCxnSpPr>
        <p:spPr>
          <a:xfrm flipV="1">
            <a:off x="1330960" y="6306185"/>
            <a:ext cx="10073640" cy="3111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云形标注 27"/>
          <p:cNvSpPr/>
          <p:nvPr/>
        </p:nvSpPr>
        <p:spPr>
          <a:xfrm>
            <a:off x="5033645" y="1890395"/>
            <a:ext cx="6633210" cy="37496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主要矛盾的解决（是否愿意上交这笔薪水），又是主题的协同及升华（作为家中的</a:t>
            </a:r>
            <a:r>
              <a:rPr lang="en-US" altLang="zh-CN" sz="2400">
                <a:solidFill>
                  <a:schemeClr val="tx1"/>
                </a:solidFill>
              </a:rPr>
              <a:t>“</a:t>
            </a:r>
            <a:r>
              <a:rPr lang="zh-CN" altLang="en-US" sz="2400">
                <a:solidFill>
                  <a:schemeClr val="tx1"/>
                </a:solidFill>
              </a:rPr>
              <a:t>男子汉</a:t>
            </a:r>
            <a:r>
              <a:rPr lang="en-US" altLang="zh-CN" sz="2400">
                <a:solidFill>
                  <a:schemeClr val="tx1"/>
                </a:solidFill>
              </a:rPr>
              <a:t>”</a:t>
            </a:r>
            <a:r>
              <a:rPr lang="zh-CN" altLang="en-US" sz="2400">
                <a:solidFill>
                  <a:schemeClr val="tx1"/>
                </a:solidFill>
              </a:rPr>
              <a:t>应该承担起相应的责任。）</a:t>
            </a:r>
            <a:endParaRPr lang="zh-CN" altLang="en-US" sz="24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amond(in)">
                                      <p:cBhvr>
                                        <p:cTn id="10" dur="2000"/>
                                        <p:tgtEl>
                                          <p:spTgt spid="26"/>
                                        </p:tgtEl>
                                      </p:cBhvr>
                                    </p:animEffect>
                                  </p:childTnLst>
                                </p:cTn>
                              </p:par>
                              <p:par>
                                <p:cTn id="11" presetID="8"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amond(in)">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amond(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32" fill="hold" grpId="2" nodeType="clickEffect">
                                  <p:stCondLst>
                                    <p:cond delay="0"/>
                                  </p:stCondLst>
                                  <p:childTnLst>
                                    <p:animEffect transition="out" filter="box(out)">
                                      <p:cBhvr>
                                        <p:cTn id="30" dur="2000"/>
                                        <p:tgtEl>
                                          <p:spTgt spid="5"/>
                                        </p:tgtEl>
                                      </p:cBhvr>
                                    </p:animEffect>
                                    <p:set>
                                      <p:cBhvr>
                                        <p:cTn id="31" dur="1" fill="hold">
                                          <p:stCondLst>
                                            <p:cond delay="1999"/>
                                          </p:stCondLst>
                                        </p:cTn>
                                        <p:tgtEl>
                                          <p:spTgt spid="5"/>
                                        </p:tgtEl>
                                        <p:attrNameLst>
                                          <p:attrName>style.visibility</p:attrName>
                                        </p:attrNameLst>
                                      </p:cBhvr>
                                      <p:to>
                                        <p:strVal val="hidden"/>
                                      </p:to>
                                    </p:set>
                                  </p:childTnLst>
                                </p:cTn>
                              </p:par>
                              <p:par>
                                <p:cTn id="32" presetID="4" presetClass="exit" presetSubtype="32" fill="hold" nodeType="withEffect">
                                  <p:stCondLst>
                                    <p:cond delay="0"/>
                                  </p:stCondLst>
                                  <p:childTnLst>
                                    <p:animEffect transition="out" filter="box(out)">
                                      <p:cBhvr>
                                        <p:cTn id="33" dur="2000"/>
                                        <p:tgtEl>
                                          <p:spTgt spid="3"/>
                                        </p:tgtEl>
                                      </p:cBhvr>
                                    </p:animEffect>
                                    <p:set>
                                      <p:cBhvr>
                                        <p:cTn id="34" dur="1" fill="hold">
                                          <p:stCondLst>
                                            <p:cond delay="1999"/>
                                          </p:stCondLst>
                                        </p:cTn>
                                        <p:tgtEl>
                                          <p:spTgt spid="3"/>
                                        </p:tgtEl>
                                        <p:attrNameLst>
                                          <p:attrName>style.visibility</p:attrName>
                                        </p:attrNameLst>
                                      </p:cBhvr>
                                      <p:to>
                                        <p:strVal val="hidden"/>
                                      </p:to>
                                    </p:set>
                                  </p:childTnLst>
                                </p:cTn>
                              </p:par>
                              <p:par>
                                <p:cTn id="35" presetID="4" presetClass="exit" presetSubtype="32" fill="hold" grpId="2" nodeType="withEffect">
                                  <p:stCondLst>
                                    <p:cond delay="0"/>
                                  </p:stCondLst>
                                  <p:childTnLst>
                                    <p:animEffect transition="out" filter="box(out)">
                                      <p:cBhvr>
                                        <p:cTn id="36" dur="2000"/>
                                        <p:tgtEl>
                                          <p:spTgt spid="12"/>
                                        </p:tgtEl>
                                      </p:cBhvr>
                                    </p:animEffect>
                                    <p:set>
                                      <p:cBhvr>
                                        <p:cTn id="37" dur="1" fill="hold">
                                          <p:stCondLst>
                                            <p:cond delay="1999"/>
                                          </p:stCondLst>
                                        </p:cTn>
                                        <p:tgtEl>
                                          <p:spTgt spid="12"/>
                                        </p:tgtEl>
                                        <p:attrNameLst>
                                          <p:attrName>style.visibility</p:attrName>
                                        </p:attrNameLst>
                                      </p:cBhvr>
                                      <p:to>
                                        <p:strVal val="hidden"/>
                                      </p:to>
                                    </p:set>
                                  </p:childTnLst>
                                </p:cTn>
                              </p:par>
                              <p:par>
                                <p:cTn id="38" presetID="4" presetClass="exit" presetSubtype="32" fill="hold" grpId="2" nodeType="withEffect">
                                  <p:stCondLst>
                                    <p:cond delay="0"/>
                                  </p:stCondLst>
                                  <p:childTnLst>
                                    <p:animEffect transition="out" filter="box(out)">
                                      <p:cBhvr>
                                        <p:cTn id="39" dur="2000"/>
                                        <p:tgtEl>
                                          <p:spTgt spid="11"/>
                                        </p:tgtEl>
                                      </p:cBhvr>
                                    </p:animEffect>
                                    <p:set>
                                      <p:cBhvr>
                                        <p:cTn id="40" dur="1" fill="hold">
                                          <p:stCondLst>
                                            <p:cond delay="1999"/>
                                          </p:stCondLst>
                                        </p:cTn>
                                        <p:tgtEl>
                                          <p:spTgt spid="11"/>
                                        </p:tgtEl>
                                        <p:attrNameLst>
                                          <p:attrName>style.visibility</p:attrName>
                                        </p:attrNameLst>
                                      </p:cBhvr>
                                      <p:to>
                                        <p:strVal val="hidden"/>
                                      </p:to>
                                    </p:set>
                                  </p:childTnLst>
                                </p:cTn>
                              </p:par>
                              <p:par>
                                <p:cTn id="41" presetID="4" presetClass="exit" presetSubtype="32" fill="hold" nodeType="withEffect">
                                  <p:stCondLst>
                                    <p:cond delay="0"/>
                                  </p:stCondLst>
                                  <p:childTnLst>
                                    <p:animEffect transition="out" filter="box(out)">
                                      <p:cBhvr>
                                        <p:cTn id="42" dur="2000"/>
                                        <p:tgtEl>
                                          <p:spTgt spid="26"/>
                                        </p:tgtEl>
                                      </p:cBhvr>
                                    </p:animEffect>
                                    <p:set>
                                      <p:cBhvr>
                                        <p:cTn id="43" dur="1" fill="hold">
                                          <p:stCondLst>
                                            <p:cond delay="1999"/>
                                          </p:stCondLst>
                                        </p:cTn>
                                        <p:tgtEl>
                                          <p:spTgt spid="26"/>
                                        </p:tgtEl>
                                        <p:attrNameLst>
                                          <p:attrName>style.visibility</p:attrName>
                                        </p:attrNameLst>
                                      </p:cBhvr>
                                      <p:to>
                                        <p:strVal val="hidden"/>
                                      </p:to>
                                    </p:set>
                                  </p:childTnLst>
                                </p:cTn>
                              </p:par>
                              <p:par>
                                <p:cTn id="44" presetID="4" presetClass="exit" presetSubtype="32" fill="hold" nodeType="withEffect">
                                  <p:stCondLst>
                                    <p:cond delay="0"/>
                                  </p:stCondLst>
                                  <p:childTnLst>
                                    <p:animEffect transition="out" filter="box(out)">
                                      <p:cBhvr>
                                        <p:cTn id="45" dur="2000"/>
                                        <p:tgtEl>
                                          <p:spTgt spid="4"/>
                                        </p:tgtEl>
                                      </p:cBhvr>
                                    </p:animEffect>
                                    <p:set>
                                      <p:cBhvr>
                                        <p:cTn id="46" dur="1" fill="hold">
                                          <p:stCondLst>
                                            <p:cond delay="1999"/>
                                          </p:stCondLst>
                                        </p:cTn>
                                        <p:tgtEl>
                                          <p:spTgt spid="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amond(in)">
                                      <p:cBhvr>
                                        <p:cTn id="51" dur="2000"/>
                                        <p:tgtEl>
                                          <p:spTgt spid="14"/>
                                        </p:tgtEl>
                                      </p:cBhvr>
                                    </p:animEffect>
                                  </p:childTnLst>
                                </p:cTn>
                              </p:par>
                              <p:par>
                                <p:cTn id="52" presetID="8" presetClass="entr" presetSubtype="1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diamond(in)">
                                      <p:cBhvr>
                                        <p:cTn id="54" dur="2000"/>
                                        <p:tgtEl>
                                          <p:spTgt spid="15"/>
                                        </p:tgtEl>
                                      </p:cBhvr>
                                    </p:animEffect>
                                  </p:childTnLst>
                                </p:cTn>
                              </p:par>
                              <p:par>
                                <p:cTn id="55" presetID="8" presetClass="entr" presetSubtype="1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amond(in)">
                                      <p:cBhvr>
                                        <p:cTn id="57" dur="2000"/>
                                        <p:tgtEl>
                                          <p:spTgt spid="16"/>
                                        </p:tgtEl>
                                      </p:cBhvr>
                                    </p:animEffect>
                                  </p:childTnLst>
                                </p:cTn>
                              </p:par>
                              <p:par>
                                <p:cTn id="58" presetID="8" presetClass="entr" presetSubtype="16"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diamond(in)">
                                      <p:cBhvr>
                                        <p:cTn id="60" dur="20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diamond(in)">
                                      <p:cBhvr>
                                        <p:cTn id="65" dur="20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xit" presetSubtype="32" fill="hold" nodeType="clickEffect">
                                  <p:stCondLst>
                                    <p:cond delay="0"/>
                                  </p:stCondLst>
                                  <p:childTnLst>
                                    <p:animEffect transition="out" filter="box(out)">
                                      <p:cBhvr>
                                        <p:cTn id="69" dur="2000"/>
                                        <p:tgtEl>
                                          <p:spTgt spid="14"/>
                                        </p:tgtEl>
                                      </p:cBhvr>
                                    </p:animEffect>
                                    <p:set>
                                      <p:cBhvr>
                                        <p:cTn id="70" dur="1" fill="hold">
                                          <p:stCondLst>
                                            <p:cond delay="1999"/>
                                          </p:stCondLst>
                                        </p:cTn>
                                        <p:tgtEl>
                                          <p:spTgt spid="14"/>
                                        </p:tgtEl>
                                        <p:attrNameLst>
                                          <p:attrName>style.visibility</p:attrName>
                                        </p:attrNameLst>
                                      </p:cBhvr>
                                      <p:to>
                                        <p:strVal val="hidden"/>
                                      </p:to>
                                    </p:set>
                                  </p:childTnLst>
                                </p:cTn>
                              </p:par>
                              <p:par>
                                <p:cTn id="71" presetID="4" presetClass="exit" presetSubtype="32" fill="hold" nodeType="withEffect">
                                  <p:stCondLst>
                                    <p:cond delay="0"/>
                                  </p:stCondLst>
                                  <p:childTnLst>
                                    <p:animEffect transition="out" filter="box(out)">
                                      <p:cBhvr>
                                        <p:cTn id="72" dur="2000"/>
                                        <p:tgtEl>
                                          <p:spTgt spid="15"/>
                                        </p:tgtEl>
                                      </p:cBhvr>
                                    </p:animEffect>
                                    <p:set>
                                      <p:cBhvr>
                                        <p:cTn id="73" dur="1" fill="hold">
                                          <p:stCondLst>
                                            <p:cond delay="1999"/>
                                          </p:stCondLst>
                                        </p:cTn>
                                        <p:tgtEl>
                                          <p:spTgt spid="15"/>
                                        </p:tgtEl>
                                        <p:attrNameLst>
                                          <p:attrName>style.visibility</p:attrName>
                                        </p:attrNameLst>
                                      </p:cBhvr>
                                      <p:to>
                                        <p:strVal val="hidden"/>
                                      </p:to>
                                    </p:set>
                                  </p:childTnLst>
                                </p:cTn>
                              </p:par>
                              <p:par>
                                <p:cTn id="74" presetID="4" presetClass="exit" presetSubtype="32" fill="hold" nodeType="withEffect">
                                  <p:stCondLst>
                                    <p:cond delay="0"/>
                                  </p:stCondLst>
                                  <p:childTnLst>
                                    <p:animEffect transition="out" filter="box(out)">
                                      <p:cBhvr>
                                        <p:cTn id="75" dur="2000"/>
                                        <p:tgtEl>
                                          <p:spTgt spid="16"/>
                                        </p:tgtEl>
                                      </p:cBhvr>
                                    </p:animEffect>
                                    <p:set>
                                      <p:cBhvr>
                                        <p:cTn id="76" dur="1" fill="hold">
                                          <p:stCondLst>
                                            <p:cond delay="1999"/>
                                          </p:stCondLst>
                                        </p:cTn>
                                        <p:tgtEl>
                                          <p:spTgt spid="16"/>
                                        </p:tgtEl>
                                        <p:attrNameLst>
                                          <p:attrName>style.visibility</p:attrName>
                                        </p:attrNameLst>
                                      </p:cBhvr>
                                      <p:to>
                                        <p:strVal val="hidden"/>
                                      </p:to>
                                    </p:set>
                                  </p:childTnLst>
                                </p:cTn>
                              </p:par>
                              <p:par>
                                <p:cTn id="77" presetID="4" presetClass="exit" presetSubtype="32" fill="hold" nodeType="withEffect">
                                  <p:stCondLst>
                                    <p:cond delay="0"/>
                                  </p:stCondLst>
                                  <p:childTnLst>
                                    <p:animEffect transition="out" filter="box(out)">
                                      <p:cBhvr>
                                        <p:cTn id="78" dur="2000"/>
                                        <p:tgtEl>
                                          <p:spTgt spid="17"/>
                                        </p:tgtEl>
                                      </p:cBhvr>
                                    </p:animEffect>
                                    <p:set>
                                      <p:cBhvr>
                                        <p:cTn id="79" dur="1" fill="hold">
                                          <p:stCondLst>
                                            <p:cond delay="1999"/>
                                          </p:stCondLst>
                                        </p:cTn>
                                        <p:tgtEl>
                                          <p:spTgt spid="17"/>
                                        </p:tgtEl>
                                        <p:attrNameLst>
                                          <p:attrName>style.visibility</p:attrName>
                                        </p:attrNameLst>
                                      </p:cBhvr>
                                      <p:to>
                                        <p:strVal val="hidden"/>
                                      </p:to>
                                    </p:set>
                                  </p:childTnLst>
                                </p:cTn>
                              </p:par>
                              <p:par>
                                <p:cTn id="80" presetID="4" presetClass="exit" presetSubtype="32" fill="hold" grpId="1" nodeType="withEffect">
                                  <p:stCondLst>
                                    <p:cond delay="0"/>
                                  </p:stCondLst>
                                  <p:childTnLst>
                                    <p:animEffect transition="out" filter="box(out)">
                                      <p:cBhvr>
                                        <p:cTn id="81" dur="2000"/>
                                        <p:tgtEl>
                                          <p:spTgt spid="18"/>
                                        </p:tgtEl>
                                      </p:cBhvr>
                                    </p:animEffect>
                                    <p:set>
                                      <p:cBhvr>
                                        <p:cTn id="82" dur="1" fill="hold">
                                          <p:stCondLst>
                                            <p:cond delay="1999"/>
                                          </p:stCondLst>
                                        </p:cTn>
                                        <p:tgtEl>
                                          <p:spTgt spid="1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diamond(in)">
                                      <p:cBhvr>
                                        <p:cTn id="87" dur="2000"/>
                                        <p:tgtEl>
                                          <p:spTgt spid="19"/>
                                        </p:tgtEl>
                                      </p:cBhvr>
                                    </p:animEffect>
                                  </p:childTnLst>
                                </p:cTn>
                              </p:par>
                              <p:par>
                                <p:cTn id="88" presetID="8" presetClass="entr" presetSubtype="16" fill="hold"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diamond(in)">
                                      <p:cBhvr>
                                        <p:cTn id="90" dur="2000"/>
                                        <p:tgtEl>
                                          <p:spTgt spid="21"/>
                                        </p:tgtEl>
                                      </p:cBhvr>
                                    </p:animEffect>
                                  </p:childTnLst>
                                </p:cTn>
                              </p:par>
                              <p:par>
                                <p:cTn id="91" presetID="8" presetClass="entr" presetSubtype="16" fill="hold"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diamond(in)">
                                      <p:cBhvr>
                                        <p:cTn id="93" dur="2000"/>
                                        <p:tgtEl>
                                          <p:spTgt spid="23"/>
                                        </p:tgtEl>
                                      </p:cBhvr>
                                    </p:animEffect>
                                  </p:childTnLst>
                                </p:cTn>
                              </p:par>
                              <p:par>
                                <p:cTn id="94" presetID="8" presetClass="entr" presetSubtype="16" fill="hold"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diamond(in)">
                                      <p:cBhvr>
                                        <p:cTn id="96" dur="2000"/>
                                        <p:tgtEl>
                                          <p:spTgt spid="22"/>
                                        </p:tgtEl>
                                      </p:cBhvr>
                                    </p:animEffect>
                                  </p:childTnLst>
                                </p:cTn>
                              </p:par>
                              <p:par>
                                <p:cTn id="97" presetID="8" presetClass="entr" presetSubtype="16" fill="hold"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diamond(in)">
                                      <p:cBhvr>
                                        <p:cTn id="99" dur="2000"/>
                                        <p:tgtEl>
                                          <p:spTgt spid="20"/>
                                        </p:tgtEl>
                                      </p:cBhvr>
                                    </p:animEffect>
                                  </p:childTnLst>
                                </p:cTn>
                              </p:par>
                            </p:childTnLst>
                          </p:cTn>
                        </p:par>
                      </p:childTnLst>
                    </p:cTn>
                  </p:par>
                  <p:par>
                    <p:cTn id="100" fill="hold">
                      <p:stCondLst>
                        <p:cond delay="indefinite"/>
                      </p:stCondLst>
                      <p:childTnLst>
                        <p:par>
                          <p:cTn id="101" fill="hold">
                            <p:stCondLst>
                              <p:cond delay="0"/>
                            </p:stCondLst>
                            <p:childTnLst>
                              <p:par>
                                <p:cTn id="102" presetID="8" presetClass="entr" presetSubtype="16"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diamond(in)">
                                      <p:cBhvr>
                                        <p:cTn id="104" dur="2000"/>
                                        <p:tgtEl>
                                          <p:spTgt spid="24"/>
                                        </p:tgtEl>
                                      </p:cBhvr>
                                    </p:animEffect>
                                  </p:childTnLst>
                                </p:cTn>
                              </p:par>
                            </p:childTnLst>
                          </p:cTn>
                        </p:par>
                      </p:childTnLst>
                    </p:cTn>
                  </p:par>
                  <p:par>
                    <p:cTn id="105" fill="hold">
                      <p:stCondLst>
                        <p:cond delay="indefinite"/>
                      </p:stCondLst>
                      <p:childTnLst>
                        <p:par>
                          <p:cTn id="106" fill="hold">
                            <p:stCondLst>
                              <p:cond delay="0"/>
                            </p:stCondLst>
                            <p:childTnLst>
                              <p:par>
                                <p:cTn id="107" presetID="4" presetClass="exit" presetSubtype="32" fill="hold" nodeType="clickEffect">
                                  <p:stCondLst>
                                    <p:cond delay="0"/>
                                  </p:stCondLst>
                                  <p:childTnLst>
                                    <p:animEffect transition="out" filter="box(out)">
                                      <p:cBhvr>
                                        <p:cTn id="108" dur="2000"/>
                                        <p:tgtEl>
                                          <p:spTgt spid="19"/>
                                        </p:tgtEl>
                                      </p:cBhvr>
                                    </p:animEffect>
                                    <p:set>
                                      <p:cBhvr>
                                        <p:cTn id="109" dur="1" fill="hold">
                                          <p:stCondLst>
                                            <p:cond delay="1999"/>
                                          </p:stCondLst>
                                        </p:cTn>
                                        <p:tgtEl>
                                          <p:spTgt spid="19"/>
                                        </p:tgtEl>
                                        <p:attrNameLst>
                                          <p:attrName>style.visibility</p:attrName>
                                        </p:attrNameLst>
                                      </p:cBhvr>
                                      <p:to>
                                        <p:strVal val="hidden"/>
                                      </p:to>
                                    </p:set>
                                  </p:childTnLst>
                                </p:cTn>
                              </p:par>
                              <p:par>
                                <p:cTn id="110" presetID="4" presetClass="exit" presetSubtype="32" fill="hold" grpId="2" nodeType="withEffect">
                                  <p:stCondLst>
                                    <p:cond delay="0"/>
                                  </p:stCondLst>
                                  <p:childTnLst>
                                    <p:animEffect transition="out" filter="box(out)">
                                      <p:cBhvr>
                                        <p:cTn id="111" dur="2000"/>
                                        <p:tgtEl>
                                          <p:spTgt spid="24"/>
                                        </p:tgtEl>
                                      </p:cBhvr>
                                    </p:animEffect>
                                    <p:set>
                                      <p:cBhvr>
                                        <p:cTn id="112" dur="1" fill="hold">
                                          <p:stCondLst>
                                            <p:cond delay="1999"/>
                                          </p:stCondLst>
                                        </p:cTn>
                                        <p:tgtEl>
                                          <p:spTgt spid="24"/>
                                        </p:tgtEl>
                                        <p:attrNameLst>
                                          <p:attrName>style.visibility</p:attrName>
                                        </p:attrNameLst>
                                      </p:cBhvr>
                                      <p:to>
                                        <p:strVal val="hidden"/>
                                      </p:to>
                                    </p:set>
                                  </p:childTnLst>
                                </p:cTn>
                              </p:par>
                              <p:par>
                                <p:cTn id="113" presetID="4" presetClass="exit" presetSubtype="32" fill="hold" nodeType="withEffect">
                                  <p:stCondLst>
                                    <p:cond delay="0"/>
                                  </p:stCondLst>
                                  <p:childTnLst>
                                    <p:animEffect transition="out" filter="box(out)">
                                      <p:cBhvr>
                                        <p:cTn id="114" dur="2000"/>
                                        <p:tgtEl>
                                          <p:spTgt spid="20"/>
                                        </p:tgtEl>
                                      </p:cBhvr>
                                    </p:animEffect>
                                    <p:set>
                                      <p:cBhvr>
                                        <p:cTn id="115" dur="1" fill="hold">
                                          <p:stCondLst>
                                            <p:cond delay="1999"/>
                                          </p:stCondLst>
                                        </p:cTn>
                                        <p:tgtEl>
                                          <p:spTgt spid="20"/>
                                        </p:tgtEl>
                                        <p:attrNameLst>
                                          <p:attrName>style.visibility</p:attrName>
                                        </p:attrNameLst>
                                      </p:cBhvr>
                                      <p:to>
                                        <p:strVal val="hidden"/>
                                      </p:to>
                                    </p:set>
                                  </p:childTnLst>
                                </p:cTn>
                              </p:par>
                              <p:par>
                                <p:cTn id="116" presetID="4" presetClass="exit" presetSubtype="32" fill="hold" nodeType="withEffect">
                                  <p:stCondLst>
                                    <p:cond delay="0"/>
                                  </p:stCondLst>
                                  <p:childTnLst>
                                    <p:animEffect transition="out" filter="box(out)">
                                      <p:cBhvr>
                                        <p:cTn id="117" dur="2000"/>
                                        <p:tgtEl>
                                          <p:spTgt spid="21"/>
                                        </p:tgtEl>
                                      </p:cBhvr>
                                    </p:animEffect>
                                    <p:set>
                                      <p:cBhvr>
                                        <p:cTn id="118" dur="1" fill="hold">
                                          <p:stCondLst>
                                            <p:cond delay="1999"/>
                                          </p:stCondLst>
                                        </p:cTn>
                                        <p:tgtEl>
                                          <p:spTgt spid="21"/>
                                        </p:tgtEl>
                                        <p:attrNameLst>
                                          <p:attrName>style.visibility</p:attrName>
                                        </p:attrNameLst>
                                      </p:cBhvr>
                                      <p:to>
                                        <p:strVal val="hidden"/>
                                      </p:to>
                                    </p:set>
                                  </p:childTnLst>
                                </p:cTn>
                              </p:par>
                              <p:par>
                                <p:cTn id="119" presetID="4" presetClass="exit" presetSubtype="32" fill="hold" nodeType="withEffect">
                                  <p:stCondLst>
                                    <p:cond delay="0"/>
                                  </p:stCondLst>
                                  <p:childTnLst>
                                    <p:animEffect transition="out" filter="box(out)">
                                      <p:cBhvr>
                                        <p:cTn id="120" dur="2000"/>
                                        <p:tgtEl>
                                          <p:spTgt spid="22"/>
                                        </p:tgtEl>
                                      </p:cBhvr>
                                    </p:animEffect>
                                    <p:set>
                                      <p:cBhvr>
                                        <p:cTn id="121" dur="1" fill="hold">
                                          <p:stCondLst>
                                            <p:cond delay="1999"/>
                                          </p:stCondLst>
                                        </p:cTn>
                                        <p:tgtEl>
                                          <p:spTgt spid="22"/>
                                        </p:tgtEl>
                                        <p:attrNameLst>
                                          <p:attrName>style.visibility</p:attrName>
                                        </p:attrNameLst>
                                      </p:cBhvr>
                                      <p:to>
                                        <p:strVal val="hidden"/>
                                      </p:to>
                                    </p:set>
                                  </p:childTnLst>
                                </p:cTn>
                              </p:par>
                              <p:par>
                                <p:cTn id="122" presetID="4" presetClass="exit" presetSubtype="32" fill="hold" nodeType="withEffect">
                                  <p:stCondLst>
                                    <p:cond delay="0"/>
                                  </p:stCondLst>
                                  <p:childTnLst>
                                    <p:animEffect transition="out" filter="box(out)">
                                      <p:cBhvr>
                                        <p:cTn id="123" dur="2000"/>
                                        <p:tgtEl>
                                          <p:spTgt spid="23"/>
                                        </p:tgtEl>
                                      </p:cBhvr>
                                    </p:animEffect>
                                    <p:set>
                                      <p:cBhvr>
                                        <p:cTn id="124" dur="1" fill="hold">
                                          <p:stCondLst>
                                            <p:cond delay="1999"/>
                                          </p:stCondLst>
                                        </p:cTn>
                                        <p:tgtEl>
                                          <p:spTgt spid="23"/>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8" presetClass="entr" presetSubtype="16" fill="hold" nodeType="click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diamond(in)">
                                      <p:cBhvr>
                                        <p:cTn id="129" dur="2000"/>
                                        <p:tgtEl>
                                          <p:spTgt spid="25"/>
                                        </p:tgtEl>
                                      </p:cBhvr>
                                    </p:animEffect>
                                  </p:childTnLst>
                                </p:cTn>
                              </p:par>
                            </p:childTnLst>
                          </p:cTn>
                        </p:par>
                      </p:childTnLst>
                    </p:cTn>
                  </p:par>
                  <p:par>
                    <p:cTn id="130" fill="hold">
                      <p:stCondLst>
                        <p:cond delay="indefinite"/>
                      </p:stCondLst>
                      <p:childTnLst>
                        <p:par>
                          <p:cTn id="131" fill="hold">
                            <p:stCondLst>
                              <p:cond delay="0"/>
                            </p:stCondLst>
                            <p:childTnLst>
                              <p:par>
                                <p:cTn id="132" presetID="8" presetClass="entr" presetSubtype="16" fill="hold" grpId="0" nodeType="clickEffect">
                                  <p:stCondLst>
                                    <p:cond delay="0"/>
                                  </p:stCondLst>
                                  <p:childTnLst>
                                    <p:set>
                                      <p:cBhvr>
                                        <p:cTn id="133" dur="1" fill="hold">
                                          <p:stCondLst>
                                            <p:cond delay="0"/>
                                          </p:stCondLst>
                                        </p:cTn>
                                        <p:tgtEl>
                                          <p:spTgt spid="28"/>
                                        </p:tgtEl>
                                        <p:attrNameLst>
                                          <p:attrName>style.visibility</p:attrName>
                                        </p:attrNameLst>
                                      </p:cBhvr>
                                      <p:to>
                                        <p:strVal val="visible"/>
                                      </p:to>
                                    </p:set>
                                    <p:animEffect transition="in" filter="diamond(in)">
                                      <p:cBhvr>
                                        <p:cTn id="13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5" grpId="1" animBg="1"/>
      <p:bldP spid="11" grpId="1" animBg="1"/>
      <p:bldP spid="12" grpId="0" animBg="1"/>
      <p:bldP spid="12" grpId="1" animBg="1"/>
      <p:bldP spid="5" grpId="2" animBg="1"/>
      <p:bldP spid="12" grpId="2" animBg="1"/>
      <p:bldP spid="11" grpId="2" animBg="1"/>
      <p:bldP spid="18" grpId="0" bldLvl="0" animBg="1"/>
      <p:bldP spid="18" grpId="1" bldLvl="0" animBg="1"/>
      <p:bldP spid="24" grpId="0" bldLvl="0" animBg="1"/>
      <p:bldP spid="24" grpId="1" animBg="1"/>
      <p:bldP spid="24" grpId="2" bldLvl="0" animBg="1"/>
      <p:bldP spid="28" grpId="0" bldLvl="0" animBg="1"/>
      <p:bldP spid="2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hp/AppData/Local/Temp/picturecompress_20210820181914/output_1.pngoutput_1"/>
          <p:cNvPicPr>
            <a:picLocks noChangeAspect="1"/>
          </p:cNvPicPr>
          <p:nvPr/>
        </p:nvPicPr>
        <p:blipFill>
          <a:blip r:embed="rId1"/>
          <a:stretch>
            <a:fillRect/>
          </a:stretch>
        </p:blipFill>
        <p:spPr>
          <a:xfrm>
            <a:off x="2654300" y="1373505"/>
            <a:ext cx="7307580" cy="4111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6015" y="330200"/>
            <a:ext cx="10231120" cy="1814830"/>
          </a:xfrm>
          <a:prstGeom prst="rect">
            <a:avLst/>
          </a:prstGeom>
          <a:noFill/>
        </p:spPr>
        <p:txBody>
          <a:bodyPr wrap="square" rtlCol="0">
            <a:spAutoFit/>
          </a:bodyPr>
          <a:p>
            <a:pPr algn="ctr"/>
            <a:r>
              <a:rPr lang="zh-CN" altLang="en-US" sz="2800">
                <a:latin typeface="宋体" panose="02010600030101010101" pitchFamily="2" charset="-122"/>
                <a:ea typeface="宋体" panose="02010600030101010101" pitchFamily="2" charset="-122"/>
                <a:sym typeface="+mn-ea"/>
              </a:rPr>
              <a:t>第88届奥斯卡最佳动画短片提名 </a:t>
            </a:r>
            <a:endParaRPr lang="zh-CN" altLang="en-US" sz="2800">
              <a:latin typeface="宋体" panose="02010600030101010101" pitchFamily="2" charset="-122"/>
              <a:ea typeface="宋体" panose="02010600030101010101" pitchFamily="2" charset="-122"/>
              <a:sym typeface="+mn-ea"/>
            </a:endParaRPr>
          </a:p>
          <a:p>
            <a:pPr algn="ctr"/>
            <a:r>
              <a:rPr lang="zh-CN" altLang="en-US" sz="2800">
                <a:latin typeface="宋体" panose="02010600030101010101" pitchFamily="2" charset="-122"/>
                <a:ea typeface="宋体" panose="02010600030101010101" pitchFamily="2" charset="-122"/>
                <a:sym typeface="+mn-ea"/>
              </a:rPr>
              <a:t>奥斯卡最佳动画合集 《桑杰的超级战队》</a:t>
            </a:r>
            <a:endParaRPr lang="zh-CN" altLang="en-US" sz="2800">
              <a:latin typeface="宋体" panose="02010600030101010101" pitchFamily="2" charset="-122"/>
              <a:ea typeface="宋体" panose="02010600030101010101" pitchFamily="2" charset="-122"/>
            </a:endParaRPr>
          </a:p>
          <a:p>
            <a:pPr algn="ctr"/>
            <a:r>
              <a:rPr lang="zh-CN" altLang="en-US" sz="2800">
                <a:latin typeface="宋体" panose="02010600030101010101" pitchFamily="2" charset="-122"/>
                <a:ea typeface="宋体" panose="02010600030101010101" pitchFamily="2" charset="-122"/>
              </a:rPr>
              <a:t>一部关于父子代沟的电影，文化上的差异和人与人之间的差异，我们都要互相理解！</a:t>
            </a:r>
            <a:endParaRPr lang="zh-CN" altLang="en-US" sz="2800">
              <a:latin typeface="宋体" panose="02010600030101010101" pitchFamily="2" charset="-122"/>
              <a:ea typeface="宋体" panose="02010600030101010101" pitchFamily="2" charset="-122"/>
            </a:endParaRPr>
          </a:p>
        </p:txBody>
      </p:sp>
      <p:pic>
        <p:nvPicPr>
          <p:cNvPr id="3" name="奥斯卡最佳动画合集 《桑杰的超级战队》第88届奥斯卡最佳动画短片提名 超清(720P)">
            <a:hlinkClick r:id="" action="ppaction://media"/>
          </p:cNvPr>
          <p:cNvPicPr/>
          <p:nvPr>
            <a:videoFile r:link="rId1"/>
            <p:extLst>
              <p:ext uri="{DAA4B4D4-6D71-4841-9C94-3DE7FCFB9230}">
                <p14:media xmlns:p14="http://schemas.microsoft.com/office/powerpoint/2010/main" r:link="rId2"/>
              </p:ext>
            </p:extLst>
            <p:custDataLst>
              <p:tags r:id="rId3"/>
            </p:custDataLst>
          </p:nvPr>
        </p:nvPicPr>
        <p:blipFill>
          <a:blip r:embed="rId4"/>
          <a:stretch>
            <a:fillRect/>
          </a:stretch>
        </p:blipFill>
        <p:spPr>
          <a:xfrm>
            <a:off x="-5080" y="48895"/>
            <a:ext cx="12201525" cy="68141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03555" y="59055"/>
            <a:ext cx="11184255" cy="6739255"/>
          </a:xfrm>
          <a:prstGeom prst="rect">
            <a:avLst/>
          </a:prstGeom>
          <a:noFill/>
          <a:ln w="9525">
            <a:noFill/>
          </a:ln>
        </p:spPr>
        <p:txBody>
          <a:bodyPr wrap="square">
            <a:spAutoFit/>
          </a:bodyPr>
          <a:p>
            <a:pPr indent="266700"/>
            <a:r>
              <a:rPr lang="zh-CN" altLang="en-US" sz="2400" b="0">
                <a:latin typeface="Times New Roman" panose="02020603050405020304" charset="0"/>
                <a:ea typeface="宋体" panose="02010600030101010101" pitchFamily="2" charset="-122"/>
              </a:rPr>
              <a:t>读后续写原文：</a:t>
            </a:r>
            <a:endParaRPr lang="en-US" sz="2400" b="0">
              <a:latin typeface="Times New Roman" panose="02020603050405020304" charset="0"/>
              <a:ea typeface="宋体" panose="02010600030101010101" pitchFamily="2" charset="-122"/>
            </a:endParaRPr>
          </a:p>
          <a:p>
            <a:pPr indent="266700"/>
            <a:r>
              <a:rPr lang="en-US" sz="2400" b="0">
                <a:latin typeface="Times New Roman" panose="02020603050405020304" charset="0"/>
                <a:ea typeface="宋体" panose="02010600030101010101" pitchFamily="2" charset="-122"/>
              </a:rPr>
              <a:t>  My </a:t>
            </a:r>
            <a:r>
              <a:rPr lang="en-US" sz="2400" b="0" u="sng">
                <a:latin typeface="Times New Roman" panose="02020603050405020304" charset="0"/>
                <a:ea typeface="宋体" panose="02010600030101010101" pitchFamily="2" charset="-122"/>
              </a:rPr>
              <a:t>dad</a:t>
            </a:r>
            <a:r>
              <a:rPr lang="en-US" sz="2400" b="0">
                <a:latin typeface="Times New Roman" panose="02020603050405020304" charset="0"/>
                <a:ea typeface="宋体" panose="02010600030101010101" pitchFamily="2" charset="-122"/>
              </a:rPr>
              <a:t>, George, only had an eighth grade education. A quiet man, he didn’t understand my world of school activities. From age 14, he </a:t>
            </a:r>
            <a:r>
              <a:rPr lang="en-US" sz="2400" b="0" u="sng">
                <a:latin typeface="Times New Roman" panose="02020603050405020304" charset="0"/>
                <a:ea typeface="宋体" panose="02010600030101010101" pitchFamily="2" charset="-122"/>
              </a:rPr>
              <a:t>worked</a:t>
            </a:r>
            <a:r>
              <a:rPr lang="en-US" sz="2400" b="0">
                <a:latin typeface="Times New Roman" panose="02020603050405020304" charset="0"/>
                <a:ea typeface="宋体" panose="02010600030101010101" pitchFamily="2" charset="-122"/>
              </a:rPr>
              <a:t>. And his dad, Albert, took the money my dad earned and used it to pay </a:t>
            </a:r>
            <a:r>
              <a:rPr lang="en-US" sz="2400" b="0" u="sng">
                <a:latin typeface="Times New Roman" panose="02020603050405020304" charset="0"/>
                <a:ea typeface="宋体" panose="02010600030101010101" pitchFamily="2" charset="-122"/>
              </a:rPr>
              <a:t>family</a:t>
            </a:r>
            <a:r>
              <a:rPr lang="en-US" sz="2400" b="0">
                <a:latin typeface="Times New Roman" panose="02020603050405020304" charset="0"/>
                <a:ea typeface="宋体" panose="02010600030101010101" pitchFamily="2" charset="-122"/>
              </a:rPr>
              <a:t> expenses.        I didn’t really understand his world either</a:t>
            </a:r>
            <a:r>
              <a:rPr lang="zh-CN" sz="2400" b="0">
                <a:ea typeface="宋体" panose="02010600030101010101" pitchFamily="2" charset="-122"/>
              </a:rPr>
              <a:t>： </a:t>
            </a:r>
            <a:r>
              <a:rPr lang="en-US" sz="2400" b="0">
                <a:latin typeface="Times New Roman" panose="02020603050405020304" charset="0"/>
                <a:ea typeface="宋体" panose="02010600030101010101" pitchFamily="2" charset="-122"/>
              </a:rPr>
              <a:t>He was a livestock trucker, and I thought that I would surpass</a:t>
            </a:r>
            <a:r>
              <a:rPr lang="zh-CN" sz="2400" b="0">
                <a:ea typeface="宋体" panose="02010600030101010101" pitchFamily="2" charset="-122"/>
              </a:rPr>
              <a:t>（超过）</a:t>
            </a:r>
            <a:r>
              <a:rPr lang="en-US" sz="2400" b="0">
                <a:latin typeface="Times New Roman" panose="02020603050405020304" charset="0"/>
                <a:ea typeface="宋体" panose="02010600030101010101" pitchFamily="2" charset="-122"/>
              </a:rPr>
              <a:t>anything he had accomplished by the time I walked across the stage at high school graduation.        Summers in the mid-70s were spent at home shooting baskets, hitting a baseball, or throwing a football, preparing for my </a:t>
            </a:r>
            <a:r>
              <a:rPr lang="en-US" sz="2400" b="0" u="sng">
                <a:latin typeface="Times New Roman" panose="02020603050405020304" charset="0"/>
                <a:ea typeface="宋体" panose="02010600030101010101" pitchFamily="2" charset="-122"/>
              </a:rPr>
              <a:t>future</a:t>
            </a:r>
            <a:r>
              <a:rPr lang="en-US" sz="2400" b="0">
                <a:latin typeface="Times New Roman" panose="02020603050405020304" charset="0"/>
                <a:ea typeface="宋体" panose="02010600030101010101" pitchFamily="2" charset="-122"/>
              </a:rPr>
              <a:t> as a quarterback on a football team. In poor weather, I read about sports or practiced my trombone</a:t>
            </a:r>
            <a:r>
              <a:rPr lang="zh-CN" sz="2400" b="0">
                <a:ea typeface="宋体" panose="02010600030101010101" pitchFamily="2" charset="-122"/>
              </a:rPr>
              <a:t>（长号）</a:t>
            </a:r>
            <a:r>
              <a:rPr lang="en-US" sz="2400" b="0">
                <a:latin typeface="Times New Roman" panose="02020603050405020304" charset="0"/>
                <a:ea typeface="宋体" panose="02010600030101010101" pitchFamily="2" charset="-122"/>
              </a:rPr>
              <a:t>.        The summer before my eighth grade I was one of a group of boys that a neighboring </a:t>
            </a:r>
            <a:r>
              <a:rPr lang="en-US" sz="2400" b="0" u="sng">
                <a:latin typeface="Times New Roman" panose="02020603050405020304" charset="0"/>
                <a:ea typeface="宋体" panose="02010600030101010101" pitchFamily="2" charset="-122"/>
              </a:rPr>
              <a:t>farmer</a:t>
            </a:r>
            <a:r>
              <a:rPr lang="en-US" sz="2400" b="0">
                <a:latin typeface="Times New Roman" panose="02020603050405020304" charset="0"/>
                <a:ea typeface="宋体" panose="02010600030101010101" pitchFamily="2" charset="-122"/>
              </a:rPr>
              <a:t> hired to work in his field. He explained our basic task, the tractor fired up and we were off, riding down the field looking for weeds to spray with chemicals. After a short way, the farmer stopped and pointed at a weed which we missed. Then we began again. This happened over and over, but we soon </a:t>
            </a:r>
            <a:r>
              <a:rPr lang="en-US" sz="2400" b="0" u="sng">
                <a:latin typeface="Times New Roman" panose="02020603050405020304" charset="0"/>
                <a:ea typeface="宋体" panose="02010600030101010101" pitchFamily="2" charset="-122"/>
              </a:rPr>
              <a:t>learned </a:t>
            </a:r>
            <a:r>
              <a:rPr lang="en-US" sz="2400" b="0">
                <a:latin typeface="Times New Roman" panose="02020603050405020304" charset="0"/>
                <a:ea typeface="宋体" panose="02010600030101010101" pitchFamily="2" charset="-122"/>
              </a:rPr>
              <a:t>to identify different grasses like cockleburs, lamb’s-quarters, foxtails, and the king of weeds, the pretty purple thistle. It was </a:t>
            </a:r>
            <a:r>
              <a:rPr lang="en-US" sz="2400" b="0" u="sng">
                <a:latin typeface="Times New Roman" panose="02020603050405020304" charset="0"/>
                <a:ea typeface="宋体" panose="02010600030101010101" pitchFamily="2" charset="-122"/>
              </a:rPr>
              <a:t>tiring</a:t>
            </a:r>
            <a:r>
              <a:rPr lang="en-US" sz="2400" b="0">
                <a:latin typeface="Times New Roman" panose="02020603050405020304" charset="0"/>
                <a:ea typeface="宋体" panose="02010600030101010101" pitchFamily="2" charset="-122"/>
              </a:rPr>
              <a:t> work, but I looked forward to the pay, even though I wasn’t sure how much it would amount to.</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69595" y="475615"/>
            <a:ext cx="11017885" cy="6000750"/>
          </a:xfrm>
          <a:prstGeom prst="rect">
            <a:avLst/>
          </a:prstGeom>
          <a:noFill/>
          <a:ln w="9525">
            <a:noFill/>
          </a:ln>
        </p:spPr>
        <p:txBody>
          <a:bodyPr wrap="square">
            <a:spAutoFit/>
          </a:bodyPr>
          <a:p>
            <a:pPr indent="266700"/>
            <a:r>
              <a:rPr lang="en-US" sz="2400" b="0">
                <a:latin typeface="Times New Roman" panose="02020603050405020304" charset="0"/>
                <a:ea typeface="宋体" panose="02010600030101010101" pitchFamily="2" charset="-122"/>
              </a:rPr>
              <a:t>  At home, my dad said, "A job’s a big step to </a:t>
            </a:r>
            <a:r>
              <a:rPr lang="en-US" sz="2400" b="0" u="sng">
                <a:latin typeface="Times New Roman" panose="02020603050405020304" charset="0"/>
                <a:ea typeface="宋体" panose="02010600030101010101" pitchFamily="2" charset="-122"/>
              </a:rPr>
              <a:t>growing up</a:t>
            </a:r>
            <a:r>
              <a:rPr lang="en-US" sz="2400" b="0">
                <a:latin typeface="Times New Roman" panose="02020603050405020304" charset="0"/>
                <a:ea typeface="宋体" panose="02010600030101010101" pitchFamily="2" charset="-122"/>
              </a:rPr>
              <a:t>. I’m glad you will be contributing to the household." My dad’s words made me </a:t>
            </a:r>
            <a:r>
              <a:rPr lang="en-US" sz="2400" b="0" u="sng">
                <a:latin typeface="Times New Roman" panose="02020603050405020304" charset="0"/>
                <a:ea typeface="宋体" panose="02010600030101010101" pitchFamily="2" charset="-122"/>
              </a:rPr>
              <a:t>realize</a:t>
            </a:r>
            <a:r>
              <a:rPr lang="en-US" sz="2400" b="0">
                <a:latin typeface="Times New Roman" panose="02020603050405020304" charset="0"/>
                <a:ea typeface="宋体" panose="02010600030101010101" pitchFamily="2" charset="-122"/>
              </a:rPr>
              <a:t> that my earnings might not be mine to do with as I wished.      My labors lasted about two weeks, and the farmer said there might be more work, but I wasn’t interested. I decided it was not </a:t>
            </a:r>
            <a:r>
              <a:rPr lang="en-US" sz="2400" b="0" u="sng">
                <a:latin typeface="Times New Roman" panose="02020603050405020304" charset="0"/>
                <a:ea typeface="宋体" panose="02010600030101010101" pitchFamily="2" charset="-122"/>
              </a:rPr>
              <a:t>fair</a:t>
            </a:r>
            <a:r>
              <a:rPr lang="en-US" sz="2400" b="0">
                <a:latin typeface="Times New Roman" panose="02020603050405020304" charset="0"/>
                <a:ea typeface="宋体" panose="02010600030101010101" pitchFamily="2" charset="-122"/>
              </a:rPr>
              <a:t> that I had to contribute my money. </a:t>
            </a:r>
            <a:r>
              <a:rPr lang="zh-CN" sz="2400" b="0">
                <a:ea typeface="宋体" panose="02010600030101010101" pitchFamily="2" charset="-122"/>
              </a:rPr>
              <a:t>注意：</a:t>
            </a:r>
            <a:endParaRPr lang="zh-CN" sz="2400" b="0">
              <a:ea typeface="宋体" panose="02010600030101010101" pitchFamily="2" charset="-122"/>
            </a:endParaRPr>
          </a:p>
          <a:p>
            <a:pPr indent="266700"/>
            <a:r>
              <a:rPr lang="en-US" altLang="zh-CN" sz="2400" b="0">
                <a:ea typeface="宋体" panose="02010600030101010101" pitchFamily="2" charset="-122"/>
              </a:rPr>
              <a:t>1. </a:t>
            </a:r>
            <a:r>
              <a:rPr lang="zh-CN" sz="2400" b="0">
                <a:ea typeface="宋体" panose="02010600030101010101" pitchFamily="2" charset="-122"/>
              </a:rPr>
              <a:t>所续写短文的词数应为</a:t>
            </a:r>
            <a:r>
              <a:rPr lang="en-US" sz="2400" b="0">
                <a:latin typeface="Times New Roman" panose="02020603050405020304" charset="0"/>
                <a:ea typeface="宋体" panose="02010600030101010101" pitchFamily="2" charset="-122"/>
              </a:rPr>
              <a:t>150</a:t>
            </a:r>
            <a:r>
              <a:rPr lang="zh-CN" sz="2400" b="0">
                <a:ea typeface="宋体" panose="02010600030101010101" pitchFamily="2" charset="-122"/>
              </a:rPr>
              <a:t>左右；</a:t>
            </a:r>
            <a:r>
              <a:rPr lang="en-US" sz="2400" b="0">
                <a:latin typeface="Times New Roman" panose="02020603050405020304" charset="0"/>
                <a:ea typeface="宋体" panose="02010600030101010101" pitchFamily="2" charset="-122"/>
              </a:rPr>
              <a:t>    2. </a:t>
            </a:r>
            <a:r>
              <a:rPr lang="zh-CN" sz="2400" b="0">
                <a:ea typeface="宋体" panose="02010600030101010101" pitchFamily="2" charset="-122"/>
              </a:rPr>
              <a:t>至少使用</a:t>
            </a:r>
            <a:r>
              <a:rPr lang="en-US" sz="2400" b="0">
                <a:latin typeface="Times New Roman" panose="02020603050405020304" charset="0"/>
                <a:ea typeface="宋体" panose="02010600030101010101" pitchFamily="2" charset="-122"/>
              </a:rPr>
              <a:t>5</a:t>
            </a:r>
            <a:r>
              <a:rPr lang="zh-CN" sz="2400" b="0">
                <a:ea typeface="宋体" panose="02010600030101010101" pitchFamily="2" charset="-122"/>
              </a:rPr>
              <a:t>个短文中标有下划线的关键词语；</a:t>
            </a:r>
            <a:r>
              <a:rPr lang="en-US" sz="2400" b="0">
                <a:latin typeface="Times New Roman" panose="02020603050405020304" charset="0"/>
                <a:ea typeface="宋体" panose="02010600030101010101" pitchFamily="2" charset="-122"/>
              </a:rPr>
              <a:t>    3. </a:t>
            </a:r>
            <a:r>
              <a:rPr lang="zh-CN" sz="2400" b="0">
                <a:ea typeface="宋体" panose="02010600030101010101" pitchFamily="2" charset="-122"/>
              </a:rPr>
              <a:t>续写部分分为两段，每段的开头语已为你写好；</a:t>
            </a:r>
            <a:r>
              <a:rPr lang="en-US" sz="2400" b="0">
                <a:latin typeface="Times New Roman" panose="02020603050405020304" charset="0"/>
                <a:ea typeface="宋体" panose="02010600030101010101" pitchFamily="2" charset="-122"/>
              </a:rPr>
              <a:t>    4. </a:t>
            </a:r>
            <a:r>
              <a:rPr lang="zh-CN" sz="2400" b="0">
                <a:ea typeface="宋体" panose="02010600030101010101" pitchFamily="2" charset="-122"/>
              </a:rPr>
              <a:t>续写完成后，请用下划线标出你所使用的关键词语。</a:t>
            </a:r>
            <a:endParaRPr lang="en-US" sz="2400" b="0" i="1">
              <a:latin typeface="Times New Roman" panose="02020603050405020304" charset="0"/>
              <a:ea typeface="宋体" panose="02010600030101010101" pitchFamily="2" charset="-122"/>
            </a:endParaRPr>
          </a:p>
          <a:p>
            <a:pPr indent="266700"/>
            <a:r>
              <a:rPr lang="en-US" sz="2400" b="0">
                <a:latin typeface="Times New Roman" panose="02020603050405020304" charset="0"/>
                <a:ea typeface="宋体" panose="02010600030101010101" pitchFamily="2" charset="-122"/>
              </a:rPr>
              <a:t>Paragraph 1:    When I brought my paycheck home — it was $119 — my dad wanted to talk to me. _____ Paragraph 2:     I was surprised that my dad allowed me to use the money as I wished. ________</a:t>
            </a:r>
            <a:endParaRPr lang="en-US" sz="2400">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4405630" y="161290"/>
            <a:ext cx="2808605" cy="706755"/>
          </a:xfrm>
          <a:prstGeom prst="rect">
            <a:avLst/>
          </a:prstGeom>
          <a:solidFill>
            <a:schemeClr val="accent4">
              <a:lumMod val="20000"/>
              <a:lumOff val="80000"/>
            </a:schemeClr>
          </a:solidFill>
        </p:spPr>
        <p:txBody>
          <a:bodyPr wrap="square" rtlCol="0">
            <a:spAutoFit/>
          </a:bodyPr>
          <a:p>
            <a:r>
              <a:rPr lang="en-US" altLang="zh-CN" sz="4000" b="1" dirty="0">
                <a:ln w="22225">
                  <a:solidFill>
                    <a:schemeClr val="accent2"/>
                  </a:solidFill>
                  <a:prstDash val="solid"/>
                </a:ln>
                <a:solidFill>
                  <a:schemeClr val="accent2">
                    <a:lumMod val="40000"/>
                    <a:lumOff val="60000"/>
                  </a:schemeClr>
                </a:solidFill>
                <a:effectLst/>
              </a:rPr>
              <a:t>1. 文本解读</a:t>
            </a:r>
            <a:endParaRPr lang="zh-CN" altLang="en-US" sz="2800">
              <a:solidFill>
                <a:srgbClr val="FF0000"/>
              </a:solidFill>
              <a:latin typeface="宋体" panose="02010600030101010101" pitchFamily="2" charset="-122"/>
              <a:ea typeface="宋体" panose="02010600030101010101" pitchFamily="2" charset="-122"/>
            </a:endParaRPr>
          </a:p>
        </p:txBody>
      </p:sp>
      <p:sp>
        <p:nvSpPr>
          <p:cNvPr id="3" name="文本框 2"/>
          <p:cNvSpPr txBox="1"/>
          <p:nvPr/>
        </p:nvSpPr>
        <p:spPr>
          <a:xfrm>
            <a:off x="414020" y="942975"/>
            <a:ext cx="11363960" cy="4523105"/>
          </a:xfrm>
          <a:prstGeom prst="rect">
            <a:avLst/>
          </a:prstGeom>
          <a:noFill/>
        </p:spPr>
        <p:txBody>
          <a:bodyPr wrap="square" rtlCol="0">
            <a:spAutoFit/>
          </a:bodyPr>
          <a:p>
            <a:r>
              <a:rPr lang="en-US" sz="2400">
                <a:latin typeface="Times New Roman" panose="02020603050405020304" charset="0"/>
                <a:ea typeface="宋体" panose="02010600030101010101" pitchFamily="2" charset="-122"/>
              </a:rPr>
              <a:t>        </a:t>
            </a:r>
            <a:r>
              <a:rPr lang="en-US" sz="2400">
                <a:solidFill>
                  <a:schemeClr val="tx1"/>
                </a:solidFill>
                <a:latin typeface="Times New Roman" panose="02020603050405020304" charset="0"/>
                <a:ea typeface="宋体" panose="02010600030101010101" pitchFamily="2" charset="-122"/>
              </a:rPr>
              <a:t>My dad who </a:t>
            </a:r>
            <a:r>
              <a:rPr lang="en-US" sz="2400">
                <a:solidFill>
                  <a:schemeClr val="tx1"/>
                </a:solidFill>
                <a:latin typeface="Times New Roman" panose="02020603050405020304" charset="0"/>
                <a:ea typeface="宋体" panose="02010600030101010101" pitchFamily="2" charset="-122"/>
                <a:sym typeface="+mn-ea"/>
              </a:rPr>
              <a:t>only had an eighth grade education was a livestock trucker. He didn’t  comprehend my circle of school activities. He worked for money at the age of fourteen. </a:t>
            </a:r>
            <a:endParaRPr lang="en-US" sz="2400">
              <a:solidFill>
                <a:schemeClr val="tx1"/>
              </a:solidFill>
              <a:latin typeface="Times New Roman" panose="02020603050405020304" charset="0"/>
              <a:ea typeface="宋体" panose="02010600030101010101" pitchFamily="2" charset="-122"/>
              <a:sym typeface="+mn-ea"/>
            </a:endParaRPr>
          </a:p>
          <a:p>
            <a:r>
              <a:rPr lang="en-US" sz="2400">
                <a:solidFill>
                  <a:schemeClr val="tx1"/>
                </a:solidFill>
                <a:latin typeface="Times New Roman" panose="02020603050405020304" charset="0"/>
                <a:ea typeface="宋体" panose="02010600030101010101" pitchFamily="2" charset="-122"/>
                <a:sym typeface="+mn-ea"/>
              </a:rPr>
              <a:t> </a:t>
            </a:r>
            <a:r>
              <a:rPr lang="en-US" sz="2400" u="sng">
                <a:solidFill>
                  <a:schemeClr val="tx1"/>
                </a:solidFill>
                <a:latin typeface="Times New Roman" panose="02020603050405020304" charset="0"/>
                <a:ea typeface="宋体" panose="02010600030101010101" pitchFamily="2" charset="-122"/>
                <a:sym typeface="+mn-ea"/>
              </a:rPr>
              <a:t>    1    </a:t>
            </a:r>
            <a:r>
              <a:rPr lang="en-US" sz="2400">
                <a:solidFill>
                  <a:schemeClr val="tx1"/>
                </a:solidFill>
                <a:latin typeface="Times New Roman" panose="02020603050405020304" charset="0"/>
                <a:ea typeface="宋体" panose="02010600030101010101" pitchFamily="2" charset="-122"/>
                <a:sym typeface="+mn-ea"/>
              </a:rPr>
              <a:t> , all his money made by him had to pay family expenses. I </a:t>
            </a:r>
            <a:r>
              <a:rPr lang="en-US" sz="2400" u="sng">
                <a:solidFill>
                  <a:schemeClr val="tx1"/>
                </a:solidFill>
                <a:latin typeface="Times New Roman" panose="02020603050405020304" charset="0"/>
                <a:ea typeface="宋体" panose="02010600030101010101" pitchFamily="2" charset="-122"/>
                <a:sym typeface="+mn-ea"/>
              </a:rPr>
              <a:t>     2    </a:t>
            </a:r>
            <a:r>
              <a:rPr lang="en-US" sz="2400">
                <a:solidFill>
                  <a:schemeClr val="tx1"/>
                </a:solidFill>
                <a:latin typeface="Times New Roman" panose="02020603050405020304" charset="0"/>
                <a:ea typeface="宋体" panose="02010600030101010101" pitchFamily="2" charset="-122"/>
                <a:sym typeface="+mn-ea"/>
              </a:rPr>
              <a:t> (firm) reckoned that I would surpass anything he </a:t>
            </a:r>
            <a:r>
              <a:rPr lang="en-US" sz="2400" u="sng">
                <a:solidFill>
                  <a:schemeClr val="tx1"/>
                </a:solidFill>
                <a:latin typeface="Times New Roman" panose="02020603050405020304" charset="0"/>
                <a:ea typeface="宋体" panose="02010600030101010101" pitchFamily="2" charset="-122"/>
                <a:sym typeface="+mn-ea"/>
              </a:rPr>
              <a:t>     3     </a:t>
            </a:r>
            <a:r>
              <a:rPr lang="en-US" sz="2400">
                <a:solidFill>
                  <a:schemeClr val="tx1"/>
                </a:solidFill>
                <a:latin typeface="Times New Roman" panose="02020603050405020304" charset="0"/>
                <a:ea typeface="宋体" panose="02010600030101010101" pitchFamily="2" charset="-122"/>
                <a:sym typeface="+mn-ea"/>
              </a:rPr>
              <a:t> (complete) by the time I walked across the stage at high school graduation. The summer before my </a:t>
            </a:r>
            <a:r>
              <a:rPr lang="en-US" sz="2400" u="sng">
                <a:solidFill>
                  <a:schemeClr val="tx1"/>
                </a:solidFill>
                <a:latin typeface="Times New Roman" panose="02020603050405020304" charset="0"/>
                <a:ea typeface="宋体" panose="02010600030101010101" pitchFamily="2" charset="-122"/>
                <a:sym typeface="+mn-ea"/>
              </a:rPr>
              <a:t>     4     </a:t>
            </a:r>
            <a:r>
              <a:rPr lang="en-US" sz="2400">
                <a:solidFill>
                  <a:schemeClr val="tx1"/>
                </a:solidFill>
                <a:latin typeface="Times New Roman" panose="02020603050405020304" charset="0"/>
                <a:ea typeface="宋体" panose="02010600030101010101" pitchFamily="2" charset="-122"/>
                <a:sym typeface="+mn-ea"/>
              </a:rPr>
              <a:t>  (eight) grade, I </a:t>
            </a:r>
            <a:r>
              <a:rPr lang="en-US" sz="2400" u="sng">
                <a:solidFill>
                  <a:schemeClr val="tx1"/>
                </a:solidFill>
                <a:latin typeface="Times New Roman" panose="02020603050405020304" charset="0"/>
                <a:ea typeface="宋体" panose="02010600030101010101" pitchFamily="2" charset="-122"/>
                <a:sym typeface="+mn-ea"/>
              </a:rPr>
              <a:t>     5     </a:t>
            </a:r>
            <a:r>
              <a:rPr lang="en-US" sz="2400">
                <a:solidFill>
                  <a:schemeClr val="tx1"/>
                </a:solidFill>
                <a:latin typeface="Times New Roman" panose="02020603050405020304" charset="0"/>
                <a:ea typeface="宋体" panose="02010600030101010101" pitchFamily="2" charset="-122"/>
                <a:sym typeface="+mn-ea"/>
              </a:rPr>
              <a:t> (take) on to work as one of jobbers in a neighboring farm. Our task is to look for weeds to spray with chemicals, soon we </a:t>
            </a:r>
            <a:r>
              <a:rPr lang="en-US" sz="2400" u="sng">
                <a:solidFill>
                  <a:schemeClr val="tx1"/>
                </a:solidFill>
                <a:latin typeface="Times New Roman" panose="02020603050405020304" charset="0"/>
                <a:ea typeface="宋体" panose="02010600030101010101" pitchFamily="2" charset="-122"/>
                <a:sym typeface="+mn-ea"/>
              </a:rPr>
              <a:t>     6    </a:t>
            </a:r>
            <a:r>
              <a:rPr lang="en-US" sz="2400">
                <a:solidFill>
                  <a:schemeClr val="tx1"/>
                </a:solidFill>
                <a:latin typeface="Times New Roman" panose="02020603050405020304" charset="0"/>
                <a:ea typeface="宋体" panose="02010600030101010101" pitchFamily="2" charset="-122"/>
                <a:sym typeface="+mn-ea"/>
              </a:rPr>
              <a:t> (learn) to identify different grasses. It was tiring work, but I hankered for the pay, even though I wasn’t sure how much it would amount </a:t>
            </a:r>
            <a:r>
              <a:rPr lang="en-US" sz="2400" u="sng">
                <a:solidFill>
                  <a:schemeClr val="tx1"/>
                </a:solidFill>
                <a:latin typeface="Times New Roman" panose="02020603050405020304" charset="0"/>
                <a:ea typeface="宋体" panose="02010600030101010101" pitchFamily="2" charset="-122"/>
                <a:sym typeface="+mn-ea"/>
              </a:rPr>
              <a:t>      7     </a:t>
            </a:r>
            <a:r>
              <a:rPr lang="en-US" sz="2400">
                <a:solidFill>
                  <a:schemeClr val="tx1"/>
                </a:solidFill>
                <a:latin typeface="Times New Roman" panose="02020603050405020304" charset="0"/>
                <a:ea typeface="宋体" panose="02010600030101010101" pitchFamily="2" charset="-122"/>
                <a:sym typeface="+mn-ea"/>
              </a:rPr>
              <a:t>. However, my father told me to use the money made by me </a:t>
            </a:r>
            <a:r>
              <a:rPr lang="en-US" sz="2400" u="sng">
                <a:solidFill>
                  <a:schemeClr val="tx1"/>
                </a:solidFill>
                <a:latin typeface="Times New Roman" panose="02020603050405020304" charset="0"/>
                <a:ea typeface="宋体" panose="02010600030101010101" pitchFamily="2" charset="-122"/>
                <a:sym typeface="+mn-ea"/>
              </a:rPr>
              <a:t>      8     </a:t>
            </a:r>
            <a:r>
              <a:rPr lang="en-US" sz="2400">
                <a:solidFill>
                  <a:schemeClr val="tx1"/>
                </a:solidFill>
                <a:latin typeface="Times New Roman" panose="02020603050405020304" charset="0"/>
                <a:ea typeface="宋体" panose="02010600030101010101" pitchFamily="2" charset="-122"/>
                <a:sym typeface="+mn-ea"/>
              </a:rPr>
              <a:t> (pay) family expenses. My dad’s words made me realize that my earnings might not be  </a:t>
            </a:r>
            <a:r>
              <a:rPr lang="en-US" sz="2400" u="sng">
                <a:solidFill>
                  <a:schemeClr val="tx1"/>
                </a:solidFill>
                <a:latin typeface="Times New Roman" panose="02020603050405020304" charset="0"/>
                <a:ea typeface="宋体" panose="02010600030101010101" pitchFamily="2" charset="-122"/>
                <a:sym typeface="+mn-ea"/>
              </a:rPr>
              <a:t>      9     </a:t>
            </a:r>
            <a:r>
              <a:rPr lang="en-US" sz="2400">
                <a:solidFill>
                  <a:schemeClr val="tx1"/>
                </a:solidFill>
                <a:latin typeface="Times New Roman" panose="02020603050405020304" charset="0"/>
                <a:ea typeface="宋体" panose="02010600030101010101" pitchFamily="2" charset="-122"/>
                <a:sym typeface="+mn-ea"/>
              </a:rPr>
              <a:t>  ( me) to do with as I wished. Though the farmer told me there might be more work, I wasn’t  ___10____                  (interest). I concluded it was unfair that I had to contribute my money. </a:t>
            </a:r>
            <a:endParaRPr lang="en-US" altLang="zh-CN" sz="2400">
              <a:solidFill>
                <a:schemeClr val="tx1"/>
              </a:solidFill>
              <a:latin typeface="Times New Roman" panose="02020603050405020304" charset="0"/>
              <a:ea typeface="宋体" panose="02010600030101010101" pitchFamily="2" charset="-122"/>
              <a:sym typeface="+mn-ea"/>
            </a:endParaRPr>
          </a:p>
        </p:txBody>
      </p:sp>
      <p:sp>
        <p:nvSpPr>
          <p:cNvPr id="5" name="文本框 4"/>
          <p:cNvSpPr txBox="1"/>
          <p:nvPr/>
        </p:nvSpPr>
        <p:spPr>
          <a:xfrm>
            <a:off x="245745" y="1686560"/>
            <a:ext cx="1541780" cy="460375"/>
          </a:xfrm>
          <a:prstGeom prst="rect">
            <a:avLst/>
          </a:prstGeom>
          <a:solidFill>
            <a:srgbClr val="FF0000"/>
          </a:solidFill>
        </p:spPr>
        <p:txBody>
          <a:bodyPr wrap="square" rtlCol="0">
            <a:spAutoFit/>
          </a:bodyPr>
          <a:p>
            <a:pPr algn="ctr"/>
            <a:r>
              <a:rPr lang="en-US" altLang="zh-CN" sz="2400">
                <a:latin typeface="Times New Roman" panose="02020603050405020304" charset="0"/>
                <a:cs typeface="Times New Roman" panose="02020603050405020304" charset="0"/>
              </a:rPr>
              <a:t>However</a:t>
            </a:r>
            <a:endParaRPr lang="en-US" altLang="zh-CN" sz="2400">
              <a:latin typeface="Times New Roman" panose="02020603050405020304" charset="0"/>
              <a:cs typeface="Times New Roman" panose="02020603050405020304" charset="0"/>
            </a:endParaRPr>
          </a:p>
        </p:txBody>
      </p:sp>
      <p:sp>
        <p:nvSpPr>
          <p:cNvPr id="6" name="文本框 5"/>
          <p:cNvSpPr txBox="1"/>
          <p:nvPr/>
        </p:nvSpPr>
        <p:spPr>
          <a:xfrm>
            <a:off x="8368030" y="1613535"/>
            <a:ext cx="1541780" cy="460375"/>
          </a:xfrm>
          <a:prstGeom prst="rect">
            <a:avLst/>
          </a:prstGeom>
          <a:solidFill>
            <a:srgbClr val="FF0000"/>
          </a:solidFill>
        </p:spPr>
        <p:txBody>
          <a:bodyPr wrap="square" rtlCol="0">
            <a:spAutoFit/>
          </a:bodyPr>
          <a:p>
            <a:pPr algn="ctr"/>
            <a:r>
              <a:rPr lang="en-US" altLang="zh-CN" sz="2400">
                <a:latin typeface="Times New Roman" panose="02020603050405020304" charset="0"/>
                <a:cs typeface="Times New Roman" panose="02020603050405020304" charset="0"/>
              </a:rPr>
              <a:t>firmly</a:t>
            </a:r>
            <a:endParaRPr lang="en-US" altLang="zh-CN" sz="2400">
              <a:latin typeface="Times New Roman" panose="02020603050405020304" charset="0"/>
              <a:cs typeface="Times New Roman" panose="02020603050405020304" charset="0"/>
            </a:endParaRPr>
          </a:p>
        </p:txBody>
      </p:sp>
      <p:sp>
        <p:nvSpPr>
          <p:cNvPr id="7" name="文本框 6"/>
          <p:cNvSpPr txBox="1"/>
          <p:nvPr/>
        </p:nvSpPr>
        <p:spPr>
          <a:xfrm>
            <a:off x="4405630" y="1963420"/>
            <a:ext cx="2018665" cy="460375"/>
          </a:xfrm>
          <a:prstGeom prst="rect">
            <a:avLst/>
          </a:prstGeom>
          <a:solidFill>
            <a:srgbClr val="FF0000"/>
          </a:solidFill>
        </p:spPr>
        <p:txBody>
          <a:bodyPr wrap="square" rtlCol="0">
            <a:spAutoFit/>
          </a:bodyPr>
          <a:p>
            <a:pPr algn="ctr"/>
            <a:r>
              <a:rPr lang="en-US" altLang="zh-CN" sz="2400">
                <a:latin typeface="Times New Roman" panose="02020603050405020304" charset="0"/>
                <a:cs typeface="Times New Roman" panose="02020603050405020304" charset="0"/>
              </a:rPr>
              <a:t>had completed</a:t>
            </a:r>
            <a:endParaRPr lang="en-US" altLang="zh-CN" sz="2400">
              <a:latin typeface="Times New Roman" panose="02020603050405020304" charset="0"/>
              <a:cs typeface="Times New Roman" panose="02020603050405020304" charset="0"/>
            </a:endParaRPr>
          </a:p>
        </p:txBody>
      </p:sp>
      <p:sp>
        <p:nvSpPr>
          <p:cNvPr id="8" name="文本框 7"/>
          <p:cNvSpPr txBox="1"/>
          <p:nvPr/>
        </p:nvSpPr>
        <p:spPr>
          <a:xfrm>
            <a:off x="6514465" y="2351405"/>
            <a:ext cx="1541780" cy="460375"/>
          </a:xfrm>
          <a:prstGeom prst="rect">
            <a:avLst/>
          </a:prstGeom>
          <a:solidFill>
            <a:srgbClr val="FF0000"/>
          </a:solidFill>
        </p:spPr>
        <p:txBody>
          <a:bodyPr wrap="square" rtlCol="0">
            <a:spAutoFit/>
          </a:bodyPr>
          <a:p>
            <a:pPr algn="ctr"/>
            <a:r>
              <a:rPr lang="en-US" altLang="zh-CN" sz="2400">
                <a:latin typeface="Times New Roman" panose="02020603050405020304" charset="0"/>
                <a:cs typeface="Times New Roman" panose="02020603050405020304" charset="0"/>
              </a:rPr>
              <a:t>eighth</a:t>
            </a:r>
            <a:endParaRPr lang="en-US" altLang="zh-CN" sz="2400">
              <a:latin typeface="Times New Roman" panose="02020603050405020304" charset="0"/>
              <a:cs typeface="Times New Roman" panose="02020603050405020304" charset="0"/>
            </a:endParaRPr>
          </a:p>
        </p:txBody>
      </p:sp>
      <p:sp>
        <p:nvSpPr>
          <p:cNvPr id="9" name="文本框 8"/>
          <p:cNvSpPr txBox="1"/>
          <p:nvPr/>
        </p:nvSpPr>
        <p:spPr>
          <a:xfrm>
            <a:off x="9599295" y="2351405"/>
            <a:ext cx="1541780" cy="460375"/>
          </a:xfrm>
          <a:prstGeom prst="rect">
            <a:avLst/>
          </a:prstGeom>
          <a:solidFill>
            <a:srgbClr val="FF0000"/>
          </a:solidFill>
        </p:spPr>
        <p:txBody>
          <a:bodyPr wrap="square" rtlCol="0">
            <a:spAutoFit/>
          </a:bodyPr>
          <a:p>
            <a:pPr algn="ctr"/>
            <a:r>
              <a:rPr lang="en-US" altLang="zh-CN" sz="2400">
                <a:latin typeface="Times New Roman" panose="02020603050405020304" charset="0"/>
                <a:cs typeface="Times New Roman" panose="02020603050405020304" charset="0"/>
              </a:rPr>
              <a:t>was taken</a:t>
            </a:r>
            <a:endParaRPr lang="en-US" altLang="zh-CN" sz="2400">
              <a:latin typeface="Times New Roman" panose="02020603050405020304" charset="0"/>
              <a:cs typeface="Times New Roman" panose="02020603050405020304" charset="0"/>
            </a:endParaRPr>
          </a:p>
        </p:txBody>
      </p:sp>
      <p:sp>
        <p:nvSpPr>
          <p:cNvPr id="10" name="文本框 9"/>
          <p:cNvSpPr txBox="1"/>
          <p:nvPr/>
        </p:nvSpPr>
        <p:spPr>
          <a:xfrm>
            <a:off x="3529330" y="3061970"/>
            <a:ext cx="1541780" cy="460375"/>
          </a:xfrm>
          <a:prstGeom prst="rect">
            <a:avLst/>
          </a:prstGeom>
          <a:solidFill>
            <a:srgbClr val="FF0000"/>
          </a:solidFill>
        </p:spPr>
        <p:txBody>
          <a:bodyPr wrap="square" rtlCol="0">
            <a:spAutoFit/>
          </a:bodyPr>
          <a:p>
            <a:pPr algn="ctr"/>
            <a:r>
              <a:rPr lang="en-US" altLang="zh-CN" sz="2400">
                <a:latin typeface="Times New Roman" panose="02020603050405020304" charset="0"/>
                <a:cs typeface="Times New Roman" panose="02020603050405020304" charset="0"/>
              </a:rPr>
              <a:t>learning</a:t>
            </a:r>
            <a:endParaRPr lang="en-US" altLang="zh-CN" sz="2400">
              <a:latin typeface="Times New Roman" panose="02020603050405020304" charset="0"/>
              <a:cs typeface="Times New Roman" panose="02020603050405020304" charset="0"/>
            </a:endParaRPr>
          </a:p>
        </p:txBody>
      </p:sp>
      <p:sp>
        <p:nvSpPr>
          <p:cNvPr id="11" name="文本框 10"/>
          <p:cNvSpPr txBox="1"/>
          <p:nvPr/>
        </p:nvSpPr>
        <p:spPr>
          <a:xfrm>
            <a:off x="9909810" y="3449955"/>
            <a:ext cx="1541780" cy="460375"/>
          </a:xfrm>
          <a:prstGeom prst="rect">
            <a:avLst/>
          </a:prstGeom>
          <a:solidFill>
            <a:srgbClr val="FF0000"/>
          </a:solidFill>
        </p:spPr>
        <p:txBody>
          <a:bodyPr wrap="square" rtlCol="0">
            <a:spAutoFit/>
          </a:bodyPr>
          <a:p>
            <a:pPr algn="ctr"/>
            <a:r>
              <a:rPr lang="en-US" altLang="zh-CN" sz="2400">
                <a:latin typeface="Times New Roman" panose="02020603050405020304" charset="0"/>
                <a:cs typeface="Times New Roman" panose="02020603050405020304" charset="0"/>
              </a:rPr>
              <a:t>to</a:t>
            </a:r>
            <a:endParaRPr lang="en-US" altLang="zh-CN" sz="2400">
              <a:latin typeface="Times New Roman" panose="02020603050405020304" charset="0"/>
              <a:cs typeface="Times New Roman" panose="02020603050405020304" charset="0"/>
            </a:endParaRPr>
          </a:p>
        </p:txBody>
      </p:sp>
      <p:sp>
        <p:nvSpPr>
          <p:cNvPr id="12" name="文本框 11"/>
          <p:cNvSpPr txBox="1"/>
          <p:nvPr/>
        </p:nvSpPr>
        <p:spPr>
          <a:xfrm>
            <a:off x="7579995" y="3838575"/>
            <a:ext cx="1541780" cy="460375"/>
          </a:xfrm>
          <a:prstGeom prst="rect">
            <a:avLst/>
          </a:prstGeom>
          <a:solidFill>
            <a:srgbClr val="FF0000"/>
          </a:solidFill>
        </p:spPr>
        <p:txBody>
          <a:bodyPr wrap="square" rtlCol="0">
            <a:spAutoFit/>
          </a:bodyPr>
          <a:p>
            <a:pPr algn="ctr"/>
            <a:r>
              <a:rPr lang="en-US" altLang="zh-CN" sz="2400">
                <a:latin typeface="Times New Roman" panose="02020603050405020304" charset="0"/>
                <a:cs typeface="Times New Roman" panose="02020603050405020304" charset="0"/>
              </a:rPr>
              <a:t>to pay</a:t>
            </a:r>
            <a:endParaRPr lang="en-US" altLang="zh-CN" sz="2400">
              <a:latin typeface="Times New Roman" panose="02020603050405020304" charset="0"/>
              <a:cs typeface="Times New Roman" panose="02020603050405020304" charset="0"/>
            </a:endParaRPr>
          </a:p>
        </p:txBody>
      </p:sp>
      <p:sp>
        <p:nvSpPr>
          <p:cNvPr id="13" name="文本框 12"/>
          <p:cNvSpPr txBox="1"/>
          <p:nvPr/>
        </p:nvSpPr>
        <p:spPr>
          <a:xfrm>
            <a:off x="8267700" y="4220845"/>
            <a:ext cx="1541780" cy="460375"/>
          </a:xfrm>
          <a:prstGeom prst="rect">
            <a:avLst/>
          </a:prstGeom>
          <a:solidFill>
            <a:srgbClr val="FF0000"/>
          </a:solidFill>
        </p:spPr>
        <p:txBody>
          <a:bodyPr wrap="square" rtlCol="0">
            <a:spAutoFit/>
          </a:bodyPr>
          <a:p>
            <a:pPr algn="ctr"/>
            <a:r>
              <a:rPr lang="en-US" altLang="zh-CN" sz="2400">
                <a:latin typeface="Times New Roman" panose="02020603050405020304" charset="0"/>
                <a:cs typeface="Times New Roman" panose="02020603050405020304" charset="0"/>
              </a:rPr>
              <a:t>mine</a:t>
            </a:r>
            <a:endParaRPr lang="en-US" altLang="zh-CN" sz="2400">
              <a:latin typeface="Times New Roman" panose="02020603050405020304" charset="0"/>
              <a:cs typeface="Times New Roman" panose="02020603050405020304" charset="0"/>
            </a:endParaRPr>
          </a:p>
        </p:txBody>
      </p:sp>
      <p:sp>
        <p:nvSpPr>
          <p:cNvPr id="14" name="文本框 13"/>
          <p:cNvSpPr txBox="1"/>
          <p:nvPr/>
        </p:nvSpPr>
        <p:spPr>
          <a:xfrm>
            <a:off x="9809480" y="4548505"/>
            <a:ext cx="1541780" cy="460375"/>
          </a:xfrm>
          <a:prstGeom prst="rect">
            <a:avLst/>
          </a:prstGeom>
          <a:solidFill>
            <a:srgbClr val="FF0000"/>
          </a:solidFill>
        </p:spPr>
        <p:txBody>
          <a:bodyPr wrap="square" rtlCol="0">
            <a:spAutoFit/>
          </a:bodyPr>
          <a:p>
            <a:pPr algn="ctr"/>
            <a:r>
              <a:rPr lang="en-US" altLang="zh-CN" sz="2400">
                <a:latin typeface="Times New Roman" panose="02020603050405020304" charset="0"/>
                <a:cs typeface="Times New Roman" panose="02020603050405020304" charset="0"/>
              </a:rPr>
              <a:t>interested</a:t>
            </a:r>
            <a:endParaRPr lang="en-US" altLang="zh-CN" sz="2400">
              <a:latin typeface="Times New Roman" panose="02020603050405020304" charset="0"/>
              <a:cs typeface="Times New Roman" panose="02020603050405020304"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ldLvl="0" animBg="1"/>
      <p:bldP spid="6" grpId="1" animBg="1"/>
      <p:bldP spid="7" grpId="0" bldLvl="0" animBg="1"/>
      <p:bldP spid="7" grpId="1" animBg="1"/>
      <p:bldP spid="8" grpId="0" bldLvl="0" animBg="1"/>
      <p:bldP spid="8" grpId="1" animBg="1"/>
      <p:bldP spid="9" grpId="0" bldLvl="0" animBg="1"/>
      <p:bldP spid="9" grpId="1" animBg="1"/>
      <p:bldP spid="10" grpId="0" bldLvl="0" animBg="1"/>
      <p:bldP spid="10" grpId="1" animBg="1"/>
      <p:bldP spid="11" grpId="0" bldLvl="0" animBg="1"/>
      <p:bldP spid="11" grpId="1" animBg="1"/>
      <p:bldP spid="12" grpId="0" bldLvl="0" animBg="1"/>
      <p:bldP spid="12" grpId="1" animBg="1"/>
      <p:bldP spid="13" grpId="0" bldLvl="0" animBg="1"/>
      <p:bldP spid="13" grpId="1" animBg="1"/>
      <p:bldP spid="14" grpId="0" bldLvl="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685388" y="203050"/>
            <a:ext cx="2708834" cy="706755"/>
          </a:xfrm>
          <a:prstGeom prst="rect">
            <a:avLst/>
          </a:prstGeom>
          <a:solidFill>
            <a:schemeClr val="accent4">
              <a:lumMod val="20000"/>
              <a:lumOff val="80000"/>
            </a:schemeClr>
          </a:solidFill>
        </p:spPr>
        <p:txBody>
          <a:bodyPr wrap="square" lIns="91440" tIns="45720" rIns="91440" bIns="45720" rtlCol="0">
            <a:spAutoFit/>
          </a:bodyPr>
          <a:lstStyle/>
          <a:p>
            <a:pPr lvl="0" algn="l">
              <a:buClrTx/>
              <a:buSzTx/>
              <a:buFontTx/>
            </a:pPr>
            <a:r>
              <a:rPr lang="en-US" altLang="zh-CN" sz="4000" b="1" dirty="0">
                <a:ln w="22225">
                  <a:solidFill>
                    <a:schemeClr val="accent2"/>
                  </a:solidFill>
                  <a:prstDash val="solid"/>
                </a:ln>
                <a:solidFill>
                  <a:schemeClr val="accent2">
                    <a:lumMod val="40000"/>
                    <a:lumOff val="60000"/>
                  </a:schemeClr>
                </a:solidFill>
                <a:effectLst/>
                <a:sym typeface="+mn-ea"/>
              </a:rPr>
              <a:t>2 理清脉络</a:t>
            </a:r>
            <a:endParaRPr lang="en-US" altLang="zh-CN" sz="4000" b="1" dirty="0">
              <a:ln w="22225">
                <a:solidFill>
                  <a:schemeClr val="accent2"/>
                </a:solidFill>
                <a:prstDash val="solid"/>
              </a:ln>
              <a:solidFill>
                <a:schemeClr val="accent2">
                  <a:lumMod val="40000"/>
                  <a:lumOff val="60000"/>
                </a:schemeClr>
              </a:solidFill>
              <a:effectLst/>
              <a:sym typeface="+mn-ea"/>
            </a:endParaRPr>
          </a:p>
        </p:txBody>
      </p:sp>
      <p:sp>
        <p:nvSpPr>
          <p:cNvPr id="7" name="椭圆 6"/>
          <p:cNvSpPr/>
          <p:nvPr/>
        </p:nvSpPr>
        <p:spPr>
          <a:xfrm>
            <a:off x="4436533" y="2348015"/>
            <a:ext cx="2957689" cy="180622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0" i="0" dirty="0">
                <a:solidFill>
                  <a:srgbClr val="333333"/>
                </a:solidFill>
                <a:effectLst/>
                <a:latin typeface="Times New Roman" panose="02020603050405020304" charset="0"/>
                <a:ea typeface="微软雅黑" panose="020B0503020204020204" charset="-122"/>
                <a:cs typeface="Times New Roman" panose="02020603050405020304" charset="0"/>
              </a:rPr>
              <a:t>Elements of</a:t>
            </a:r>
            <a:endParaRPr lang="en-US" altLang="zh-CN" sz="2400" b="0" i="0" dirty="0">
              <a:solidFill>
                <a:srgbClr val="333333"/>
              </a:solidFill>
              <a:effectLst/>
              <a:latin typeface="Times New Roman" panose="02020603050405020304" charset="0"/>
              <a:ea typeface="微软雅黑" panose="020B0503020204020204" charset="-122"/>
              <a:cs typeface="Times New Roman" panose="02020603050405020304" charset="0"/>
            </a:endParaRPr>
          </a:p>
          <a:p>
            <a:pPr algn="ctr"/>
            <a:r>
              <a:rPr lang="en-US" altLang="zh-CN" sz="2400" b="0" i="0" dirty="0">
                <a:solidFill>
                  <a:srgbClr val="333333"/>
                </a:solidFill>
                <a:effectLst/>
                <a:latin typeface="Times New Roman" panose="02020603050405020304" charset="0"/>
                <a:ea typeface="微软雅黑" panose="020B0503020204020204" charset="-122"/>
                <a:cs typeface="Times New Roman" panose="02020603050405020304" charset="0"/>
              </a:rPr>
              <a:t> the story</a:t>
            </a:r>
            <a:endParaRPr lang="zh-CN" altLang="en-US" sz="2400" dirty="0">
              <a:latin typeface="Times New Roman" panose="02020603050405020304" charset="0"/>
              <a:cs typeface="Times New Roman" panose="02020603050405020304" charset="0"/>
            </a:endParaRPr>
          </a:p>
        </p:txBody>
      </p:sp>
      <p:sp>
        <p:nvSpPr>
          <p:cNvPr id="9" name="箭头: 下 8"/>
          <p:cNvSpPr/>
          <p:nvPr/>
        </p:nvSpPr>
        <p:spPr>
          <a:xfrm rot="9085992">
            <a:off x="4848171" y="1625414"/>
            <a:ext cx="146756" cy="92561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下 11"/>
          <p:cNvSpPr/>
          <p:nvPr/>
        </p:nvSpPr>
        <p:spPr>
          <a:xfrm rot="1937562">
            <a:off x="4871700" y="3980917"/>
            <a:ext cx="146756" cy="92561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下 12"/>
          <p:cNvSpPr/>
          <p:nvPr/>
        </p:nvSpPr>
        <p:spPr>
          <a:xfrm rot="12789138">
            <a:off x="6888566" y="1639367"/>
            <a:ext cx="146756" cy="92561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下 13"/>
          <p:cNvSpPr/>
          <p:nvPr/>
        </p:nvSpPr>
        <p:spPr>
          <a:xfrm rot="16200000">
            <a:off x="7783652" y="2745130"/>
            <a:ext cx="146756" cy="92561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下 14"/>
          <p:cNvSpPr/>
          <p:nvPr/>
        </p:nvSpPr>
        <p:spPr>
          <a:xfrm rot="5400000">
            <a:off x="3897322" y="2722666"/>
            <a:ext cx="146756" cy="92561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下 15"/>
          <p:cNvSpPr/>
          <p:nvPr/>
        </p:nvSpPr>
        <p:spPr>
          <a:xfrm rot="19643996">
            <a:off x="6899917" y="3963350"/>
            <a:ext cx="146756" cy="92561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601965" y="1176204"/>
            <a:ext cx="1174044" cy="461665"/>
          </a:xfrm>
          <a:prstGeom prst="rect">
            <a:avLst/>
          </a:prstGeom>
          <a:solidFill>
            <a:schemeClr val="accent4"/>
          </a:solidFill>
        </p:spPr>
        <p:txBody>
          <a:bodyPr wrap="square" rtlCol="0">
            <a:spAutoFit/>
          </a:bodyPr>
          <a:lstStyle/>
          <a:p>
            <a:pPr algn="ctr"/>
            <a:r>
              <a:rPr lang="en-US" altLang="zh-CN" sz="2400" dirty="0">
                <a:latin typeface="Times New Roman" panose="02020603050405020304" charset="0"/>
                <a:cs typeface="Times New Roman" panose="02020603050405020304" charset="0"/>
              </a:rPr>
              <a:t>who</a:t>
            </a:r>
            <a:endParaRPr lang="zh-CN" altLang="en-US" sz="2400" dirty="0">
              <a:latin typeface="Times New Roman" panose="02020603050405020304" charset="0"/>
              <a:cs typeface="Times New Roman" panose="02020603050405020304" charset="0"/>
            </a:endParaRPr>
          </a:p>
        </p:txBody>
      </p:sp>
      <p:sp>
        <p:nvSpPr>
          <p:cNvPr id="18" name="文本框 17"/>
          <p:cNvSpPr txBox="1"/>
          <p:nvPr/>
        </p:nvSpPr>
        <p:spPr>
          <a:xfrm>
            <a:off x="7432090" y="2666295"/>
            <a:ext cx="1040620" cy="461665"/>
          </a:xfrm>
          <a:prstGeom prst="rect">
            <a:avLst/>
          </a:prstGeom>
          <a:solidFill>
            <a:schemeClr val="accent4"/>
          </a:solidFill>
        </p:spPr>
        <p:txBody>
          <a:bodyPr wrap="square" rtlCol="0">
            <a:spAutoFit/>
          </a:bodyPr>
          <a:lstStyle>
            <a:defPPr>
              <a:defRPr lang="zh-CN"/>
            </a:defPPr>
            <a:lvl1pPr algn="ctr">
              <a:defRPr sz="2400">
                <a:latin typeface="Times New Roman" panose="02020603050405020304" charset="0"/>
                <a:cs typeface="Times New Roman" panose="02020603050405020304" charset="0"/>
              </a:defRPr>
            </a:lvl1pPr>
          </a:lstStyle>
          <a:p>
            <a:r>
              <a:rPr lang="en-US" altLang="zh-CN" dirty="0"/>
              <a:t>where</a:t>
            </a:r>
            <a:endParaRPr lang="zh-CN" altLang="en-US" dirty="0"/>
          </a:p>
        </p:txBody>
      </p:sp>
      <p:sp>
        <p:nvSpPr>
          <p:cNvPr id="19" name="文本框 18"/>
          <p:cNvSpPr txBox="1"/>
          <p:nvPr/>
        </p:nvSpPr>
        <p:spPr>
          <a:xfrm>
            <a:off x="7068468" y="4874152"/>
            <a:ext cx="1174044" cy="461665"/>
          </a:xfrm>
          <a:prstGeom prst="rect">
            <a:avLst/>
          </a:prstGeom>
          <a:solidFill>
            <a:schemeClr val="accent4"/>
          </a:solidFill>
        </p:spPr>
        <p:txBody>
          <a:bodyPr wrap="square" rtlCol="0">
            <a:spAutoFit/>
          </a:bodyPr>
          <a:lstStyle>
            <a:defPPr>
              <a:defRPr lang="zh-CN"/>
            </a:defPPr>
            <a:lvl1pPr algn="ctr">
              <a:defRPr sz="2400">
                <a:latin typeface="Times New Roman" panose="02020603050405020304" charset="0"/>
                <a:cs typeface="Times New Roman" panose="02020603050405020304" charset="0"/>
              </a:defRPr>
            </a:lvl1pPr>
          </a:lstStyle>
          <a:p>
            <a:r>
              <a:rPr lang="en-US" altLang="zh-CN" dirty="0"/>
              <a:t>what</a:t>
            </a:r>
            <a:endParaRPr lang="zh-CN" altLang="en-US" dirty="0"/>
          </a:p>
        </p:txBody>
      </p:sp>
      <p:sp>
        <p:nvSpPr>
          <p:cNvPr id="20" name="文本框 19"/>
          <p:cNvSpPr txBox="1"/>
          <p:nvPr/>
        </p:nvSpPr>
        <p:spPr>
          <a:xfrm>
            <a:off x="3889766" y="4898787"/>
            <a:ext cx="1174044" cy="461665"/>
          </a:xfrm>
          <a:prstGeom prst="rect">
            <a:avLst/>
          </a:prstGeom>
          <a:solidFill>
            <a:schemeClr val="accent4"/>
          </a:solidFill>
        </p:spPr>
        <p:txBody>
          <a:bodyPr wrap="square" rtlCol="0">
            <a:spAutoFit/>
          </a:bodyPr>
          <a:lstStyle>
            <a:defPPr>
              <a:defRPr lang="zh-CN"/>
            </a:defPPr>
            <a:lvl1pPr algn="ctr">
              <a:defRPr sz="2400">
                <a:latin typeface="Times New Roman" panose="02020603050405020304" charset="0"/>
                <a:cs typeface="Times New Roman" panose="02020603050405020304" charset="0"/>
              </a:defRPr>
            </a:lvl1pPr>
          </a:lstStyle>
          <a:p>
            <a:r>
              <a:rPr lang="en-US" altLang="zh-CN" dirty="0"/>
              <a:t>when</a:t>
            </a:r>
            <a:endParaRPr lang="zh-CN" altLang="en-US" dirty="0"/>
          </a:p>
        </p:txBody>
      </p:sp>
      <p:sp>
        <p:nvSpPr>
          <p:cNvPr id="21" name="文本框 20"/>
          <p:cNvSpPr txBox="1"/>
          <p:nvPr/>
        </p:nvSpPr>
        <p:spPr>
          <a:xfrm>
            <a:off x="3585386" y="2667880"/>
            <a:ext cx="864252" cy="461665"/>
          </a:xfrm>
          <a:prstGeom prst="rect">
            <a:avLst/>
          </a:prstGeom>
          <a:solidFill>
            <a:schemeClr val="accent4"/>
          </a:solidFill>
        </p:spPr>
        <p:txBody>
          <a:bodyPr wrap="square" rtlCol="0">
            <a:spAutoFit/>
          </a:bodyPr>
          <a:lstStyle>
            <a:defPPr>
              <a:defRPr lang="zh-CN"/>
            </a:defPPr>
            <a:lvl1pPr algn="ctr">
              <a:defRPr sz="2400">
                <a:latin typeface="Times New Roman" panose="02020603050405020304" charset="0"/>
                <a:cs typeface="Times New Roman" panose="02020603050405020304" charset="0"/>
              </a:defRPr>
            </a:lvl1pPr>
          </a:lstStyle>
          <a:p>
            <a:r>
              <a:rPr lang="en-US" altLang="zh-CN" dirty="0"/>
              <a:t>why</a:t>
            </a:r>
            <a:endParaRPr lang="zh-CN" altLang="en-US" dirty="0"/>
          </a:p>
        </p:txBody>
      </p:sp>
      <p:sp>
        <p:nvSpPr>
          <p:cNvPr id="22" name="文本框 21"/>
          <p:cNvSpPr txBox="1"/>
          <p:nvPr/>
        </p:nvSpPr>
        <p:spPr>
          <a:xfrm>
            <a:off x="4240284" y="1169270"/>
            <a:ext cx="1174044" cy="461665"/>
          </a:xfrm>
          <a:prstGeom prst="rect">
            <a:avLst/>
          </a:prstGeom>
          <a:solidFill>
            <a:schemeClr val="accent4"/>
          </a:solidFill>
        </p:spPr>
        <p:txBody>
          <a:bodyPr wrap="square" rtlCol="0">
            <a:spAutoFit/>
          </a:bodyPr>
          <a:lstStyle>
            <a:defPPr>
              <a:defRPr lang="zh-CN"/>
            </a:defPPr>
            <a:lvl1pPr algn="ctr">
              <a:defRPr sz="2400">
                <a:latin typeface="Times New Roman" panose="02020603050405020304" charset="0"/>
                <a:cs typeface="Times New Roman" panose="02020603050405020304" charset="0"/>
              </a:defRPr>
            </a:lvl1pPr>
          </a:lstStyle>
          <a:p>
            <a:r>
              <a:rPr lang="en-US" altLang="zh-CN" dirty="0"/>
              <a:t>how</a:t>
            </a:r>
            <a:endParaRPr lang="zh-CN" altLang="en-US" dirty="0"/>
          </a:p>
        </p:txBody>
      </p:sp>
      <p:sp>
        <p:nvSpPr>
          <p:cNvPr id="23" name="对话气泡: 椭圆形 22"/>
          <p:cNvSpPr/>
          <p:nvPr/>
        </p:nvSpPr>
        <p:spPr>
          <a:xfrm>
            <a:off x="8196464" y="523607"/>
            <a:ext cx="3277294" cy="1524000"/>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sz="2400">
              <a:solidFill>
                <a:schemeClr val="tx1"/>
              </a:solidFill>
              <a:latin typeface="Times New Roman" panose="02020603050405020304" charset="0"/>
              <a:ea typeface="宋体" panose="02010600030101010101" pitchFamily="2" charset="-122"/>
              <a:sym typeface="+mn-ea"/>
            </a:endParaRPr>
          </a:p>
          <a:p>
            <a:pPr lvl="0" algn="ctr">
              <a:buClrTx/>
              <a:buSzTx/>
              <a:buFontTx/>
            </a:pPr>
            <a:r>
              <a:rPr lang="en-US" sz="2400">
                <a:solidFill>
                  <a:schemeClr val="tx1"/>
                </a:solidFill>
                <a:latin typeface="Times New Roman" panose="02020603050405020304" charset="0"/>
                <a:ea typeface="宋体" panose="02010600030101010101" pitchFamily="2" charset="-122"/>
                <a:sym typeface="+mn-ea"/>
              </a:rPr>
              <a:t>my father ,I</a:t>
            </a:r>
            <a:endParaRPr lang="en-US" sz="2400">
              <a:solidFill>
                <a:schemeClr val="tx1"/>
              </a:solidFill>
              <a:latin typeface="Times New Roman" panose="02020603050405020304" charset="0"/>
              <a:ea typeface="宋体" panose="02010600030101010101" pitchFamily="2" charset="-122"/>
              <a:sym typeface="+mn-ea"/>
            </a:endParaRPr>
          </a:p>
          <a:p>
            <a:pPr lvl="0" algn="ctr">
              <a:buClrTx/>
              <a:buSzTx/>
              <a:buFontTx/>
            </a:pPr>
            <a:r>
              <a:rPr lang="en-US" sz="2400">
                <a:solidFill>
                  <a:schemeClr val="tx1"/>
                </a:solidFill>
                <a:latin typeface="Times New Roman" panose="02020603050405020304" charset="0"/>
                <a:ea typeface="宋体" panose="02010600030101010101" pitchFamily="2" charset="-122"/>
                <a:sym typeface="+mn-ea"/>
              </a:rPr>
              <a:t>and the farmer</a:t>
            </a:r>
            <a:endParaRPr lang="en-US" sz="2400">
              <a:solidFill>
                <a:schemeClr val="tx1"/>
              </a:solidFill>
              <a:latin typeface="Times New Roman" panose="02020603050405020304" charset="0"/>
              <a:ea typeface="宋体" panose="02010600030101010101" pitchFamily="2" charset="-122"/>
              <a:sym typeface="+mn-ea"/>
            </a:endParaRPr>
          </a:p>
          <a:p>
            <a:pPr lvl="0" algn="ctr">
              <a:buClrTx/>
              <a:buSzTx/>
              <a:buFontTx/>
            </a:pPr>
            <a:endParaRPr lang="en-US" sz="2400">
              <a:solidFill>
                <a:schemeClr val="tx1"/>
              </a:solidFill>
              <a:latin typeface="Times New Roman" panose="02020603050405020304" charset="0"/>
              <a:ea typeface="宋体" panose="02010600030101010101" pitchFamily="2" charset="-122"/>
              <a:sym typeface="+mn-ea"/>
            </a:endParaRPr>
          </a:p>
        </p:txBody>
      </p:sp>
      <p:sp>
        <p:nvSpPr>
          <p:cNvPr id="25" name="对话气泡: 椭圆形 24"/>
          <p:cNvSpPr/>
          <p:nvPr/>
        </p:nvSpPr>
        <p:spPr>
          <a:xfrm>
            <a:off x="8644281" y="2423988"/>
            <a:ext cx="3277294" cy="1524000"/>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sz="2400">
                <a:solidFill>
                  <a:schemeClr val="tx1"/>
                </a:solidFill>
                <a:latin typeface="Times New Roman" panose="02020603050405020304" charset="0"/>
                <a:ea typeface="宋体" panose="02010600030101010101" pitchFamily="2" charset="-122"/>
                <a:sym typeface="+mn-ea"/>
              </a:rPr>
              <a:t>at home </a:t>
            </a:r>
            <a:endParaRPr lang="en-US" sz="2400">
              <a:solidFill>
                <a:schemeClr val="tx1"/>
              </a:solidFill>
              <a:latin typeface="Times New Roman" panose="02020603050405020304" charset="0"/>
              <a:ea typeface="宋体" panose="02010600030101010101" pitchFamily="2" charset="-122"/>
              <a:sym typeface="+mn-ea"/>
            </a:endParaRPr>
          </a:p>
          <a:p>
            <a:pPr lvl="0" algn="ctr">
              <a:buClrTx/>
              <a:buSzTx/>
              <a:buFontTx/>
            </a:pPr>
            <a:r>
              <a:rPr lang="en-US" sz="2400">
                <a:solidFill>
                  <a:schemeClr val="tx1"/>
                </a:solidFill>
                <a:latin typeface="Times New Roman" panose="02020603050405020304" charset="0"/>
                <a:ea typeface="宋体" panose="02010600030101010101" pitchFamily="2" charset="-122"/>
                <a:sym typeface="+mn-ea"/>
              </a:rPr>
              <a:t>and </a:t>
            </a:r>
            <a:endParaRPr lang="en-US" sz="2400">
              <a:solidFill>
                <a:schemeClr val="tx1"/>
              </a:solidFill>
              <a:latin typeface="Times New Roman" panose="02020603050405020304" charset="0"/>
              <a:ea typeface="宋体" panose="02010600030101010101" pitchFamily="2" charset="-122"/>
              <a:sym typeface="+mn-ea"/>
            </a:endParaRPr>
          </a:p>
          <a:p>
            <a:pPr lvl="0" algn="ctr">
              <a:buClrTx/>
              <a:buSzTx/>
              <a:buFontTx/>
            </a:pPr>
            <a:r>
              <a:rPr lang="en-US" sz="2400">
                <a:solidFill>
                  <a:schemeClr val="tx1"/>
                </a:solidFill>
                <a:latin typeface="Times New Roman" panose="02020603050405020304" charset="0"/>
                <a:ea typeface="宋体" panose="02010600030101010101" pitchFamily="2" charset="-122"/>
                <a:sym typeface="+mn-ea"/>
              </a:rPr>
              <a:t>on the farm</a:t>
            </a:r>
            <a:endParaRPr lang="en-US" sz="2400">
              <a:solidFill>
                <a:schemeClr val="tx1"/>
              </a:solidFill>
              <a:latin typeface="Times New Roman" panose="02020603050405020304" charset="0"/>
              <a:ea typeface="宋体" panose="02010600030101010101" pitchFamily="2" charset="-122"/>
              <a:sym typeface="+mn-ea"/>
            </a:endParaRPr>
          </a:p>
        </p:txBody>
      </p:sp>
      <p:sp>
        <p:nvSpPr>
          <p:cNvPr id="26" name="对话气泡: 椭圆形 25"/>
          <p:cNvSpPr/>
          <p:nvPr/>
        </p:nvSpPr>
        <p:spPr>
          <a:xfrm>
            <a:off x="8472805" y="4323715"/>
            <a:ext cx="3277235" cy="1991995"/>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sz="2400">
                <a:solidFill>
                  <a:schemeClr val="tx1"/>
                </a:solidFill>
                <a:latin typeface="Times New Roman" panose="02020603050405020304" charset="0"/>
                <a:ea typeface="宋体" panose="02010600030101010101" pitchFamily="2" charset="-122"/>
                <a:sym typeface="+mn-ea"/>
              </a:rPr>
              <a:t>I made use of the holiday to make money on the farm.</a:t>
            </a:r>
            <a:endParaRPr lang="en-US" sz="2400">
              <a:solidFill>
                <a:schemeClr val="tx1"/>
              </a:solidFill>
              <a:latin typeface="Times New Roman" panose="02020603050405020304" charset="0"/>
              <a:ea typeface="宋体" panose="02010600030101010101" pitchFamily="2" charset="-122"/>
              <a:sym typeface="+mn-ea"/>
            </a:endParaRPr>
          </a:p>
        </p:txBody>
      </p:sp>
      <p:sp>
        <p:nvSpPr>
          <p:cNvPr id="27" name="对话气泡: 椭圆形 26"/>
          <p:cNvSpPr/>
          <p:nvPr/>
        </p:nvSpPr>
        <p:spPr>
          <a:xfrm>
            <a:off x="605790" y="537210"/>
            <a:ext cx="3277235" cy="1899285"/>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6600" b="1" dirty="0">
                <a:solidFill>
                  <a:schemeClr val="tx1"/>
                </a:solidFill>
                <a:latin typeface="Times New Roman" panose="02020603050405020304" charset="0"/>
                <a:ea typeface="宋体" panose="02010600030101010101" pitchFamily="2" charset="-122"/>
                <a:cs typeface="Times New Roman" panose="02020603050405020304" charset="0"/>
                <a:sym typeface="+mn-ea"/>
              </a:rPr>
              <a:t>?</a:t>
            </a:r>
            <a:endParaRPr lang="en-US" altLang="en-US" sz="6600" b="1" dirty="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8" name="对话气泡: 椭圆形 27"/>
          <p:cNvSpPr/>
          <p:nvPr/>
        </p:nvSpPr>
        <p:spPr>
          <a:xfrm>
            <a:off x="453390" y="5069205"/>
            <a:ext cx="3277235" cy="1244600"/>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sz="2400">
                <a:solidFill>
                  <a:schemeClr val="tx1"/>
                </a:solidFill>
                <a:latin typeface="Times New Roman" panose="02020603050405020304" charset="0"/>
                <a:ea typeface="宋体" panose="02010600030101010101" pitchFamily="2" charset="-122"/>
                <a:sym typeface="+mn-ea"/>
              </a:rPr>
              <a:t>summer holiday</a:t>
            </a:r>
            <a:endParaRPr lang="en-US" sz="2400">
              <a:solidFill>
                <a:schemeClr val="tx1"/>
              </a:solidFill>
              <a:latin typeface="Times New Roman" panose="02020603050405020304" charset="0"/>
              <a:ea typeface="宋体" panose="02010600030101010101" pitchFamily="2" charset="-122"/>
              <a:sym typeface="+mn-ea"/>
            </a:endParaRPr>
          </a:p>
        </p:txBody>
      </p:sp>
      <p:sp>
        <p:nvSpPr>
          <p:cNvPr id="29" name="对话气泡: 椭圆形 28"/>
          <p:cNvSpPr/>
          <p:nvPr/>
        </p:nvSpPr>
        <p:spPr>
          <a:xfrm>
            <a:off x="320675" y="2825115"/>
            <a:ext cx="3409950" cy="1803400"/>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sz="2400">
                <a:solidFill>
                  <a:schemeClr val="tx1"/>
                </a:solidFill>
                <a:latin typeface="Times New Roman" panose="02020603050405020304" charset="0"/>
                <a:ea typeface="宋体" panose="02010600030101010101" pitchFamily="2" charset="-122"/>
                <a:sym typeface="+mn-ea"/>
              </a:rPr>
              <a:t>My father wanted me to contribute the money made by me.</a:t>
            </a:r>
            <a:endParaRPr lang="en-US" sz="2400">
              <a:solidFill>
                <a:schemeClr val="tx1"/>
              </a:solidFill>
              <a:latin typeface="Times New Roman" panose="02020603050405020304" charset="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5" grpId="0" bldLvl="0" animBg="1"/>
      <p:bldP spid="26" grpId="0" bldLvl="0" animBg="1"/>
      <p:bldP spid="27" grpId="0" bldLvl="0" animBg="1"/>
      <p:bldP spid="28" grpId="0" bldLvl="0" animBg="1"/>
      <p:bldP spid="2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67610" y="70485"/>
            <a:ext cx="7913370" cy="706755"/>
          </a:xfrm>
          <a:prstGeom prst="rect">
            <a:avLst/>
          </a:prstGeom>
          <a:solidFill>
            <a:schemeClr val="accent4">
              <a:lumMod val="20000"/>
              <a:lumOff val="80000"/>
            </a:schemeClr>
          </a:solidFill>
        </p:spPr>
        <p:txBody>
          <a:bodyPr wrap="square" lIns="91440" tIns="45720" rIns="91440" bIns="45720" rtlCol="0">
            <a:spAutoFit/>
          </a:bodyPr>
          <a:p>
            <a:pPr lvl="0" algn="l">
              <a:buClrTx/>
              <a:buSzTx/>
              <a:buFontTx/>
            </a:pPr>
            <a:r>
              <a:rPr lang="en-US" altLang="zh-CN" sz="4000" b="1" dirty="0">
                <a:ln w="22225">
                  <a:solidFill>
                    <a:schemeClr val="accent2"/>
                  </a:solidFill>
                  <a:prstDash val="solid"/>
                </a:ln>
                <a:solidFill>
                  <a:schemeClr val="accent2">
                    <a:lumMod val="40000"/>
                    <a:lumOff val="60000"/>
                  </a:schemeClr>
                </a:solidFill>
                <a:effectLst/>
                <a:sym typeface="+mn-ea"/>
              </a:rPr>
              <a:t>3 What is synergy</a:t>
            </a:r>
            <a:r>
              <a:rPr lang="zh-CN" altLang="en-US" sz="4000" b="1" dirty="0">
                <a:ln w="22225">
                  <a:solidFill>
                    <a:schemeClr val="accent2"/>
                  </a:solidFill>
                  <a:prstDash val="solid"/>
                </a:ln>
                <a:solidFill>
                  <a:schemeClr val="accent2">
                    <a:lumMod val="40000"/>
                    <a:lumOff val="60000"/>
                  </a:schemeClr>
                </a:solidFill>
                <a:effectLst/>
                <a:sym typeface="+mn-ea"/>
              </a:rPr>
              <a:t>？什么是协同</a:t>
            </a:r>
            <a:endParaRPr lang="zh-CN" altLang="en-US" sz="4000" b="1" dirty="0">
              <a:ln w="22225">
                <a:solidFill>
                  <a:schemeClr val="accent2"/>
                </a:solidFill>
                <a:prstDash val="solid"/>
              </a:ln>
              <a:solidFill>
                <a:schemeClr val="accent2">
                  <a:lumMod val="40000"/>
                  <a:lumOff val="60000"/>
                </a:schemeClr>
              </a:solidFill>
              <a:effectLst/>
              <a:sym typeface="+mn-ea"/>
            </a:endParaRPr>
          </a:p>
        </p:txBody>
      </p:sp>
      <p:sp>
        <p:nvSpPr>
          <p:cNvPr id="4" name="文本框 3"/>
          <p:cNvSpPr txBox="1"/>
          <p:nvPr/>
        </p:nvSpPr>
        <p:spPr>
          <a:xfrm>
            <a:off x="612775" y="1061085"/>
            <a:ext cx="10989945" cy="829945"/>
          </a:xfrm>
          <a:prstGeom prst="rect">
            <a:avLst/>
          </a:prstGeom>
          <a:solidFill>
            <a:schemeClr val="accent4"/>
          </a:solidFill>
        </p:spPr>
        <p:txBody>
          <a:bodyPr wrap="square" rtlCol="0">
            <a:spAutoFit/>
          </a:bodyPr>
          <a:p>
            <a:r>
              <a:rPr lang="zh-CN" altLang="en-US" sz="2400">
                <a:latin typeface="宋体" panose="02010600030101010101" pitchFamily="2" charset="-122"/>
                <a:ea typeface="宋体" panose="02010600030101010101" pitchFamily="2" charset="-122"/>
                <a:cs typeface="宋体" panose="02010600030101010101" pitchFamily="2" charset="-122"/>
              </a:rPr>
              <a:t>所谓协同，就是指所产出的语言与所理解的语言趋于一致，是语言输出向语言输入看齐的一种方式。</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王初明（</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2012</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612775" y="2042160"/>
            <a:ext cx="10989945" cy="460375"/>
          </a:xfrm>
          <a:prstGeom prst="rect">
            <a:avLst/>
          </a:prstGeom>
          <a:solidFill>
            <a:srgbClr val="92D050"/>
          </a:solidFill>
        </p:spPr>
        <p:txBody>
          <a:bodyPr wrap="square" rtlCol="0">
            <a:spAutoFit/>
          </a:bodyPr>
          <a:p>
            <a:pPr algn="l">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在读后续写中，要扮演好两个身份：原文作者和续文作者。</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612775" y="2653665"/>
            <a:ext cx="10989310" cy="460375"/>
          </a:xfrm>
          <a:prstGeom prst="rect">
            <a:avLst/>
          </a:prstGeom>
          <a:solidFill>
            <a:srgbClr val="92D050"/>
          </a:solidFill>
        </p:spPr>
        <p:txBody>
          <a:bodyPr wrap="square" rtlCol="0">
            <a:spAutoFit/>
          </a:bodyPr>
          <a:p>
            <a:pPr algn="l">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原文的语篇特征就是后续文章的语篇特征，所以要好以下几方面的协同：</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30" name="组合 29"/>
          <p:cNvGrpSpPr/>
          <p:nvPr/>
        </p:nvGrpSpPr>
        <p:grpSpPr>
          <a:xfrm>
            <a:off x="868045" y="3331845"/>
            <a:ext cx="2682875" cy="1466850"/>
            <a:chOff x="3020601" y="1301350"/>
            <a:chExt cx="3404171" cy="1931988"/>
          </a:xfrm>
        </p:grpSpPr>
        <p:sp>
          <p:nvSpPr>
            <p:cNvPr id="7" name="Freeform 5"/>
            <p:cNvSpPr>
              <a:spLocks noEditPoints="1"/>
            </p:cNvSpPr>
            <p:nvPr/>
          </p:nvSpPr>
          <p:spPr bwMode="auto">
            <a:xfrm>
              <a:off x="3020601" y="1301350"/>
              <a:ext cx="3404171" cy="1931988"/>
            </a:xfrm>
            <a:custGeom>
              <a:avLst/>
              <a:gdLst>
                <a:gd name="T0" fmla="*/ 311 w 1043"/>
                <a:gd name="T1" fmla="*/ 427 h 542"/>
                <a:gd name="T2" fmla="*/ 7 w 1043"/>
                <a:gd name="T3" fmla="*/ 166 h 542"/>
                <a:gd name="T4" fmla="*/ 138 w 1043"/>
                <a:gd name="T5" fmla="*/ 107 h 542"/>
                <a:gd name="T6" fmla="*/ 725 w 1043"/>
                <a:gd name="T7" fmla="*/ 111 h 542"/>
                <a:gd name="T8" fmla="*/ 926 w 1043"/>
                <a:gd name="T9" fmla="*/ 146 h 542"/>
                <a:gd name="T10" fmla="*/ 992 w 1043"/>
                <a:gd name="T11" fmla="*/ 335 h 542"/>
                <a:gd name="T12" fmla="*/ 711 w 1043"/>
                <a:gd name="T13" fmla="*/ 432 h 542"/>
                <a:gd name="T14" fmla="*/ 132 w 1043"/>
                <a:gd name="T15" fmla="*/ 263 h 542"/>
                <a:gd name="T16" fmla="*/ 106 w 1043"/>
                <a:gd name="T17" fmla="*/ 292 h 542"/>
                <a:gd name="T18" fmla="*/ 139 w 1043"/>
                <a:gd name="T19" fmla="*/ 353 h 542"/>
                <a:gd name="T20" fmla="*/ 156 w 1043"/>
                <a:gd name="T21" fmla="*/ 375 h 542"/>
                <a:gd name="T22" fmla="*/ 266 w 1043"/>
                <a:gd name="T23" fmla="*/ 388 h 542"/>
                <a:gd name="T24" fmla="*/ 727 w 1043"/>
                <a:gd name="T25" fmla="*/ 395 h 542"/>
                <a:gd name="T26" fmla="*/ 835 w 1043"/>
                <a:gd name="T27" fmla="*/ 439 h 542"/>
                <a:gd name="T28" fmla="*/ 917 w 1043"/>
                <a:gd name="T29" fmla="*/ 145 h 542"/>
                <a:gd name="T30" fmla="*/ 731 w 1043"/>
                <a:gd name="T31" fmla="*/ 108 h 542"/>
                <a:gd name="T32" fmla="*/ 302 w 1043"/>
                <a:gd name="T33" fmla="*/ 111 h 542"/>
                <a:gd name="T34" fmla="*/ 20 w 1043"/>
                <a:gd name="T35" fmla="*/ 127 h 542"/>
                <a:gd name="T36" fmla="*/ 58 w 1043"/>
                <a:gd name="T37" fmla="*/ 157 h 542"/>
                <a:gd name="T38" fmla="*/ 94 w 1043"/>
                <a:gd name="T39" fmla="*/ 177 h 542"/>
                <a:gd name="T40" fmla="*/ 71 w 1043"/>
                <a:gd name="T41" fmla="*/ 226 h 542"/>
                <a:gd name="T42" fmla="*/ 617 w 1043"/>
                <a:gd name="T43" fmla="*/ 404 h 542"/>
                <a:gd name="T44" fmla="*/ 615 w 1043"/>
                <a:gd name="T45" fmla="*/ 417 h 542"/>
                <a:gd name="T46" fmla="*/ 651 w 1043"/>
                <a:gd name="T47" fmla="*/ 403 h 542"/>
                <a:gd name="T48" fmla="*/ 104 w 1043"/>
                <a:gd name="T49" fmla="*/ 328 h 542"/>
                <a:gd name="T50" fmla="*/ 147 w 1043"/>
                <a:gd name="T51" fmla="*/ 375 h 542"/>
                <a:gd name="T52" fmla="*/ 698 w 1043"/>
                <a:gd name="T53" fmla="*/ 403 h 542"/>
                <a:gd name="T54" fmla="*/ 180 w 1043"/>
                <a:gd name="T55" fmla="*/ 398 h 542"/>
                <a:gd name="T56" fmla="*/ 9 w 1043"/>
                <a:gd name="T57" fmla="*/ 122 h 542"/>
                <a:gd name="T58" fmla="*/ 262 w 1043"/>
                <a:gd name="T59" fmla="*/ 393 h 542"/>
                <a:gd name="T60" fmla="*/ 212 w 1043"/>
                <a:gd name="T61" fmla="*/ 394 h 542"/>
                <a:gd name="T62" fmla="*/ 825 w 1043"/>
                <a:gd name="T63" fmla="*/ 482 h 542"/>
                <a:gd name="T64" fmla="*/ 915 w 1043"/>
                <a:gd name="T65" fmla="*/ 395 h 542"/>
                <a:gd name="T66" fmla="*/ 772 w 1043"/>
                <a:gd name="T67" fmla="*/ 504 h 542"/>
                <a:gd name="T68" fmla="*/ 16 w 1043"/>
                <a:gd name="T69" fmla="*/ 138 h 542"/>
                <a:gd name="T70" fmla="*/ 63 w 1043"/>
                <a:gd name="T71" fmla="*/ 222 h 542"/>
                <a:gd name="T72" fmla="*/ 987 w 1043"/>
                <a:gd name="T73" fmla="*/ 306 h 542"/>
                <a:gd name="T74" fmla="*/ 811 w 1043"/>
                <a:gd name="T75" fmla="*/ 494 h 542"/>
                <a:gd name="T76" fmla="*/ 135 w 1043"/>
                <a:gd name="T77" fmla="*/ 373 h 542"/>
                <a:gd name="T78" fmla="*/ 902 w 1043"/>
                <a:gd name="T79" fmla="*/ 416 h 542"/>
                <a:gd name="T80" fmla="*/ 583 w 1043"/>
                <a:gd name="T81" fmla="*/ 421 h 542"/>
                <a:gd name="T82" fmla="*/ 756 w 1043"/>
                <a:gd name="T83" fmla="*/ 534 h 542"/>
                <a:gd name="T84" fmla="*/ 1017 w 1043"/>
                <a:gd name="T85" fmla="*/ 278 h 542"/>
                <a:gd name="T86" fmla="*/ 198 w 1043"/>
                <a:gd name="T87" fmla="*/ 395 h 542"/>
                <a:gd name="T88" fmla="*/ 720 w 1043"/>
                <a:gd name="T89" fmla="*/ 403 h 542"/>
                <a:gd name="T90" fmla="*/ 883 w 1043"/>
                <a:gd name="T91" fmla="*/ 407 h 542"/>
                <a:gd name="T92" fmla="*/ 171 w 1043"/>
                <a:gd name="T93" fmla="*/ 395 h 542"/>
                <a:gd name="T94" fmla="*/ 896 w 1043"/>
                <a:gd name="T95" fmla="*/ 415 h 542"/>
                <a:gd name="T96" fmla="*/ 51 w 1043"/>
                <a:gd name="T97" fmla="*/ 225 h 542"/>
                <a:gd name="T98" fmla="*/ 611 w 1043"/>
                <a:gd name="T99" fmla="*/ 420 h 542"/>
                <a:gd name="T100" fmla="*/ 123 w 1043"/>
                <a:gd name="T101" fmla="*/ 349 h 542"/>
                <a:gd name="T102" fmla="*/ 218 w 1043"/>
                <a:gd name="T103" fmla="*/ 410 h 542"/>
                <a:gd name="T104" fmla="*/ 318 w 1043"/>
                <a:gd name="T105" fmla="*/ 395 h 542"/>
                <a:gd name="T106" fmla="*/ 106 w 1043"/>
                <a:gd name="T107" fmla="*/ 30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3" h="542">
                  <a:moveTo>
                    <a:pt x="711" y="430"/>
                  </a:moveTo>
                  <a:cubicBezTo>
                    <a:pt x="695" y="430"/>
                    <a:pt x="678" y="431"/>
                    <a:pt x="662" y="430"/>
                  </a:cubicBezTo>
                  <a:cubicBezTo>
                    <a:pt x="640" y="430"/>
                    <a:pt x="618" y="429"/>
                    <a:pt x="596" y="428"/>
                  </a:cubicBezTo>
                  <a:cubicBezTo>
                    <a:pt x="573" y="428"/>
                    <a:pt x="551" y="429"/>
                    <a:pt x="528" y="428"/>
                  </a:cubicBezTo>
                  <a:cubicBezTo>
                    <a:pt x="486" y="428"/>
                    <a:pt x="444" y="426"/>
                    <a:pt x="402" y="426"/>
                  </a:cubicBezTo>
                  <a:cubicBezTo>
                    <a:pt x="372" y="426"/>
                    <a:pt x="341" y="427"/>
                    <a:pt x="311" y="427"/>
                  </a:cubicBezTo>
                  <a:cubicBezTo>
                    <a:pt x="272" y="427"/>
                    <a:pt x="233" y="427"/>
                    <a:pt x="194" y="427"/>
                  </a:cubicBezTo>
                  <a:cubicBezTo>
                    <a:pt x="186" y="427"/>
                    <a:pt x="178" y="427"/>
                    <a:pt x="171" y="428"/>
                  </a:cubicBezTo>
                  <a:cubicBezTo>
                    <a:pt x="161" y="430"/>
                    <a:pt x="154" y="425"/>
                    <a:pt x="150" y="417"/>
                  </a:cubicBezTo>
                  <a:cubicBezTo>
                    <a:pt x="134" y="392"/>
                    <a:pt x="118" y="367"/>
                    <a:pt x="104" y="341"/>
                  </a:cubicBezTo>
                  <a:cubicBezTo>
                    <a:pt x="86" y="310"/>
                    <a:pt x="69" y="280"/>
                    <a:pt x="52" y="249"/>
                  </a:cubicBezTo>
                  <a:cubicBezTo>
                    <a:pt x="37" y="222"/>
                    <a:pt x="22" y="194"/>
                    <a:pt x="7" y="166"/>
                  </a:cubicBezTo>
                  <a:cubicBezTo>
                    <a:pt x="4" y="161"/>
                    <a:pt x="2" y="155"/>
                    <a:pt x="0" y="150"/>
                  </a:cubicBezTo>
                  <a:cubicBezTo>
                    <a:pt x="0" y="148"/>
                    <a:pt x="0" y="146"/>
                    <a:pt x="0" y="144"/>
                  </a:cubicBezTo>
                  <a:cubicBezTo>
                    <a:pt x="1" y="136"/>
                    <a:pt x="2" y="128"/>
                    <a:pt x="2" y="120"/>
                  </a:cubicBezTo>
                  <a:cubicBezTo>
                    <a:pt x="2" y="113"/>
                    <a:pt x="5" y="109"/>
                    <a:pt x="11" y="109"/>
                  </a:cubicBezTo>
                  <a:cubicBezTo>
                    <a:pt x="31" y="108"/>
                    <a:pt x="50" y="108"/>
                    <a:pt x="69" y="108"/>
                  </a:cubicBezTo>
                  <a:cubicBezTo>
                    <a:pt x="92" y="108"/>
                    <a:pt x="115" y="107"/>
                    <a:pt x="138" y="107"/>
                  </a:cubicBezTo>
                  <a:cubicBezTo>
                    <a:pt x="183" y="107"/>
                    <a:pt x="229" y="107"/>
                    <a:pt x="274" y="107"/>
                  </a:cubicBezTo>
                  <a:cubicBezTo>
                    <a:pt x="312" y="107"/>
                    <a:pt x="350" y="107"/>
                    <a:pt x="387" y="107"/>
                  </a:cubicBezTo>
                  <a:cubicBezTo>
                    <a:pt x="432" y="108"/>
                    <a:pt x="476" y="109"/>
                    <a:pt x="520" y="109"/>
                  </a:cubicBezTo>
                  <a:cubicBezTo>
                    <a:pt x="541" y="110"/>
                    <a:pt x="562" y="110"/>
                    <a:pt x="582" y="110"/>
                  </a:cubicBezTo>
                  <a:cubicBezTo>
                    <a:pt x="619" y="111"/>
                    <a:pt x="656" y="112"/>
                    <a:pt x="692" y="112"/>
                  </a:cubicBezTo>
                  <a:cubicBezTo>
                    <a:pt x="703" y="113"/>
                    <a:pt x="713" y="111"/>
                    <a:pt x="725" y="111"/>
                  </a:cubicBezTo>
                  <a:cubicBezTo>
                    <a:pt x="721" y="101"/>
                    <a:pt x="718" y="91"/>
                    <a:pt x="714" y="83"/>
                  </a:cubicBezTo>
                  <a:cubicBezTo>
                    <a:pt x="707" y="69"/>
                    <a:pt x="704" y="55"/>
                    <a:pt x="705" y="41"/>
                  </a:cubicBezTo>
                  <a:cubicBezTo>
                    <a:pt x="707" y="18"/>
                    <a:pt x="719" y="0"/>
                    <a:pt x="747" y="2"/>
                  </a:cubicBezTo>
                  <a:cubicBezTo>
                    <a:pt x="766" y="3"/>
                    <a:pt x="782" y="10"/>
                    <a:pt x="796" y="23"/>
                  </a:cubicBezTo>
                  <a:cubicBezTo>
                    <a:pt x="813" y="38"/>
                    <a:pt x="831" y="53"/>
                    <a:pt x="848" y="69"/>
                  </a:cubicBezTo>
                  <a:cubicBezTo>
                    <a:pt x="875" y="95"/>
                    <a:pt x="900" y="121"/>
                    <a:pt x="926" y="146"/>
                  </a:cubicBezTo>
                  <a:cubicBezTo>
                    <a:pt x="949" y="168"/>
                    <a:pt x="971" y="190"/>
                    <a:pt x="994" y="212"/>
                  </a:cubicBezTo>
                  <a:cubicBezTo>
                    <a:pt x="1007" y="224"/>
                    <a:pt x="1021" y="236"/>
                    <a:pt x="1035" y="248"/>
                  </a:cubicBezTo>
                  <a:cubicBezTo>
                    <a:pt x="1039" y="253"/>
                    <a:pt x="1043" y="257"/>
                    <a:pt x="1041" y="265"/>
                  </a:cubicBezTo>
                  <a:cubicBezTo>
                    <a:pt x="1039" y="269"/>
                    <a:pt x="1039" y="274"/>
                    <a:pt x="1040" y="278"/>
                  </a:cubicBezTo>
                  <a:cubicBezTo>
                    <a:pt x="1041" y="285"/>
                    <a:pt x="1038" y="288"/>
                    <a:pt x="1034" y="292"/>
                  </a:cubicBezTo>
                  <a:cubicBezTo>
                    <a:pt x="1020" y="306"/>
                    <a:pt x="1006" y="321"/>
                    <a:pt x="992" y="335"/>
                  </a:cubicBezTo>
                  <a:cubicBezTo>
                    <a:pt x="977" y="350"/>
                    <a:pt x="963" y="366"/>
                    <a:pt x="948" y="381"/>
                  </a:cubicBezTo>
                  <a:cubicBezTo>
                    <a:pt x="926" y="402"/>
                    <a:pt x="903" y="424"/>
                    <a:pt x="881" y="445"/>
                  </a:cubicBezTo>
                  <a:cubicBezTo>
                    <a:pt x="850" y="475"/>
                    <a:pt x="819" y="504"/>
                    <a:pt x="784" y="530"/>
                  </a:cubicBezTo>
                  <a:cubicBezTo>
                    <a:pt x="773" y="538"/>
                    <a:pt x="760" y="542"/>
                    <a:pt x="746" y="541"/>
                  </a:cubicBezTo>
                  <a:cubicBezTo>
                    <a:pt x="732" y="539"/>
                    <a:pt x="721" y="531"/>
                    <a:pt x="715" y="518"/>
                  </a:cubicBezTo>
                  <a:cubicBezTo>
                    <a:pt x="702" y="490"/>
                    <a:pt x="697" y="461"/>
                    <a:pt x="711" y="432"/>
                  </a:cubicBezTo>
                  <a:cubicBezTo>
                    <a:pt x="711" y="432"/>
                    <a:pt x="711" y="431"/>
                    <a:pt x="711" y="430"/>
                  </a:cubicBezTo>
                  <a:close/>
                  <a:moveTo>
                    <a:pt x="125" y="228"/>
                  </a:moveTo>
                  <a:cubicBezTo>
                    <a:pt x="125" y="228"/>
                    <a:pt x="125" y="229"/>
                    <a:pt x="125" y="230"/>
                  </a:cubicBezTo>
                  <a:cubicBezTo>
                    <a:pt x="109" y="231"/>
                    <a:pt x="92" y="233"/>
                    <a:pt x="76" y="235"/>
                  </a:cubicBezTo>
                  <a:cubicBezTo>
                    <a:pt x="81" y="245"/>
                    <a:pt x="86" y="255"/>
                    <a:pt x="90" y="263"/>
                  </a:cubicBezTo>
                  <a:cubicBezTo>
                    <a:pt x="106" y="263"/>
                    <a:pt x="122" y="263"/>
                    <a:pt x="132" y="263"/>
                  </a:cubicBezTo>
                  <a:cubicBezTo>
                    <a:pt x="123" y="264"/>
                    <a:pt x="108" y="266"/>
                    <a:pt x="92" y="267"/>
                  </a:cubicBezTo>
                  <a:cubicBezTo>
                    <a:pt x="96" y="274"/>
                    <a:pt x="98" y="279"/>
                    <a:pt x="102" y="285"/>
                  </a:cubicBezTo>
                  <a:cubicBezTo>
                    <a:pt x="103" y="287"/>
                    <a:pt x="106" y="288"/>
                    <a:pt x="109" y="288"/>
                  </a:cubicBezTo>
                  <a:cubicBezTo>
                    <a:pt x="119" y="288"/>
                    <a:pt x="129" y="288"/>
                    <a:pt x="138" y="288"/>
                  </a:cubicBezTo>
                  <a:cubicBezTo>
                    <a:pt x="138" y="289"/>
                    <a:pt x="138" y="289"/>
                    <a:pt x="139" y="290"/>
                  </a:cubicBezTo>
                  <a:cubicBezTo>
                    <a:pt x="128" y="290"/>
                    <a:pt x="118" y="291"/>
                    <a:pt x="106" y="292"/>
                  </a:cubicBezTo>
                  <a:cubicBezTo>
                    <a:pt x="110" y="299"/>
                    <a:pt x="113" y="305"/>
                    <a:pt x="115" y="311"/>
                  </a:cubicBezTo>
                  <a:cubicBezTo>
                    <a:pt x="117" y="315"/>
                    <a:pt x="121" y="316"/>
                    <a:pt x="125" y="317"/>
                  </a:cubicBezTo>
                  <a:cubicBezTo>
                    <a:pt x="136" y="317"/>
                    <a:pt x="147" y="319"/>
                    <a:pt x="158" y="320"/>
                  </a:cubicBezTo>
                  <a:cubicBezTo>
                    <a:pt x="158" y="320"/>
                    <a:pt x="158" y="320"/>
                    <a:pt x="158" y="321"/>
                  </a:cubicBezTo>
                  <a:cubicBezTo>
                    <a:pt x="146" y="321"/>
                    <a:pt x="134" y="321"/>
                    <a:pt x="121" y="321"/>
                  </a:cubicBezTo>
                  <a:cubicBezTo>
                    <a:pt x="127" y="332"/>
                    <a:pt x="133" y="342"/>
                    <a:pt x="139" y="353"/>
                  </a:cubicBezTo>
                  <a:cubicBezTo>
                    <a:pt x="141" y="358"/>
                    <a:pt x="144" y="360"/>
                    <a:pt x="150" y="360"/>
                  </a:cubicBezTo>
                  <a:cubicBezTo>
                    <a:pt x="164" y="359"/>
                    <a:pt x="178" y="360"/>
                    <a:pt x="192" y="360"/>
                  </a:cubicBezTo>
                  <a:cubicBezTo>
                    <a:pt x="192" y="361"/>
                    <a:pt x="192" y="362"/>
                    <a:pt x="192" y="363"/>
                  </a:cubicBezTo>
                  <a:cubicBezTo>
                    <a:pt x="177" y="363"/>
                    <a:pt x="162" y="363"/>
                    <a:pt x="147" y="363"/>
                  </a:cubicBezTo>
                  <a:cubicBezTo>
                    <a:pt x="146" y="364"/>
                    <a:pt x="146" y="365"/>
                    <a:pt x="146" y="365"/>
                  </a:cubicBezTo>
                  <a:cubicBezTo>
                    <a:pt x="149" y="369"/>
                    <a:pt x="152" y="374"/>
                    <a:pt x="156" y="375"/>
                  </a:cubicBezTo>
                  <a:cubicBezTo>
                    <a:pt x="171" y="376"/>
                    <a:pt x="185" y="376"/>
                    <a:pt x="200" y="376"/>
                  </a:cubicBezTo>
                  <a:cubicBezTo>
                    <a:pt x="206" y="376"/>
                    <a:pt x="211" y="376"/>
                    <a:pt x="217" y="376"/>
                  </a:cubicBezTo>
                  <a:cubicBezTo>
                    <a:pt x="217" y="377"/>
                    <a:pt x="217" y="378"/>
                    <a:pt x="217" y="378"/>
                  </a:cubicBezTo>
                  <a:cubicBezTo>
                    <a:pt x="197" y="378"/>
                    <a:pt x="176" y="378"/>
                    <a:pt x="155" y="378"/>
                  </a:cubicBezTo>
                  <a:cubicBezTo>
                    <a:pt x="159" y="387"/>
                    <a:pt x="165" y="388"/>
                    <a:pt x="173" y="388"/>
                  </a:cubicBezTo>
                  <a:cubicBezTo>
                    <a:pt x="204" y="388"/>
                    <a:pt x="235" y="388"/>
                    <a:pt x="266" y="388"/>
                  </a:cubicBezTo>
                  <a:cubicBezTo>
                    <a:pt x="283" y="388"/>
                    <a:pt x="301" y="389"/>
                    <a:pt x="318" y="389"/>
                  </a:cubicBezTo>
                  <a:cubicBezTo>
                    <a:pt x="335" y="390"/>
                    <a:pt x="352" y="390"/>
                    <a:pt x="369" y="391"/>
                  </a:cubicBezTo>
                  <a:cubicBezTo>
                    <a:pt x="408" y="392"/>
                    <a:pt x="448" y="393"/>
                    <a:pt x="488" y="394"/>
                  </a:cubicBezTo>
                  <a:cubicBezTo>
                    <a:pt x="521" y="395"/>
                    <a:pt x="555" y="396"/>
                    <a:pt x="589" y="397"/>
                  </a:cubicBezTo>
                  <a:cubicBezTo>
                    <a:pt x="611" y="398"/>
                    <a:pt x="633" y="398"/>
                    <a:pt x="654" y="398"/>
                  </a:cubicBezTo>
                  <a:cubicBezTo>
                    <a:pt x="679" y="397"/>
                    <a:pt x="703" y="396"/>
                    <a:pt x="727" y="395"/>
                  </a:cubicBezTo>
                  <a:cubicBezTo>
                    <a:pt x="733" y="394"/>
                    <a:pt x="733" y="397"/>
                    <a:pt x="731" y="401"/>
                  </a:cubicBezTo>
                  <a:cubicBezTo>
                    <a:pt x="727" y="411"/>
                    <a:pt x="722" y="420"/>
                    <a:pt x="718" y="430"/>
                  </a:cubicBezTo>
                  <a:cubicBezTo>
                    <a:pt x="712" y="445"/>
                    <a:pt x="707" y="459"/>
                    <a:pt x="710" y="475"/>
                  </a:cubicBezTo>
                  <a:cubicBezTo>
                    <a:pt x="712" y="491"/>
                    <a:pt x="727" y="506"/>
                    <a:pt x="743" y="507"/>
                  </a:cubicBezTo>
                  <a:cubicBezTo>
                    <a:pt x="755" y="507"/>
                    <a:pt x="766" y="503"/>
                    <a:pt x="775" y="495"/>
                  </a:cubicBezTo>
                  <a:cubicBezTo>
                    <a:pt x="795" y="476"/>
                    <a:pt x="815" y="458"/>
                    <a:pt x="835" y="439"/>
                  </a:cubicBezTo>
                  <a:cubicBezTo>
                    <a:pt x="876" y="402"/>
                    <a:pt x="916" y="365"/>
                    <a:pt x="957" y="328"/>
                  </a:cubicBezTo>
                  <a:cubicBezTo>
                    <a:pt x="981" y="305"/>
                    <a:pt x="1004" y="282"/>
                    <a:pt x="1028" y="260"/>
                  </a:cubicBezTo>
                  <a:cubicBezTo>
                    <a:pt x="1032" y="256"/>
                    <a:pt x="1032" y="253"/>
                    <a:pt x="1028" y="250"/>
                  </a:cubicBezTo>
                  <a:cubicBezTo>
                    <a:pt x="1016" y="239"/>
                    <a:pt x="1005" y="229"/>
                    <a:pt x="994" y="218"/>
                  </a:cubicBezTo>
                  <a:cubicBezTo>
                    <a:pt x="976" y="201"/>
                    <a:pt x="958" y="184"/>
                    <a:pt x="940" y="166"/>
                  </a:cubicBezTo>
                  <a:cubicBezTo>
                    <a:pt x="933" y="159"/>
                    <a:pt x="925" y="152"/>
                    <a:pt x="917" y="145"/>
                  </a:cubicBezTo>
                  <a:cubicBezTo>
                    <a:pt x="900" y="128"/>
                    <a:pt x="884" y="110"/>
                    <a:pt x="866" y="93"/>
                  </a:cubicBezTo>
                  <a:cubicBezTo>
                    <a:pt x="842" y="71"/>
                    <a:pt x="818" y="50"/>
                    <a:pt x="793" y="28"/>
                  </a:cubicBezTo>
                  <a:cubicBezTo>
                    <a:pt x="779" y="15"/>
                    <a:pt x="762" y="7"/>
                    <a:pt x="742" y="8"/>
                  </a:cubicBezTo>
                  <a:cubicBezTo>
                    <a:pt x="728" y="8"/>
                    <a:pt x="719" y="15"/>
                    <a:pt x="714" y="28"/>
                  </a:cubicBezTo>
                  <a:cubicBezTo>
                    <a:pt x="709" y="43"/>
                    <a:pt x="711" y="58"/>
                    <a:pt x="716" y="72"/>
                  </a:cubicBezTo>
                  <a:cubicBezTo>
                    <a:pt x="720" y="84"/>
                    <a:pt x="726" y="96"/>
                    <a:pt x="731" y="108"/>
                  </a:cubicBezTo>
                  <a:cubicBezTo>
                    <a:pt x="733" y="113"/>
                    <a:pt x="731" y="117"/>
                    <a:pt x="726" y="117"/>
                  </a:cubicBezTo>
                  <a:cubicBezTo>
                    <a:pt x="714" y="118"/>
                    <a:pt x="702" y="119"/>
                    <a:pt x="690" y="118"/>
                  </a:cubicBezTo>
                  <a:cubicBezTo>
                    <a:pt x="655" y="118"/>
                    <a:pt x="620" y="117"/>
                    <a:pt x="585" y="116"/>
                  </a:cubicBezTo>
                  <a:cubicBezTo>
                    <a:pt x="561" y="116"/>
                    <a:pt x="538" y="116"/>
                    <a:pt x="514" y="116"/>
                  </a:cubicBezTo>
                  <a:cubicBezTo>
                    <a:pt x="480" y="115"/>
                    <a:pt x="446" y="114"/>
                    <a:pt x="412" y="113"/>
                  </a:cubicBezTo>
                  <a:cubicBezTo>
                    <a:pt x="376" y="112"/>
                    <a:pt x="339" y="111"/>
                    <a:pt x="302" y="111"/>
                  </a:cubicBezTo>
                  <a:cubicBezTo>
                    <a:pt x="265" y="111"/>
                    <a:pt x="227" y="112"/>
                    <a:pt x="190" y="113"/>
                  </a:cubicBezTo>
                  <a:cubicBezTo>
                    <a:pt x="149" y="113"/>
                    <a:pt x="108" y="113"/>
                    <a:pt x="67" y="113"/>
                  </a:cubicBezTo>
                  <a:cubicBezTo>
                    <a:pt x="51" y="113"/>
                    <a:pt x="35" y="114"/>
                    <a:pt x="20" y="114"/>
                  </a:cubicBezTo>
                  <a:cubicBezTo>
                    <a:pt x="18" y="115"/>
                    <a:pt x="16" y="115"/>
                    <a:pt x="14" y="116"/>
                  </a:cubicBezTo>
                  <a:cubicBezTo>
                    <a:pt x="19" y="130"/>
                    <a:pt x="32" y="121"/>
                    <a:pt x="41" y="126"/>
                  </a:cubicBezTo>
                  <a:cubicBezTo>
                    <a:pt x="33" y="126"/>
                    <a:pt x="27" y="127"/>
                    <a:pt x="20" y="127"/>
                  </a:cubicBezTo>
                  <a:cubicBezTo>
                    <a:pt x="24" y="139"/>
                    <a:pt x="24" y="139"/>
                    <a:pt x="35" y="138"/>
                  </a:cubicBezTo>
                  <a:cubicBezTo>
                    <a:pt x="44" y="138"/>
                    <a:pt x="54" y="138"/>
                    <a:pt x="63" y="138"/>
                  </a:cubicBezTo>
                  <a:cubicBezTo>
                    <a:pt x="51" y="140"/>
                    <a:pt x="39" y="141"/>
                    <a:pt x="27" y="142"/>
                  </a:cubicBezTo>
                  <a:cubicBezTo>
                    <a:pt x="29" y="146"/>
                    <a:pt x="30" y="149"/>
                    <a:pt x="31" y="152"/>
                  </a:cubicBezTo>
                  <a:cubicBezTo>
                    <a:pt x="33" y="156"/>
                    <a:pt x="35" y="158"/>
                    <a:pt x="39" y="158"/>
                  </a:cubicBezTo>
                  <a:cubicBezTo>
                    <a:pt x="46" y="157"/>
                    <a:pt x="52" y="157"/>
                    <a:pt x="58" y="157"/>
                  </a:cubicBezTo>
                  <a:cubicBezTo>
                    <a:pt x="59" y="157"/>
                    <a:pt x="60" y="158"/>
                    <a:pt x="62" y="159"/>
                  </a:cubicBezTo>
                  <a:cubicBezTo>
                    <a:pt x="53" y="159"/>
                    <a:pt x="45" y="160"/>
                    <a:pt x="35" y="161"/>
                  </a:cubicBezTo>
                  <a:cubicBezTo>
                    <a:pt x="40" y="167"/>
                    <a:pt x="42" y="174"/>
                    <a:pt x="47" y="176"/>
                  </a:cubicBezTo>
                  <a:cubicBezTo>
                    <a:pt x="52" y="178"/>
                    <a:pt x="59" y="177"/>
                    <a:pt x="66" y="177"/>
                  </a:cubicBezTo>
                  <a:cubicBezTo>
                    <a:pt x="75" y="177"/>
                    <a:pt x="84" y="177"/>
                    <a:pt x="94" y="177"/>
                  </a:cubicBezTo>
                  <a:cubicBezTo>
                    <a:pt x="94" y="177"/>
                    <a:pt x="94" y="177"/>
                    <a:pt x="94" y="177"/>
                  </a:cubicBezTo>
                  <a:cubicBezTo>
                    <a:pt x="78" y="178"/>
                    <a:pt x="63" y="179"/>
                    <a:pt x="46" y="180"/>
                  </a:cubicBezTo>
                  <a:cubicBezTo>
                    <a:pt x="50" y="187"/>
                    <a:pt x="54" y="195"/>
                    <a:pt x="59" y="203"/>
                  </a:cubicBezTo>
                  <a:cubicBezTo>
                    <a:pt x="69" y="203"/>
                    <a:pt x="78" y="203"/>
                    <a:pt x="88" y="203"/>
                  </a:cubicBezTo>
                  <a:cubicBezTo>
                    <a:pt x="88" y="203"/>
                    <a:pt x="88" y="203"/>
                    <a:pt x="88" y="203"/>
                  </a:cubicBezTo>
                  <a:cubicBezTo>
                    <a:pt x="79" y="204"/>
                    <a:pt x="70" y="205"/>
                    <a:pt x="60" y="206"/>
                  </a:cubicBezTo>
                  <a:cubicBezTo>
                    <a:pt x="64" y="213"/>
                    <a:pt x="67" y="220"/>
                    <a:pt x="71" y="226"/>
                  </a:cubicBezTo>
                  <a:cubicBezTo>
                    <a:pt x="72" y="228"/>
                    <a:pt x="76" y="231"/>
                    <a:pt x="79" y="231"/>
                  </a:cubicBezTo>
                  <a:cubicBezTo>
                    <a:pt x="87" y="231"/>
                    <a:pt x="94" y="231"/>
                    <a:pt x="102" y="230"/>
                  </a:cubicBezTo>
                  <a:cubicBezTo>
                    <a:pt x="110" y="230"/>
                    <a:pt x="117" y="229"/>
                    <a:pt x="125" y="228"/>
                  </a:cubicBezTo>
                  <a:close/>
                  <a:moveTo>
                    <a:pt x="615" y="417"/>
                  </a:moveTo>
                  <a:cubicBezTo>
                    <a:pt x="615" y="417"/>
                    <a:pt x="616" y="417"/>
                    <a:pt x="616" y="417"/>
                  </a:cubicBezTo>
                  <a:cubicBezTo>
                    <a:pt x="616" y="412"/>
                    <a:pt x="617" y="408"/>
                    <a:pt x="617" y="404"/>
                  </a:cubicBezTo>
                  <a:cubicBezTo>
                    <a:pt x="618" y="404"/>
                    <a:pt x="619" y="404"/>
                    <a:pt x="620" y="404"/>
                  </a:cubicBezTo>
                  <a:cubicBezTo>
                    <a:pt x="620" y="409"/>
                    <a:pt x="621" y="415"/>
                    <a:pt x="621" y="421"/>
                  </a:cubicBezTo>
                  <a:cubicBezTo>
                    <a:pt x="622" y="421"/>
                    <a:pt x="623" y="421"/>
                    <a:pt x="624" y="421"/>
                  </a:cubicBezTo>
                  <a:cubicBezTo>
                    <a:pt x="625" y="414"/>
                    <a:pt x="626" y="408"/>
                    <a:pt x="626" y="402"/>
                  </a:cubicBezTo>
                  <a:cubicBezTo>
                    <a:pt x="623" y="402"/>
                    <a:pt x="619" y="402"/>
                    <a:pt x="615" y="402"/>
                  </a:cubicBezTo>
                  <a:cubicBezTo>
                    <a:pt x="615" y="407"/>
                    <a:pt x="615" y="412"/>
                    <a:pt x="615" y="417"/>
                  </a:cubicBezTo>
                  <a:close/>
                  <a:moveTo>
                    <a:pt x="629" y="407"/>
                  </a:moveTo>
                  <a:cubicBezTo>
                    <a:pt x="633" y="399"/>
                    <a:pt x="637" y="407"/>
                    <a:pt x="641" y="406"/>
                  </a:cubicBezTo>
                  <a:cubicBezTo>
                    <a:pt x="641" y="411"/>
                    <a:pt x="641" y="416"/>
                    <a:pt x="641" y="421"/>
                  </a:cubicBezTo>
                  <a:cubicBezTo>
                    <a:pt x="642" y="421"/>
                    <a:pt x="643" y="421"/>
                    <a:pt x="644" y="421"/>
                  </a:cubicBezTo>
                  <a:cubicBezTo>
                    <a:pt x="644" y="417"/>
                    <a:pt x="644" y="414"/>
                    <a:pt x="645" y="410"/>
                  </a:cubicBezTo>
                  <a:cubicBezTo>
                    <a:pt x="646" y="408"/>
                    <a:pt x="648" y="406"/>
                    <a:pt x="651" y="403"/>
                  </a:cubicBezTo>
                  <a:cubicBezTo>
                    <a:pt x="645" y="403"/>
                    <a:pt x="638" y="402"/>
                    <a:pt x="632" y="402"/>
                  </a:cubicBezTo>
                  <a:cubicBezTo>
                    <a:pt x="631" y="402"/>
                    <a:pt x="630" y="405"/>
                    <a:pt x="629" y="407"/>
                  </a:cubicBezTo>
                  <a:close/>
                  <a:moveTo>
                    <a:pt x="78" y="282"/>
                  </a:moveTo>
                  <a:cubicBezTo>
                    <a:pt x="77" y="282"/>
                    <a:pt x="77" y="283"/>
                    <a:pt x="76" y="283"/>
                  </a:cubicBezTo>
                  <a:cubicBezTo>
                    <a:pt x="85" y="298"/>
                    <a:pt x="93" y="314"/>
                    <a:pt x="102" y="329"/>
                  </a:cubicBezTo>
                  <a:cubicBezTo>
                    <a:pt x="102" y="329"/>
                    <a:pt x="103" y="328"/>
                    <a:pt x="104" y="328"/>
                  </a:cubicBezTo>
                  <a:cubicBezTo>
                    <a:pt x="95" y="313"/>
                    <a:pt x="87" y="297"/>
                    <a:pt x="78" y="282"/>
                  </a:cubicBezTo>
                  <a:close/>
                  <a:moveTo>
                    <a:pt x="155" y="404"/>
                  </a:moveTo>
                  <a:cubicBezTo>
                    <a:pt x="155" y="399"/>
                    <a:pt x="155" y="395"/>
                    <a:pt x="155" y="391"/>
                  </a:cubicBezTo>
                  <a:cubicBezTo>
                    <a:pt x="154" y="392"/>
                    <a:pt x="152" y="392"/>
                    <a:pt x="150" y="392"/>
                  </a:cubicBezTo>
                  <a:cubicBezTo>
                    <a:pt x="150" y="389"/>
                    <a:pt x="149" y="386"/>
                    <a:pt x="149" y="383"/>
                  </a:cubicBezTo>
                  <a:cubicBezTo>
                    <a:pt x="148" y="380"/>
                    <a:pt x="147" y="377"/>
                    <a:pt x="147" y="375"/>
                  </a:cubicBezTo>
                  <a:cubicBezTo>
                    <a:pt x="146" y="375"/>
                    <a:pt x="145" y="375"/>
                    <a:pt x="144" y="375"/>
                  </a:cubicBezTo>
                  <a:cubicBezTo>
                    <a:pt x="143" y="386"/>
                    <a:pt x="148" y="395"/>
                    <a:pt x="155" y="404"/>
                  </a:cubicBezTo>
                  <a:close/>
                  <a:moveTo>
                    <a:pt x="689" y="410"/>
                  </a:moveTo>
                  <a:cubicBezTo>
                    <a:pt x="691" y="407"/>
                    <a:pt x="693" y="406"/>
                    <a:pt x="695" y="404"/>
                  </a:cubicBezTo>
                  <a:cubicBezTo>
                    <a:pt x="698" y="421"/>
                    <a:pt x="698" y="421"/>
                    <a:pt x="702" y="420"/>
                  </a:cubicBezTo>
                  <a:cubicBezTo>
                    <a:pt x="701" y="414"/>
                    <a:pt x="700" y="409"/>
                    <a:pt x="698" y="403"/>
                  </a:cubicBezTo>
                  <a:cubicBezTo>
                    <a:pt x="690" y="402"/>
                    <a:pt x="690" y="402"/>
                    <a:pt x="689" y="410"/>
                  </a:cubicBezTo>
                  <a:close/>
                  <a:moveTo>
                    <a:pt x="189" y="393"/>
                  </a:moveTo>
                  <a:cubicBezTo>
                    <a:pt x="188" y="393"/>
                    <a:pt x="187" y="393"/>
                    <a:pt x="186" y="393"/>
                  </a:cubicBezTo>
                  <a:cubicBezTo>
                    <a:pt x="186" y="398"/>
                    <a:pt x="186" y="404"/>
                    <a:pt x="186" y="409"/>
                  </a:cubicBezTo>
                  <a:cubicBezTo>
                    <a:pt x="185" y="409"/>
                    <a:pt x="184" y="410"/>
                    <a:pt x="183" y="410"/>
                  </a:cubicBezTo>
                  <a:cubicBezTo>
                    <a:pt x="182" y="406"/>
                    <a:pt x="181" y="402"/>
                    <a:pt x="180" y="398"/>
                  </a:cubicBezTo>
                  <a:cubicBezTo>
                    <a:pt x="177" y="411"/>
                    <a:pt x="178" y="412"/>
                    <a:pt x="189" y="410"/>
                  </a:cubicBezTo>
                  <a:cubicBezTo>
                    <a:pt x="189" y="404"/>
                    <a:pt x="189" y="399"/>
                    <a:pt x="189" y="393"/>
                  </a:cubicBezTo>
                  <a:close/>
                  <a:moveTo>
                    <a:pt x="9" y="144"/>
                  </a:moveTo>
                  <a:cubicBezTo>
                    <a:pt x="10" y="144"/>
                    <a:pt x="11" y="144"/>
                    <a:pt x="13" y="144"/>
                  </a:cubicBezTo>
                  <a:cubicBezTo>
                    <a:pt x="12" y="137"/>
                    <a:pt x="11" y="129"/>
                    <a:pt x="11" y="122"/>
                  </a:cubicBezTo>
                  <a:cubicBezTo>
                    <a:pt x="10" y="122"/>
                    <a:pt x="9" y="122"/>
                    <a:pt x="9" y="122"/>
                  </a:cubicBezTo>
                  <a:cubicBezTo>
                    <a:pt x="9" y="130"/>
                    <a:pt x="9" y="137"/>
                    <a:pt x="9" y="144"/>
                  </a:cubicBezTo>
                  <a:close/>
                  <a:moveTo>
                    <a:pt x="256" y="394"/>
                  </a:moveTo>
                  <a:cubicBezTo>
                    <a:pt x="256" y="395"/>
                    <a:pt x="257" y="395"/>
                    <a:pt x="258" y="396"/>
                  </a:cubicBezTo>
                  <a:cubicBezTo>
                    <a:pt x="257" y="399"/>
                    <a:pt x="257" y="403"/>
                    <a:pt x="256" y="406"/>
                  </a:cubicBezTo>
                  <a:cubicBezTo>
                    <a:pt x="257" y="406"/>
                    <a:pt x="257" y="406"/>
                    <a:pt x="258" y="406"/>
                  </a:cubicBezTo>
                  <a:cubicBezTo>
                    <a:pt x="259" y="402"/>
                    <a:pt x="261" y="398"/>
                    <a:pt x="262" y="393"/>
                  </a:cubicBezTo>
                  <a:cubicBezTo>
                    <a:pt x="248" y="392"/>
                    <a:pt x="247" y="393"/>
                    <a:pt x="249" y="401"/>
                  </a:cubicBezTo>
                  <a:cubicBezTo>
                    <a:pt x="251" y="399"/>
                    <a:pt x="253" y="396"/>
                    <a:pt x="256" y="394"/>
                  </a:cubicBezTo>
                  <a:close/>
                  <a:moveTo>
                    <a:pt x="276" y="412"/>
                  </a:moveTo>
                  <a:cubicBezTo>
                    <a:pt x="282" y="410"/>
                    <a:pt x="283" y="402"/>
                    <a:pt x="280" y="392"/>
                  </a:cubicBezTo>
                  <a:cubicBezTo>
                    <a:pt x="273" y="398"/>
                    <a:pt x="278" y="405"/>
                    <a:pt x="276" y="412"/>
                  </a:cubicBezTo>
                  <a:close/>
                  <a:moveTo>
                    <a:pt x="212" y="394"/>
                  </a:moveTo>
                  <a:cubicBezTo>
                    <a:pt x="210" y="394"/>
                    <a:pt x="209" y="394"/>
                    <a:pt x="208" y="394"/>
                  </a:cubicBezTo>
                  <a:cubicBezTo>
                    <a:pt x="208" y="399"/>
                    <a:pt x="208" y="404"/>
                    <a:pt x="208" y="409"/>
                  </a:cubicBezTo>
                  <a:cubicBezTo>
                    <a:pt x="208" y="410"/>
                    <a:pt x="209" y="412"/>
                    <a:pt x="210" y="412"/>
                  </a:cubicBezTo>
                  <a:cubicBezTo>
                    <a:pt x="211" y="412"/>
                    <a:pt x="212" y="411"/>
                    <a:pt x="212" y="411"/>
                  </a:cubicBezTo>
                  <a:cubicBezTo>
                    <a:pt x="212" y="405"/>
                    <a:pt x="212" y="400"/>
                    <a:pt x="212" y="394"/>
                  </a:cubicBezTo>
                  <a:close/>
                  <a:moveTo>
                    <a:pt x="825" y="482"/>
                  </a:moveTo>
                  <a:cubicBezTo>
                    <a:pt x="826" y="482"/>
                    <a:pt x="827" y="482"/>
                    <a:pt x="827" y="482"/>
                  </a:cubicBezTo>
                  <a:cubicBezTo>
                    <a:pt x="827" y="474"/>
                    <a:pt x="827" y="466"/>
                    <a:pt x="826" y="456"/>
                  </a:cubicBezTo>
                  <a:cubicBezTo>
                    <a:pt x="823" y="459"/>
                    <a:pt x="822" y="460"/>
                    <a:pt x="820" y="462"/>
                  </a:cubicBezTo>
                  <a:cubicBezTo>
                    <a:pt x="821" y="462"/>
                    <a:pt x="821" y="462"/>
                    <a:pt x="822" y="462"/>
                  </a:cubicBezTo>
                  <a:cubicBezTo>
                    <a:pt x="823" y="469"/>
                    <a:pt x="824" y="475"/>
                    <a:pt x="825" y="482"/>
                  </a:cubicBezTo>
                  <a:close/>
                  <a:moveTo>
                    <a:pt x="915" y="395"/>
                  </a:moveTo>
                  <a:cubicBezTo>
                    <a:pt x="916" y="395"/>
                    <a:pt x="917" y="395"/>
                    <a:pt x="919" y="395"/>
                  </a:cubicBezTo>
                  <a:cubicBezTo>
                    <a:pt x="919" y="386"/>
                    <a:pt x="920" y="378"/>
                    <a:pt x="921" y="370"/>
                  </a:cubicBezTo>
                  <a:cubicBezTo>
                    <a:pt x="920" y="370"/>
                    <a:pt x="919" y="369"/>
                    <a:pt x="919" y="369"/>
                  </a:cubicBezTo>
                  <a:cubicBezTo>
                    <a:pt x="917" y="378"/>
                    <a:pt x="916" y="386"/>
                    <a:pt x="915" y="395"/>
                  </a:cubicBezTo>
                  <a:close/>
                  <a:moveTo>
                    <a:pt x="774" y="506"/>
                  </a:moveTo>
                  <a:cubicBezTo>
                    <a:pt x="773" y="505"/>
                    <a:pt x="772" y="504"/>
                    <a:pt x="772" y="504"/>
                  </a:cubicBezTo>
                  <a:cubicBezTo>
                    <a:pt x="764" y="507"/>
                    <a:pt x="761" y="516"/>
                    <a:pt x="766" y="528"/>
                  </a:cubicBezTo>
                  <a:cubicBezTo>
                    <a:pt x="767" y="523"/>
                    <a:pt x="766" y="518"/>
                    <a:pt x="767" y="514"/>
                  </a:cubicBezTo>
                  <a:cubicBezTo>
                    <a:pt x="767" y="512"/>
                    <a:pt x="768" y="510"/>
                    <a:pt x="770" y="508"/>
                  </a:cubicBezTo>
                  <a:cubicBezTo>
                    <a:pt x="771" y="507"/>
                    <a:pt x="772" y="507"/>
                    <a:pt x="774" y="506"/>
                  </a:cubicBezTo>
                  <a:close/>
                  <a:moveTo>
                    <a:pt x="18" y="138"/>
                  </a:moveTo>
                  <a:cubicBezTo>
                    <a:pt x="18" y="138"/>
                    <a:pt x="17" y="138"/>
                    <a:pt x="16" y="138"/>
                  </a:cubicBezTo>
                  <a:cubicBezTo>
                    <a:pt x="16" y="141"/>
                    <a:pt x="17" y="146"/>
                    <a:pt x="16" y="148"/>
                  </a:cubicBezTo>
                  <a:cubicBezTo>
                    <a:pt x="12" y="153"/>
                    <a:pt x="15" y="156"/>
                    <a:pt x="18" y="159"/>
                  </a:cubicBezTo>
                  <a:cubicBezTo>
                    <a:pt x="18" y="152"/>
                    <a:pt x="18" y="145"/>
                    <a:pt x="18" y="138"/>
                  </a:cubicBezTo>
                  <a:close/>
                  <a:moveTo>
                    <a:pt x="63" y="246"/>
                  </a:moveTo>
                  <a:cubicBezTo>
                    <a:pt x="64" y="246"/>
                    <a:pt x="65" y="246"/>
                    <a:pt x="66" y="246"/>
                  </a:cubicBezTo>
                  <a:cubicBezTo>
                    <a:pt x="65" y="238"/>
                    <a:pt x="64" y="230"/>
                    <a:pt x="63" y="222"/>
                  </a:cubicBezTo>
                  <a:cubicBezTo>
                    <a:pt x="62" y="222"/>
                    <a:pt x="61" y="222"/>
                    <a:pt x="60" y="222"/>
                  </a:cubicBezTo>
                  <a:cubicBezTo>
                    <a:pt x="61" y="230"/>
                    <a:pt x="62" y="238"/>
                    <a:pt x="63" y="246"/>
                  </a:cubicBezTo>
                  <a:close/>
                  <a:moveTo>
                    <a:pt x="983" y="332"/>
                  </a:moveTo>
                  <a:cubicBezTo>
                    <a:pt x="984" y="332"/>
                    <a:pt x="985" y="332"/>
                    <a:pt x="986" y="332"/>
                  </a:cubicBezTo>
                  <a:cubicBezTo>
                    <a:pt x="987" y="323"/>
                    <a:pt x="988" y="315"/>
                    <a:pt x="990" y="306"/>
                  </a:cubicBezTo>
                  <a:cubicBezTo>
                    <a:pt x="989" y="306"/>
                    <a:pt x="988" y="306"/>
                    <a:pt x="987" y="306"/>
                  </a:cubicBezTo>
                  <a:cubicBezTo>
                    <a:pt x="986" y="314"/>
                    <a:pt x="985" y="323"/>
                    <a:pt x="983" y="332"/>
                  </a:cubicBezTo>
                  <a:close/>
                  <a:moveTo>
                    <a:pt x="863" y="455"/>
                  </a:moveTo>
                  <a:cubicBezTo>
                    <a:pt x="863" y="444"/>
                    <a:pt x="863" y="433"/>
                    <a:pt x="863" y="422"/>
                  </a:cubicBezTo>
                  <a:cubicBezTo>
                    <a:pt x="859" y="431"/>
                    <a:pt x="860" y="453"/>
                    <a:pt x="863" y="455"/>
                  </a:cubicBezTo>
                  <a:close/>
                  <a:moveTo>
                    <a:pt x="809" y="494"/>
                  </a:moveTo>
                  <a:cubicBezTo>
                    <a:pt x="810" y="494"/>
                    <a:pt x="810" y="494"/>
                    <a:pt x="811" y="494"/>
                  </a:cubicBezTo>
                  <a:cubicBezTo>
                    <a:pt x="811" y="487"/>
                    <a:pt x="811" y="479"/>
                    <a:pt x="811" y="471"/>
                  </a:cubicBezTo>
                  <a:cubicBezTo>
                    <a:pt x="811" y="471"/>
                    <a:pt x="810" y="471"/>
                    <a:pt x="810" y="471"/>
                  </a:cubicBezTo>
                  <a:cubicBezTo>
                    <a:pt x="810" y="479"/>
                    <a:pt x="809" y="487"/>
                    <a:pt x="809" y="494"/>
                  </a:cubicBezTo>
                  <a:close/>
                  <a:moveTo>
                    <a:pt x="134" y="352"/>
                  </a:moveTo>
                  <a:cubicBezTo>
                    <a:pt x="133" y="352"/>
                    <a:pt x="132" y="353"/>
                    <a:pt x="131" y="353"/>
                  </a:cubicBezTo>
                  <a:cubicBezTo>
                    <a:pt x="133" y="359"/>
                    <a:pt x="130" y="367"/>
                    <a:pt x="135" y="373"/>
                  </a:cubicBezTo>
                  <a:cubicBezTo>
                    <a:pt x="136" y="372"/>
                    <a:pt x="137" y="372"/>
                    <a:pt x="138" y="372"/>
                  </a:cubicBezTo>
                  <a:cubicBezTo>
                    <a:pt x="136" y="365"/>
                    <a:pt x="135" y="359"/>
                    <a:pt x="134" y="352"/>
                  </a:cubicBezTo>
                  <a:close/>
                  <a:moveTo>
                    <a:pt x="902" y="416"/>
                  </a:moveTo>
                  <a:cubicBezTo>
                    <a:pt x="903" y="416"/>
                    <a:pt x="904" y="417"/>
                    <a:pt x="905" y="417"/>
                  </a:cubicBezTo>
                  <a:cubicBezTo>
                    <a:pt x="908" y="409"/>
                    <a:pt x="903" y="402"/>
                    <a:pt x="902" y="395"/>
                  </a:cubicBezTo>
                  <a:cubicBezTo>
                    <a:pt x="902" y="402"/>
                    <a:pt x="902" y="409"/>
                    <a:pt x="902" y="416"/>
                  </a:cubicBezTo>
                  <a:close/>
                  <a:moveTo>
                    <a:pt x="981" y="315"/>
                  </a:moveTo>
                  <a:cubicBezTo>
                    <a:pt x="980" y="315"/>
                    <a:pt x="979" y="315"/>
                    <a:pt x="978" y="315"/>
                  </a:cubicBezTo>
                  <a:cubicBezTo>
                    <a:pt x="977" y="323"/>
                    <a:pt x="975" y="331"/>
                    <a:pt x="974" y="340"/>
                  </a:cubicBezTo>
                  <a:cubicBezTo>
                    <a:pt x="975" y="340"/>
                    <a:pt x="975" y="340"/>
                    <a:pt x="976" y="340"/>
                  </a:cubicBezTo>
                  <a:cubicBezTo>
                    <a:pt x="978" y="332"/>
                    <a:pt x="979" y="324"/>
                    <a:pt x="981" y="315"/>
                  </a:cubicBezTo>
                  <a:close/>
                  <a:moveTo>
                    <a:pt x="583" y="421"/>
                  </a:moveTo>
                  <a:cubicBezTo>
                    <a:pt x="583" y="420"/>
                    <a:pt x="583" y="419"/>
                    <a:pt x="584" y="419"/>
                  </a:cubicBezTo>
                  <a:cubicBezTo>
                    <a:pt x="576" y="416"/>
                    <a:pt x="582" y="407"/>
                    <a:pt x="577" y="401"/>
                  </a:cubicBezTo>
                  <a:cubicBezTo>
                    <a:pt x="572" y="407"/>
                    <a:pt x="577" y="412"/>
                    <a:pt x="577" y="416"/>
                  </a:cubicBezTo>
                  <a:cubicBezTo>
                    <a:pt x="577" y="418"/>
                    <a:pt x="581" y="419"/>
                    <a:pt x="583" y="421"/>
                  </a:cubicBezTo>
                  <a:close/>
                  <a:moveTo>
                    <a:pt x="752" y="535"/>
                  </a:moveTo>
                  <a:cubicBezTo>
                    <a:pt x="753" y="535"/>
                    <a:pt x="755" y="535"/>
                    <a:pt x="756" y="534"/>
                  </a:cubicBezTo>
                  <a:cubicBezTo>
                    <a:pt x="755" y="527"/>
                    <a:pt x="754" y="519"/>
                    <a:pt x="753" y="512"/>
                  </a:cubicBezTo>
                  <a:cubicBezTo>
                    <a:pt x="752" y="512"/>
                    <a:pt x="752" y="512"/>
                    <a:pt x="751" y="512"/>
                  </a:cubicBezTo>
                  <a:cubicBezTo>
                    <a:pt x="751" y="520"/>
                    <a:pt x="752" y="527"/>
                    <a:pt x="752" y="535"/>
                  </a:cubicBezTo>
                  <a:close/>
                  <a:moveTo>
                    <a:pt x="1011" y="300"/>
                  </a:moveTo>
                  <a:cubicBezTo>
                    <a:pt x="1012" y="300"/>
                    <a:pt x="1012" y="300"/>
                    <a:pt x="1013" y="300"/>
                  </a:cubicBezTo>
                  <a:cubicBezTo>
                    <a:pt x="1014" y="293"/>
                    <a:pt x="1016" y="286"/>
                    <a:pt x="1017" y="278"/>
                  </a:cubicBezTo>
                  <a:cubicBezTo>
                    <a:pt x="1009" y="285"/>
                    <a:pt x="1014" y="293"/>
                    <a:pt x="1011" y="300"/>
                  </a:cubicBezTo>
                  <a:close/>
                  <a:moveTo>
                    <a:pt x="243" y="394"/>
                  </a:moveTo>
                  <a:cubicBezTo>
                    <a:pt x="238" y="395"/>
                    <a:pt x="232" y="391"/>
                    <a:pt x="231" y="399"/>
                  </a:cubicBezTo>
                  <a:cubicBezTo>
                    <a:pt x="237" y="392"/>
                    <a:pt x="237" y="400"/>
                    <a:pt x="239" y="404"/>
                  </a:cubicBezTo>
                  <a:cubicBezTo>
                    <a:pt x="241" y="400"/>
                    <a:pt x="242" y="397"/>
                    <a:pt x="243" y="394"/>
                  </a:cubicBezTo>
                  <a:close/>
                  <a:moveTo>
                    <a:pt x="198" y="395"/>
                  </a:moveTo>
                  <a:cubicBezTo>
                    <a:pt x="197" y="394"/>
                    <a:pt x="196" y="394"/>
                    <a:pt x="195" y="394"/>
                  </a:cubicBezTo>
                  <a:cubicBezTo>
                    <a:pt x="194" y="400"/>
                    <a:pt x="193" y="405"/>
                    <a:pt x="192" y="411"/>
                  </a:cubicBezTo>
                  <a:cubicBezTo>
                    <a:pt x="193" y="411"/>
                    <a:pt x="194" y="411"/>
                    <a:pt x="195" y="411"/>
                  </a:cubicBezTo>
                  <a:cubicBezTo>
                    <a:pt x="196" y="406"/>
                    <a:pt x="197" y="400"/>
                    <a:pt x="198" y="395"/>
                  </a:cubicBezTo>
                  <a:close/>
                  <a:moveTo>
                    <a:pt x="710" y="419"/>
                  </a:moveTo>
                  <a:cubicBezTo>
                    <a:pt x="713" y="413"/>
                    <a:pt x="709" y="404"/>
                    <a:pt x="720" y="403"/>
                  </a:cubicBezTo>
                  <a:cubicBezTo>
                    <a:pt x="711" y="401"/>
                    <a:pt x="707" y="408"/>
                    <a:pt x="710" y="419"/>
                  </a:cubicBezTo>
                  <a:close/>
                  <a:moveTo>
                    <a:pt x="883" y="407"/>
                  </a:moveTo>
                  <a:cubicBezTo>
                    <a:pt x="882" y="407"/>
                    <a:pt x="881" y="407"/>
                    <a:pt x="881" y="407"/>
                  </a:cubicBezTo>
                  <a:cubicBezTo>
                    <a:pt x="880" y="414"/>
                    <a:pt x="880" y="421"/>
                    <a:pt x="879" y="429"/>
                  </a:cubicBezTo>
                  <a:cubicBezTo>
                    <a:pt x="880" y="429"/>
                    <a:pt x="880" y="429"/>
                    <a:pt x="881" y="429"/>
                  </a:cubicBezTo>
                  <a:cubicBezTo>
                    <a:pt x="882" y="422"/>
                    <a:pt x="882" y="414"/>
                    <a:pt x="883" y="407"/>
                  </a:cubicBezTo>
                  <a:close/>
                  <a:moveTo>
                    <a:pt x="89" y="291"/>
                  </a:moveTo>
                  <a:cubicBezTo>
                    <a:pt x="90" y="291"/>
                    <a:pt x="91" y="291"/>
                    <a:pt x="92" y="291"/>
                  </a:cubicBezTo>
                  <a:cubicBezTo>
                    <a:pt x="91" y="284"/>
                    <a:pt x="90" y="277"/>
                    <a:pt x="89" y="270"/>
                  </a:cubicBezTo>
                  <a:cubicBezTo>
                    <a:pt x="88" y="270"/>
                    <a:pt x="87" y="270"/>
                    <a:pt x="86" y="270"/>
                  </a:cubicBezTo>
                  <a:cubicBezTo>
                    <a:pt x="87" y="277"/>
                    <a:pt x="88" y="284"/>
                    <a:pt x="89" y="291"/>
                  </a:cubicBezTo>
                  <a:close/>
                  <a:moveTo>
                    <a:pt x="171" y="395"/>
                  </a:moveTo>
                  <a:cubicBezTo>
                    <a:pt x="162" y="394"/>
                    <a:pt x="159" y="400"/>
                    <a:pt x="163" y="410"/>
                  </a:cubicBezTo>
                  <a:cubicBezTo>
                    <a:pt x="166" y="405"/>
                    <a:pt x="162" y="397"/>
                    <a:pt x="171" y="395"/>
                  </a:cubicBezTo>
                  <a:close/>
                  <a:moveTo>
                    <a:pt x="897" y="392"/>
                  </a:moveTo>
                  <a:cubicBezTo>
                    <a:pt x="896" y="392"/>
                    <a:pt x="896" y="392"/>
                    <a:pt x="895" y="392"/>
                  </a:cubicBezTo>
                  <a:cubicBezTo>
                    <a:pt x="894" y="400"/>
                    <a:pt x="894" y="408"/>
                    <a:pt x="893" y="415"/>
                  </a:cubicBezTo>
                  <a:cubicBezTo>
                    <a:pt x="894" y="415"/>
                    <a:pt x="895" y="415"/>
                    <a:pt x="896" y="415"/>
                  </a:cubicBezTo>
                  <a:cubicBezTo>
                    <a:pt x="896" y="408"/>
                    <a:pt x="896" y="400"/>
                    <a:pt x="897" y="392"/>
                  </a:cubicBezTo>
                  <a:close/>
                  <a:moveTo>
                    <a:pt x="51" y="225"/>
                  </a:moveTo>
                  <a:cubicBezTo>
                    <a:pt x="52" y="225"/>
                    <a:pt x="52" y="225"/>
                    <a:pt x="53" y="225"/>
                  </a:cubicBezTo>
                  <a:cubicBezTo>
                    <a:pt x="52" y="217"/>
                    <a:pt x="52" y="208"/>
                    <a:pt x="51" y="200"/>
                  </a:cubicBezTo>
                  <a:cubicBezTo>
                    <a:pt x="50" y="200"/>
                    <a:pt x="50" y="200"/>
                    <a:pt x="49" y="200"/>
                  </a:cubicBezTo>
                  <a:cubicBezTo>
                    <a:pt x="50" y="209"/>
                    <a:pt x="50" y="217"/>
                    <a:pt x="51" y="225"/>
                  </a:cubicBezTo>
                  <a:close/>
                  <a:moveTo>
                    <a:pt x="420" y="411"/>
                  </a:moveTo>
                  <a:cubicBezTo>
                    <a:pt x="421" y="411"/>
                    <a:pt x="422" y="410"/>
                    <a:pt x="422" y="410"/>
                  </a:cubicBezTo>
                  <a:cubicBezTo>
                    <a:pt x="422" y="406"/>
                    <a:pt x="421" y="401"/>
                    <a:pt x="420" y="397"/>
                  </a:cubicBezTo>
                  <a:cubicBezTo>
                    <a:pt x="419" y="397"/>
                    <a:pt x="418" y="397"/>
                    <a:pt x="417" y="397"/>
                  </a:cubicBezTo>
                  <a:cubicBezTo>
                    <a:pt x="418" y="402"/>
                    <a:pt x="419" y="406"/>
                    <a:pt x="420" y="411"/>
                  </a:cubicBezTo>
                  <a:close/>
                  <a:moveTo>
                    <a:pt x="611" y="420"/>
                  </a:moveTo>
                  <a:cubicBezTo>
                    <a:pt x="611" y="414"/>
                    <a:pt x="611" y="408"/>
                    <a:pt x="611" y="403"/>
                  </a:cubicBezTo>
                  <a:cubicBezTo>
                    <a:pt x="607" y="404"/>
                    <a:pt x="606" y="412"/>
                    <a:pt x="611" y="420"/>
                  </a:cubicBezTo>
                  <a:close/>
                  <a:moveTo>
                    <a:pt x="122" y="331"/>
                  </a:moveTo>
                  <a:cubicBezTo>
                    <a:pt x="121" y="331"/>
                    <a:pt x="120" y="331"/>
                    <a:pt x="119" y="331"/>
                  </a:cubicBezTo>
                  <a:cubicBezTo>
                    <a:pt x="120" y="337"/>
                    <a:pt x="120" y="343"/>
                    <a:pt x="121" y="349"/>
                  </a:cubicBezTo>
                  <a:cubicBezTo>
                    <a:pt x="121" y="349"/>
                    <a:pt x="122" y="349"/>
                    <a:pt x="123" y="349"/>
                  </a:cubicBezTo>
                  <a:cubicBezTo>
                    <a:pt x="123" y="343"/>
                    <a:pt x="122" y="337"/>
                    <a:pt x="122" y="331"/>
                  </a:cubicBezTo>
                  <a:close/>
                  <a:moveTo>
                    <a:pt x="360" y="395"/>
                  </a:moveTo>
                  <a:cubicBezTo>
                    <a:pt x="356" y="402"/>
                    <a:pt x="357" y="407"/>
                    <a:pt x="363" y="408"/>
                  </a:cubicBezTo>
                  <a:cubicBezTo>
                    <a:pt x="362" y="404"/>
                    <a:pt x="361" y="400"/>
                    <a:pt x="360" y="395"/>
                  </a:cubicBezTo>
                  <a:close/>
                  <a:moveTo>
                    <a:pt x="216" y="410"/>
                  </a:moveTo>
                  <a:cubicBezTo>
                    <a:pt x="217" y="410"/>
                    <a:pt x="217" y="410"/>
                    <a:pt x="218" y="410"/>
                  </a:cubicBezTo>
                  <a:cubicBezTo>
                    <a:pt x="218" y="405"/>
                    <a:pt x="218" y="400"/>
                    <a:pt x="218" y="395"/>
                  </a:cubicBezTo>
                  <a:cubicBezTo>
                    <a:pt x="217" y="395"/>
                    <a:pt x="217" y="395"/>
                    <a:pt x="216" y="395"/>
                  </a:cubicBezTo>
                  <a:cubicBezTo>
                    <a:pt x="216" y="400"/>
                    <a:pt x="216" y="405"/>
                    <a:pt x="216" y="410"/>
                  </a:cubicBezTo>
                  <a:close/>
                  <a:moveTo>
                    <a:pt x="317" y="407"/>
                  </a:moveTo>
                  <a:cubicBezTo>
                    <a:pt x="317" y="407"/>
                    <a:pt x="318" y="407"/>
                    <a:pt x="319" y="406"/>
                  </a:cubicBezTo>
                  <a:cubicBezTo>
                    <a:pt x="319" y="403"/>
                    <a:pt x="318" y="399"/>
                    <a:pt x="318" y="395"/>
                  </a:cubicBezTo>
                  <a:cubicBezTo>
                    <a:pt x="316" y="395"/>
                    <a:pt x="315" y="395"/>
                    <a:pt x="313" y="395"/>
                  </a:cubicBezTo>
                  <a:cubicBezTo>
                    <a:pt x="314" y="399"/>
                    <a:pt x="315" y="403"/>
                    <a:pt x="317" y="407"/>
                  </a:cubicBezTo>
                  <a:close/>
                  <a:moveTo>
                    <a:pt x="108" y="326"/>
                  </a:moveTo>
                  <a:cubicBezTo>
                    <a:pt x="109" y="325"/>
                    <a:pt x="110" y="325"/>
                    <a:pt x="111" y="325"/>
                  </a:cubicBezTo>
                  <a:cubicBezTo>
                    <a:pt x="110" y="319"/>
                    <a:pt x="109" y="313"/>
                    <a:pt x="108" y="307"/>
                  </a:cubicBezTo>
                  <a:cubicBezTo>
                    <a:pt x="108" y="307"/>
                    <a:pt x="107" y="307"/>
                    <a:pt x="106" y="307"/>
                  </a:cubicBezTo>
                  <a:cubicBezTo>
                    <a:pt x="107" y="313"/>
                    <a:pt x="107" y="319"/>
                    <a:pt x="108" y="326"/>
                  </a:cubicBezTo>
                  <a:close/>
                </a:path>
              </a:pathLst>
            </a:custGeom>
            <a:solidFill>
              <a:schemeClr val="accent2"/>
            </a:solidFill>
            <a:ln>
              <a:noFill/>
            </a:ln>
          </p:spPr>
          <p:txBody>
            <a:bodyPr vert="horz" wrap="square" lIns="91440" tIns="45720" rIns="91440" bIns="45720" numCol="1" anchor="t" anchorCtr="0" compatLnSpc="1"/>
            <a:p>
              <a:endParaRPr lang="zh-CN" altLang="en-US"/>
            </a:p>
          </p:txBody>
        </p:sp>
        <p:sp>
          <p:nvSpPr>
            <p:cNvPr id="15" name="矩形 14"/>
            <p:cNvSpPr/>
            <p:nvPr/>
          </p:nvSpPr>
          <p:spPr>
            <a:xfrm>
              <a:off x="3495976" y="1875092"/>
              <a:ext cx="2424414" cy="606360"/>
            </a:xfrm>
            <a:prstGeom prst="rect">
              <a:avLst/>
            </a:prstGeom>
          </p:spPr>
          <p:txBody>
            <a:bodyPr wrap="square">
              <a:spAutoFit/>
            </a:bodyPr>
            <a:p>
              <a:pPr algn="ctr"/>
              <a:r>
                <a:rPr lang="zh-CN" altLang="en-US" sz="2400" dirty="0">
                  <a:solidFill>
                    <a:schemeClr val="accent2">
                      <a:lumMod val="75000"/>
                    </a:schemeClr>
                  </a:solidFill>
                  <a:latin typeface="宋体" panose="02010600030101010101" pitchFamily="2" charset="-122"/>
                  <a:ea typeface="宋体" panose="02010600030101010101" pitchFamily="2" charset="-122"/>
                </a:rPr>
                <a:t>主题协同</a:t>
              </a:r>
              <a:endParaRPr lang="zh-CN" altLang="en-US" sz="2400" dirty="0">
                <a:solidFill>
                  <a:schemeClr val="accent2">
                    <a:lumMod val="75000"/>
                  </a:schemeClr>
                </a:solidFill>
                <a:latin typeface="宋体" panose="02010600030101010101" pitchFamily="2" charset="-122"/>
                <a:ea typeface="宋体" panose="02010600030101010101" pitchFamily="2" charset="-122"/>
              </a:endParaRPr>
            </a:p>
          </p:txBody>
        </p:sp>
      </p:grpSp>
      <p:sp>
        <p:nvSpPr>
          <p:cNvPr id="3" name="Freeform 5"/>
          <p:cNvSpPr>
            <a:spLocks noEditPoints="1"/>
          </p:cNvSpPr>
          <p:nvPr/>
        </p:nvSpPr>
        <p:spPr bwMode="auto">
          <a:xfrm>
            <a:off x="4766310" y="3265170"/>
            <a:ext cx="2682875" cy="1466850"/>
          </a:xfrm>
          <a:custGeom>
            <a:avLst/>
            <a:gdLst>
              <a:gd name="T0" fmla="*/ 311 w 1043"/>
              <a:gd name="T1" fmla="*/ 427 h 542"/>
              <a:gd name="T2" fmla="*/ 7 w 1043"/>
              <a:gd name="T3" fmla="*/ 166 h 542"/>
              <a:gd name="T4" fmla="*/ 138 w 1043"/>
              <a:gd name="T5" fmla="*/ 107 h 542"/>
              <a:gd name="T6" fmla="*/ 725 w 1043"/>
              <a:gd name="T7" fmla="*/ 111 h 542"/>
              <a:gd name="T8" fmla="*/ 926 w 1043"/>
              <a:gd name="T9" fmla="*/ 146 h 542"/>
              <a:gd name="T10" fmla="*/ 992 w 1043"/>
              <a:gd name="T11" fmla="*/ 335 h 542"/>
              <a:gd name="T12" fmla="*/ 711 w 1043"/>
              <a:gd name="T13" fmla="*/ 432 h 542"/>
              <a:gd name="T14" fmla="*/ 132 w 1043"/>
              <a:gd name="T15" fmla="*/ 263 h 542"/>
              <a:gd name="T16" fmla="*/ 106 w 1043"/>
              <a:gd name="T17" fmla="*/ 292 h 542"/>
              <a:gd name="T18" fmla="*/ 139 w 1043"/>
              <a:gd name="T19" fmla="*/ 353 h 542"/>
              <a:gd name="T20" fmla="*/ 156 w 1043"/>
              <a:gd name="T21" fmla="*/ 375 h 542"/>
              <a:gd name="T22" fmla="*/ 266 w 1043"/>
              <a:gd name="T23" fmla="*/ 388 h 542"/>
              <a:gd name="T24" fmla="*/ 727 w 1043"/>
              <a:gd name="T25" fmla="*/ 395 h 542"/>
              <a:gd name="T26" fmla="*/ 835 w 1043"/>
              <a:gd name="T27" fmla="*/ 439 h 542"/>
              <a:gd name="T28" fmla="*/ 917 w 1043"/>
              <a:gd name="T29" fmla="*/ 145 h 542"/>
              <a:gd name="T30" fmla="*/ 731 w 1043"/>
              <a:gd name="T31" fmla="*/ 108 h 542"/>
              <a:gd name="T32" fmla="*/ 302 w 1043"/>
              <a:gd name="T33" fmla="*/ 111 h 542"/>
              <a:gd name="T34" fmla="*/ 20 w 1043"/>
              <a:gd name="T35" fmla="*/ 127 h 542"/>
              <a:gd name="T36" fmla="*/ 58 w 1043"/>
              <a:gd name="T37" fmla="*/ 157 h 542"/>
              <a:gd name="T38" fmla="*/ 94 w 1043"/>
              <a:gd name="T39" fmla="*/ 177 h 542"/>
              <a:gd name="T40" fmla="*/ 71 w 1043"/>
              <a:gd name="T41" fmla="*/ 226 h 542"/>
              <a:gd name="T42" fmla="*/ 617 w 1043"/>
              <a:gd name="T43" fmla="*/ 404 h 542"/>
              <a:gd name="T44" fmla="*/ 615 w 1043"/>
              <a:gd name="T45" fmla="*/ 417 h 542"/>
              <a:gd name="T46" fmla="*/ 651 w 1043"/>
              <a:gd name="T47" fmla="*/ 403 h 542"/>
              <a:gd name="T48" fmla="*/ 104 w 1043"/>
              <a:gd name="T49" fmla="*/ 328 h 542"/>
              <a:gd name="T50" fmla="*/ 147 w 1043"/>
              <a:gd name="T51" fmla="*/ 375 h 542"/>
              <a:gd name="T52" fmla="*/ 698 w 1043"/>
              <a:gd name="T53" fmla="*/ 403 h 542"/>
              <a:gd name="T54" fmla="*/ 180 w 1043"/>
              <a:gd name="T55" fmla="*/ 398 h 542"/>
              <a:gd name="T56" fmla="*/ 9 w 1043"/>
              <a:gd name="T57" fmla="*/ 122 h 542"/>
              <a:gd name="T58" fmla="*/ 262 w 1043"/>
              <a:gd name="T59" fmla="*/ 393 h 542"/>
              <a:gd name="T60" fmla="*/ 212 w 1043"/>
              <a:gd name="T61" fmla="*/ 394 h 542"/>
              <a:gd name="T62" fmla="*/ 825 w 1043"/>
              <a:gd name="T63" fmla="*/ 482 h 542"/>
              <a:gd name="T64" fmla="*/ 915 w 1043"/>
              <a:gd name="T65" fmla="*/ 395 h 542"/>
              <a:gd name="T66" fmla="*/ 772 w 1043"/>
              <a:gd name="T67" fmla="*/ 504 h 542"/>
              <a:gd name="T68" fmla="*/ 16 w 1043"/>
              <a:gd name="T69" fmla="*/ 138 h 542"/>
              <a:gd name="T70" fmla="*/ 63 w 1043"/>
              <a:gd name="T71" fmla="*/ 222 h 542"/>
              <a:gd name="T72" fmla="*/ 987 w 1043"/>
              <a:gd name="T73" fmla="*/ 306 h 542"/>
              <a:gd name="T74" fmla="*/ 811 w 1043"/>
              <a:gd name="T75" fmla="*/ 494 h 542"/>
              <a:gd name="T76" fmla="*/ 135 w 1043"/>
              <a:gd name="T77" fmla="*/ 373 h 542"/>
              <a:gd name="T78" fmla="*/ 902 w 1043"/>
              <a:gd name="T79" fmla="*/ 416 h 542"/>
              <a:gd name="T80" fmla="*/ 583 w 1043"/>
              <a:gd name="T81" fmla="*/ 421 h 542"/>
              <a:gd name="T82" fmla="*/ 756 w 1043"/>
              <a:gd name="T83" fmla="*/ 534 h 542"/>
              <a:gd name="T84" fmla="*/ 1017 w 1043"/>
              <a:gd name="T85" fmla="*/ 278 h 542"/>
              <a:gd name="T86" fmla="*/ 198 w 1043"/>
              <a:gd name="T87" fmla="*/ 395 h 542"/>
              <a:gd name="T88" fmla="*/ 720 w 1043"/>
              <a:gd name="T89" fmla="*/ 403 h 542"/>
              <a:gd name="T90" fmla="*/ 883 w 1043"/>
              <a:gd name="T91" fmla="*/ 407 h 542"/>
              <a:gd name="T92" fmla="*/ 171 w 1043"/>
              <a:gd name="T93" fmla="*/ 395 h 542"/>
              <a:gd name="T94" fmla="*/ 896 w 1043"/>
              <a:gd name="T95" fmla="*/ 415 h 542"/>
              <a:gd name="T96" fmla="*/ 51 w 1043"/>
              <a:gd name="T97" fmla="*/ 225 h 542"/>
              <a:gd name="T98" fmla="*/ 611 w 1043"/>
              <a:gd name="T99" fmla="*/ 420 h 542"/>
              <a:gd name="T100" fmla="*/ 123 w 1043"/>
              <a:gd name="T101" fmla="*/ 349 h 542"/>
              <a:gd name="T102" fmla="*/ 218 w 1043"/>
              <a:gd name="T103" fmla="*/ 410 h 542"/>
              <a:gd name="T104" fmla="*/ 318 w 1043"/>
              <a:gd name="T105" fmla="*/ 395 h 542"/>
              <a:gd name="T106" fmla="*/ 106 w 1043"/>
              <a:gd name="T107" fmla="*/ 30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3" h="542">
                <a:moveTo>
                  <a:pt x="711" y="430"/>
                </a:moveTo>
                <a:cubicBezTo>
                  <a:pt x="695" y="430"/>
                  <a:pt x="678" y="431"/>
                  <a:pt x="662" y="430"/>
                </a:cubicBezTo>
                <a:cubicBezTo>
                  <a:pt x="640" y="430"/>
                  <a:pt x="618" y="429"/>
                  <a:pt x="596" y="428"/>
                </a:cubicBezTo>
                <a:cubicBezTo>
                  <a:pt x="573" y="428"/>
                  <a:pt x="551" y="429"/>
                  <a:pt x="528" y="428"/>
                </a:cubicBezTo>
                <a:cubicBezTo>
                  <a:pt x="486" y="428"/>
                  <a:pt x="444" y="426"/>
                  <a:pt x="402" y="426"/>
                </a:cubicBezTo>
                <a:cubicBezTo>
                  <a:pt x="372" y="426"/>
                  <a:pt x="341" y="427"/>
                  <a:pt x="311" y="427"/>
                </a:cubicBezTo>
                <a:cubicBezTo>
                  <a:pt x="272" y="427"/>
                  <a:pt x="233" y="427"/>
                  <a:pt x="194" y="427"/>
                </a:cubicBezTo>
                <a:cubicBezTo>
                  <a:pt x="186" y="427"/>
                  <a:pt x="178" y="427"/>
                  <a:pt x="171" y="428"/>
                </a:cubicBezTo>
                <a:cubicBezTo>
                  <a:pt x="161" y="430"/>
                  <a:pt x="154" y="425"/>
                  <a:pt x="150" y="417"/>
                </a:cubicBezTo>
                <a:cubicBezTo>
                  <a:pt x="134" y="392"/>
                  <a:pt x="118" y="367"/>
                  <a:pt x="104" y="341"/>
                </a:cubicBezTo>
                <a:cubicBezTo>
                  <a:pt x="86" y="310"/>
                  <a:pt x="69" y="280"/>
                  <a:pt x="52" y="249"/>
                </a:cubicBezTo>
                <a:cubicBezTo>
                  <a:pt x="37" y="222"/>
                  <a:pt x="22" y="194"/>
                  <a:pt x="7" y="166"/>
                </a:cubicBezTo>
                <a:cubicBezTo>
                  <a:pt x="4" y="161"/>
                  <a:pt x="2" y="155"/>
                  <a:pt x="0" y="150"/>
                </a:cubicBezTo>
                <a:cubicBezTo>
                  <a:pt x="0" y="148"/>
                  <a:pt x="0" y="146"/>
                  <a:pt x="0" y="144"/>
                </a:cubicBezTo>
                <a:cubicBezTo>
                  <a:pt x="1" y="136"/>
                  <a:pt x="2" y="128"/>
                  <a:pt x="2" y="120"/>
                </a:cubicBezTo>
                <a:cubicBezTo>
                  <a:pt x="2" y="113"/>
                  <a:pt x="5" y="109"/>
                  <a:pt x="11" y="109"/>
                </a:cubicBezTo>
                <a:cubicBezTo>
                  <a:pt x="31" y="108"/>
                  <a:pt x="50" y="108"/>
                  <a:pt x="69" y="108"/>
                </a:cubicBezTo>
                <a:cubicBezTo>
                  <a:pt x="92" y="108"/>
                  <a:pt x="115" y="107"/>
                  <a:pt x="138" y="107"/>
                </a:cubicBezTo>
                <a:cubicBezTo>
                  <a:pt x="183" y="107"/>
                  <a:pt x="229" y="107"/>
                  <a:pt x="274" y="107"/>
                </a:cubicBezTo>
                <a:cubicBezTo>
                  <a:pt x="312" y="107"/>
                  <a:pt x="350" y="107"/>
                  <a:pt x="387" y="107"/>
                </a:cubicBezTo>
                <a:cubicBezTo>
                  <a:pt x="432" y="108"/>
                  <a:pt x="476" y="109"/>
                  <a:pt x="520" y="109"/>
                </a:cubicBezTo>
                <a:cubicBezTo>
                  <a:pt x="541" y="110"/>
                  <a:pt x="562" y="110"/>
                  <a:pt x="582" y="110"/>
                </a:cubicBezTo>
                <a:cubicBezTo>
                  <a:pt x="619" y="111"/>
                  <a:pt x="656" y="112"/>
                  <a:pt x="692" y="112"/>
                </a:cubicBezTo>
                <a:cubicBezTo>
                  <a:pt x="703" y="113"/>
                  <a:pt x="713" y="111"/>
                  <a:pt x="725" y="111"/>
                </a:cubicBezTo>
                <a:cubicBezTo>
                  <a:pt x="721" y="101"/>
                  <a:pt x="718" y="91"/>
                  <a:pt x="714" y="83"/>
                </a:cubicBezTo>
                <a:cubicBezTo>
                  <a:pt x="707" y="69"/>
                  <a:pt x="704" y="55"/>
                  <a:pt x="705" y="41"/>
                </a:cubicBezTo>
                <a:cubicBezTo>
                  <a:pt x="707" y="18"/>
                  <a:pt x="719" y="0"/>
                  <a:pt x="747" y="2"/>
                </a:cubicBezTo>
                <a:cubicBezTo>
                  <a:pt x="766" y="3"/>
                  <a:pt x="782" y="10"/>
                  <a:pt x="796" y="23"/>
                </a:cubicBezTo>
                <a:cubicBezTo>
                  <a:pt x="813" y="38"/>
                  <a:pt x="831" y="53"/>
                  <a:pt x="848" y="69"/>
                </a:cubicBezTo>
                <a:cubicBezTo>
                  <a:pt x="875" y="95"/>
                  <a:pt x="900" y="121"/>
                  <a:pt x="926" y="146"/>
                </a:cubicBezTo>
                <a:cubicBezTo>
                  <a:pt x="949" y="168"/>
                  <a:pt x="971" y="190"/>
                  <a:pt x="994" y="212"/>
                </a:cubicBezTo>
                <a:cubicBezTo>
                  <a:pt x="1007" y="224"/>
                  <a:pt x="1021" y="236"/>
                  <a:pt x="1035" y="248"/>
                </a:cubicBezTo>
                <a:cubicBezTo>
                  <a:pt x="1039" y="253"/>
                  <a:pt x="1043" y="257"/>
                  <a:pt x="1041" y="265"/>
                </a:cubicBezTo>
                <a:cubicBezTo>
                  <a:pt x="1039" y="269"/>
                  <a:pt x="1039" y="274"/>
                  <a:pt x="1040" y="278"/>
                </a:cubicBezTo>
                <a:cubicBezTo>
                  <a:pt x="1041" y="285"/>
                  <a:pt x="1038" y="288"/>
                  <a:pt x="1034" y="292"/>
                </a:cubicBezTo>
                <a:cubicBezTo>
                  <a:pt x="1020" y="306"/>
                  <a:pt x="1006" y="321"/>
                  <a:pt x="992" y="335"/>
                </a:cubicBezTo>
                <a:cubicBezTo>
                  <a:pt x="977" y="350"/>
                  <a:pt x="963" y="366"/>
                  <a:pt x="948" y="381"/>
                </a:cubicBezTo>
                <a:cubicBezTo>
                  <a:pt x="926" y="402"/>
                  <a:pt x="903" y="424"/>
                  <a:pt x="881" y="445"/>
                </a:cubicBezTo>
                <a:cubicBezTo>
                  <a:pt x="850" y="475"/>
                  <a:pt x="819" y="504"/>
                  <a:pt x="784" y="530"/>
                </a:cubicBezTo>
                <a:cubicBezTo>
                  <a:pt x="773" y="538"/>
                  <a:pt x="760" y="542"/>
                  <a:pt x="746" y="541"/>
                </a:cubicBezTo>
                <a:cubicBezTo>
                  <a:pt x="732" y="539"/>
                  <a:pt x="721" y="531"/>
                  <a:pt x="715" y="518"/>
                </a:cubicBezTo>
                <a:cubicBezTo>
                  <a:pt x="702" y="490"/>
                  <a:pt x="697" y="461"/>
                  <a:pt x="711" y="432"/>
                </a:cubicBezTo>
                <a:cubicBezTo>
                  <a:pt x="711" y="432"/>
                  <a:pt x="711" y="431"/>
                  <a:pt x="711" y="430"/>
                </a:cubicBezTo>
                <a:close/>
                <a:moveTo>
                  <a:pt x="125" y="228"/>
                </a:moveTo>
                <a:cubicBezTo>
                  <a:pt x="125" y="228"/>
                  <a:pt x="125" y="229"/>
                  <a:pt x="125" y="230"/>
                </a:cubicBezTo>
                <a:cubicBezTo>
                  <a:pt x="109" y="231"/>
                  <a:pt x="92" y="233"/>
                  <a:pt x="76" y="235"/>
                </a:cubicBezTo>
                <a:cubicBezTo>
                  <a:pt x="81" y="245"/>
                  <a:pt x="86" y="255"/>
                  <a:pt x="90" y="263"/>
                </a:cubicBezTo>
                <a:cubicBezTo>
                  <a:pt x="106" y="263"/>
                  <a:pt x="122" y="263"/>
                  <a:pt x="132" y="263"/>
                </a:cubicBezTo>
                <a:cubicBezTo>
                  <a:pt x="123" y="264"/>
                  <a:pt x="108" y="266"/>
                  <a:pt x="92" y="267"/>
                </a:cubicBezTo>
                <a:cubicBezTo>
                  <a:pt x="96" y="274"/>
                  <a:pt x="98" y="279"/>
                  <a:pt x="102" y="285"/>
                </a:cubicBezTo>
                <a:cubicBezTo>
                  <a:pt x="103" y="287"/>
                  <a:pt x="106" y="288"/>
                  <a:pt x="109" y="288"/>
                </a:cubicBezTo>
                <a:cubicBezTo>
                  <a:pt x="119" y="288"/>
                  <a:pt x="129" y="288"/>
                  <a:pt x="138" y="288"/>
                </a:cubicBezTo>
                <a:cubicBezTo>
                  <a:pt x="138" y="289"/>
                  <a:pt x="138" y="289"/>
                  <a:pt x="139" y="290"/>
                </a:cubicBezTo>
                <a:cubicBezTo>
                  <a:pt x="128" y="290"/>
                  <a:pt x="118" y="291"/>
                  <a:pt x="106" y="292"/>
                </a:cubicBezTo>
                <a:cubicBezTo>
                  <a:pt x="110" y="299"/>
                  <a:pt x="113" y="305"/>
                  <a:pt x="115" y="311"/>
                </a:cubicBezTo>
                <a:cubicBezTo>
                  <a:pt x="117" y="315"/>
                  <a:pt x="121" y="316"/>
                  <a:pt x="125" y="317"/>
                </a:cubicBezTo>
                <a:cubicBezTo>
                  <a:pt x="136" y="317"/>
                  <a:pt x="147" y="319"/>
                  <a:pt x="158" y="320"/>
                </a:cubicBezTo>
                <a:cubicBezTo>
                  <a:pt x="158" y="320"/>
                  <a:pt x="158" y="320"/>
                  <a:pt x="158" y="321"/>
                </a:cubicBezTo>
                <a:cubicBezTo>
                  <a:pt x="146" y="321"/>
                  <a:pt x="134" y="321"/>
                  <a:pt x="121" y="321"/>
                </a:cubicBezTo>
                <a:cubicBezTo>
                  <a:pt x="127" y="332"/>
                  <a:pt x="133" y="342"/>
                  <a:pt x="139" y="353"/>
                </a:cubicBezTo>
                <a:cubicBezTo>
                  <a:pt x="141" y="358"/>
                  <a:pt x="144" y="360"/>
                  <a:pt x="150" y="360"/>
                </a:cubicBezTo>
                <a:cubicBezTo>
                  <a:pt x="164" y="359"/>
                  <a:pt x="178" y="360"/>
                  <a:pt x="192" y="360"/>
                </a:cubicBezTo>
                <a:cubicBezTo>
                  <a:pt x="192" y="361"/>
                  <a:pt x="192" y="362"/>
                  <a:pt x="192" y="363"/>
                </a:cubicBezTo>
                <a:cubicBezTo>
                  <a:pt x="177" y="363"/>
                  <a:pt x="162" y="363"/>
                  <a:pt x="147" y="363"/>
                </a:cubicBezTo>
                <a:cubicBezTo>
                  <a:pt x="146" y="364"/>
                  <a:pt x="146" y="365"/>
                  <a:pt x="146" y="365"/>
                </a:cubicBezTo>
                <a:cubicBezTo>
                  <a:pt x="149" y="369"/>
                  <a:pt x="152" y="374"/>
                  <a:pt x="156" y="375"/>
                </a:cubicBezTo>
                <a:cubicBezTo>
                  <a:pt x="171" y="376"/>
                  <a:pt x="185" y="376"/>
                  <a:pt x="200" y="376"/>
                </a:cubicBezTo>
                <a:cubicBezTo>
                  <a:pt x="206" y="376"/>
                  <a:pt x="211" y="376"/>
                  <a:pt x="217" y="376"/>
                </a:cubicBezTo>
                <a:cubicBezTo>
                  <a:pt x="217" y="377"/>
                  <a:pt x="217" y="378"/>
                  <a:pt x="217" y="378"/>
                </a:cubicBezTo>
                <a:cubicBezTo>
                  <a:pt x="197" y="378"/>
                  <a:pt x="176" y="378"/>
                  <a:pt x="155" y="378"/>
                </a:cubicBezTo>
                <a:cubicBezTo>
                  <a:pt x="159" y="387"/>
                  <a:pt x="165" y="388"/>
                  <a:pt x="173" y="388"/>
                </a:cubicBezTo>
                <a:cubicBezTo>
                  <a:pt x="204" y="388"/>
                  <a:pt x="235" y="388"/>
                  <a:pt x="266" y="388"/>
                </a:cubicBezTo>
                <a:cubicBezTo>
                  <a:pt x="283" y="388"/>
                  <a:pt x="301" y="389"/>
                  <a:pt x="318" y="389"/>
                </a:cubicBezTo>
                <a:cubicBezTo>
                  <a:pt x="335" y="390"/>
                  <a:pt x="352" y="390"/>
                  <a:pt x="369" y="391"/>
                </a:cubicBezTo>
                <a:cubicBezTo>
                  <a:pt x="408" y="392"/>
                  <a:pt x="448" y="393"/>
                  <a:pt x="488" y="394"/>
                </a:cubicBezTo>
                <a:cubicBezTo>
                  <a:pt x="521" y="395"/>
                  <a:pt x="555" y="396"/>
                  <a:pt x="589" y="397"/>
                </a:cubicBezTo>
                <a:cubicBezTo>
                  <a:pt x="611" y="398"/>
                  <a:pt x="633" y="398"/>
                  <a:pt x="654" y="398"/>
                </a:cubicBezTo>
                <a:cubicBezTo>
                  <a:pt x="679" y="397"/>
                  <a:pt x="703" y="396"/>
                  <a:pt x="727" y="395"/>
                </a:cubicBezTo>
                <a:cubicBezTo>
                  <a:pt x="733" y="394"/>
                  <a:pt x="733" y="397"/>
                  <a:pt x="731" y="401"/>
                </a:cubicBezTo>
                <a:cubicBezTo>
                  <a:pt x="727" y="411"/>
                  <a:pt x="722" y="420"/>
                  <a:pt x="718" y="430"/>
                </a:cubicBezTo>
                <a:cubicBezTo>
                  <a:pt x="712" y="445"/>
                  <a:pt x="707" y="459"/>
                  <a:pt x="710" y="475"/>
                </a:cubicBezTo>
                <a:cubicBezTo>
                  <a:pt x="712" y="491"/>
                  <a:pt x="727" y="506"/>
                  <a:pt x="743" y="507"/>
                </a:cubicBezTo>
                <a:cubicBezTo>
                  <a:pt x="755" y="507"/>
                  <a:pt x="766" y="503"/>
                  <a:pt x="775" y="495"/>
                </a:cubicBezTo>
                <a:cubicBezTo>
                  <a:pt x="795" y="476"/>
                  <a:pt x="815" y="458"/>
                  <a:pt x="835" y="439"/>
                </a:cubicBezTo>
                <a:cubicBezTo>
                  <a:pt x="876" y="402"/>
                  <a:pt x="916" y="365"/>
                  <a:pt x="957" y="328"/>
                </a:cubicBezTo>
                <a:cubicBezTo>
                  <a:pt x="981" y="305"/>
                  <a:pt x="1004" y="282"/>
                  <a:pt x="1028" y="260"/>
                </a:cubicBezTo>
                <a:cubicBezTo>
                  <a:pt x="1032" y="256"/>
                  <a:pt x="1032" y="253"/>
                  <a:pt x="1028" y="250"/>
                </a:cubicBezTo>
                <a:cubicBezTo>
                  <a:pt x="1016" y="239"/>
                  <a:pt x="1005" y="229"/>
                  <a:pt x="994" y="218"/>
                </a:cubicBezTo>
                <a:cubicBezTo>
                  <a:pt x="976" y="201"/>
                  <a:pt x="958" y="184"/>
                  <a:pt x="940" y="166"/>
                </a:cubicBezTo>
                <a:cubicBezTo>
                  <a:pt x="933" y="159"/>
                  <a:pt x="925" y="152"/>
                  <a:pt x="917" y="145"/>
                </a:cubicBezTo>
                <a:cubicBezTo>
                  <a:pt x="900" y="128"/>
                  <a:pt x="884" y="110"/>
                  <a:pt x="866" y="93"/>
                </a:cubicBezTo>
                <a:cubicBezTo>
                  <a:pt x="842" y="71"/>
                  <a:pt x="818" y="50"/>
                  <a:pt x="793" y="28"/>
                </a:cubicBezTo>
                <a:cubicBezTo>
                  <a:pt x="779" y="15"/>
                  <a:pt x="762" y="7"/>
                  <a:pt x="742" y="8"/>
                </a:cubicBezTo>
                <a:cubicBezTo>
                  <a:pt x="728" y="8"/>
                  <a:pt x="719" y="15"/>
                  <a:pt x="714" y="28"/>
                </a:cubicBezTo>
                <a:cubicBezTo>
                  <a:pt x="709" y="43"/>
                  <a:pt x="711" y="58"/>
                  <a:pt x="716" y="72"/>
                </a:cubicBezTo>
                <a:cubicBezTo>
                  <a:pt x="720" y="84"/>
                  <a:pt x="726" y="96"/>
                  <a:pt x="731" y="108"/>
                </a:cubicBezTo>
                <a:cubicBezTo>
                  <a:pt x="733" y="113"/>
                  <a:pt x="731" y="117"/>
                  <a:pt x="726" y="117"/>
                </a:cubicBezTo>
                <a:cubicBezTo>
                  <a:pt x="714" y="118"/>
                  <a:pt x="702" y="119"/>
                  <a:pt x="690" y="118"/>
                </a:cubicBezTo>
                <a:cubicBezTo>
                  <a:pt x="655" y="118"/>
                  <a:pt x="620" y="117"/>
                  <a:pt x="585" y="116"/>
                </a:cubicBezTo>
                <a:cubicBezTo>
                  <a:pt x="561" y="116"/>
                  <a:pt x="538" y="116"/>
                  <a:pt x="514" y="116"/>
                </a:cubicBezTo>
                <a:cubicBezTo>
                  <a:pt x="480" y="115"/>
                  <a:pt x="446" y="114"/>
                  <a:pt x="412" y="113"/>
                </a:cubicBezTo>
                <a:cubicBezTo>
                  <a:pt x="376" y="112"/>
                  <a:pt x="339" y="111"/>
                  <a:pt x="302" y="111"/>
                </a:cubicBezTo>
                <a:cubicBezTo>
                  <a:pt x="265" y="111"/>
                  <a:pt x="227" y="112"/>
                  <a:pt x="190" y="113"/>
                </a:cubicBezTo>
                <a:cubicBezTo>
                  <a:pt x="149" y="113"/>
                  <a:pt x="108" y="113"/>
                  <a:pt x="67" y="113"/>
                </a:cubicBezTo>
                <a:cubicBezTo>
                  <a:pt x="51" y="113"/>
                  <a:pt x="35" y="114"/>
                  <a:pt x="20" y="114"/>
                </a:cubicBezTo>
                <a:cubicBezTo>
                  <a:pt x="18" y="115"/>
                  <a:pt x="16" y="115"/>
                  <a:pt x="14" y="116"/>
                </a:cubicBezTo>
                <a:cubicBezTo>
                  <a:pt x="19" y="130"/>
                  <a:pt x="32" y="121"/>
                  <a:pt x="41" y="126"/>
                </a:cubicBezTo>
                <a:cubicBezTo>
                  <a:pt x="33" y="126"/>
                  <a:pt x="27" y="127"/>
                  <a:pt x="20" y="127"/>
                </a:cubicBezTo>
                <a:cubicBezTo>
                  <a:pt x="24" y="139"/>
                  <a:pt x="24" y="139"/>
                  <a:pt x="35" y="138"/>
                </a:cubicBezTo>
                <a:cubicBezTo>
                  <a:pt x="44" y="138"/>
                  <a:pt x="54" y="138"/>
                  <a:pt x="63" y="138"/>
                </a:cubicBezTo>
                <a:cubicBezTo>
                  <a:pt x="51" y="140"/>
                  <a:pt x="39" y="141"/>
                  <a:pt x="27" y="142"/>
                </a:cubicBezTo>
                <a:cubicBezTo>
                  <a:pt x="29" y="146"/>
                  <a:pt x="30" y="149"/>
                  <a:pt x="31" y="152"/>
                </a:cubicBezTo>
                <a:cubicBezTo>
                  <a:pt x="33" y="156"/>
                  <a:pt x="35" y="158"/>
                  <a:pt x="39" y="158"/>
                </a:cubicBezTo>
                <a:cubicBezTo>
                  <a:pt x="46" y="157"/>
                  <a:pt x="52" y="157"/>
                  <a:pt x="58" y="157"/>
                </a:cubicBezTo>
                <a:cubicBezTo>
                  <a:pt x="59" y="157"/>
                  <a:pt x="60" y="158"/>
                  <a:pt x="62" y="159"/>
                </a:cubicBezTo>
                <a:cubicBezTo>
                  <a:pt x="53" y="159"/>
                  <a:pt x="45" y="160"/>
                  <a:pt x="35" y="161"/>
                </a:cubicBezTo>
                <a:cubicBezTo>
                  <a:pt x="40" y="167"/>
                  <a:pt x="42" y="174"/>
                  <a:pt x="47" y="176"/>
                </a:cubicBezTo>
                <a:cubicBezTo>
                  <a:pt x="52" y="178"/>
                  <a:pt x="59" y="177"/>
                  <a:pt x="66" y="177"/>
                </a:cubicBezTo>
                <a:cubicBezTo>
                  <a:pt x="75" y="177"/>
                  <a:pt x="84" y="177"/>
                  <a:pt x="94" y="177"/>
                </a:cubicBezTo>
                <a:cubicBezTo>
                  <a:pt x="94" y="177"/>
                  <a:pt x="94" y="177"/>
                  <a:pt x="94" y="177"/>
                </a:cubicBezTo>
                <a:cubicBezTo>
                  <a:pt x="78" y="178"/>
                  <a:pt x="63" y="179"/>
                  <a:pt x="46" y="180"/>
                </a:cubicBezTo>
                <a:cubicBezTo>
                  <a:pt x="50" y="187"/>
                  <a:pt x="54" y="195"/>
                  <a:pt x="59" y="203"/>
                </a:cubicBezTo>
                <a:cubicBezTo>
                  <a:pt x="69" y="203"/>
                  <a:pt x="78" y="203"/>
                  <a:pt x="88" y="203"/>
                </a:cubicBezTo>
                <a:cubicBezTo>
                  <a:pt x="88" y="203"/>
                  <a:pt x="88" y="203"/>
                  <a:pt x="88" y="203"/>
                </a:cubicBezTo>
                <a:cubicBezTo>
                  <a:pt x="79" y="204"/>
                  <a:pt x="70" y="205"/>
                  <a:pt x="60" y="206"/>
                </a:cubicBezTo>
                <a:cubicBezTo>
                  <a:pt x="64" y="213"/>
                  <a:pt x="67" y="220"/>
                  <a:pt x="71" y="226"/>
                </a:cubicBezTo>
                <a:cubicBezTo>
                  <a:pt x="72" y="228"/>
                  <a:pt x="76" y="231"/>
                  <a:pt x="79" y="231"/>
                </a:cubicBezTo>
                <a:cubicBezTo>
                  <a:pt x="87" y="231"/>
                  <a:pt x="94" y="231"/>
                  <a:pt x="102" y="230"/>
                </a:cubicBezTo>
                <a:cubicBezTo>
                  <a:pt x="110" y="230"/>
                  <a:pt x="117" y="229"/>
                  <a:pt x="125" y="228"/>
                </a:cubicBezTo>
                <a:close/>
                <a:moveTo>
                  <a:pt x="615" y="417"/>
                </a:moveTo>
                <a:cubicBezTo>
                  <a:pt x="615" y="417"/>
                  <a:pt x="616" y="417"/>
                  <a:pt x="616" y="417"/>
                </a:cubicBezTo>
                <a:cubicBezTo>
                  <a:pt x="616" y="412"/>
                  <a:pt x="617" y="408"/>
                  <a:pt x="617" y="404"/>
                </a:cubicBezTo>
                <a:cubicBezTo>
                  <a:pt x="618" y="404"/>
                  <a:pt x="619" y="404"/>
                  <a:pt x="620" y="404"/>
                </a:cubicBezTo>
                <a:cubicBezTo>
                  <a:pt x="620" y="409"/>
                  <a:pt x="621" y="415"/>
                  <a:pt x="621" y="421"/>
                </a:cubicBezTo>
                <a:cubicBezTo>
                  <a:pt x="622" y="421"/>
                  <a:pt x="623" y="421"/>
                  <a:pt x="624" y="421"/>
                </a:cubicBezTo>
                <a:cubicBezTo>
                  <a:pt x="625" y="414"/>
                  <a:pt x="626" y="408"/>
                  <a:pt x="626" y="402"/>
                </a:cubicBezTo>
                <a:cubicBezTo>
                  <a:pt x="623" y="402"/>
                  <a:pt x="619" y="402"/>
                  <a:pt x="615" y="402"/>
                </a:cubicBezTo>
                <a:cubicBezTo>
                  <a:pt x="615" y="407"/>
                  <a:pt x="615" y="412"/>
                  <a:pt x="615" y="417"/>
                </a:cubicBezTo>
                <a:close/>
                <a:moveTo>
                  <a:pt x="629" y="407"/>
                </a:moveTo>
                <a:cubicBezTo>
                  <a:pt x="633" y="399"/>
                  <a:pt x="637" y="407"/>
                  <a:pt x="641" y="406"/>
                </a:cubicBezTo>
                <a:cubicBezTo>
                  <a:pt x="641" y="411"/>
                  <a:pt x="641" y="416"/>
                  <a:pt x="641" y="421"/>
                </a:cubicBezTo>
                <a:cubicBezTo>
                  <a:pt x="642" y="421"/>
                  <a:pt x="643" y="421"/>
                  <a:pt x="644" y="421"/>
                </a:cubicBezTo>
                <a:cubicBezTo>
                  <a:pt x="644" y="417"/>
                  <a:pt x="644" y="414"/>
                  <a:pt x="645" y="410"/>
                </a:cubicBezTo>
                <a:cubicBezTo>
                  <a:pt x="646" y="408"/>
                  <a:pt x="648" y="406"/>
                  <a:pt x="651" y="403"/>
                </a:cubicBezTo>
                <a:cubicBezTo>
                  <a:pt x="645" y="403"/>
                  <a:pt x="638" y="402"/>
                  <a:pt x="632" y="402"/>
                </a:cubicBezTo>
                <a:cubicBezTo>
                  <a:pt x="631" y="402"/>
                  <a:pt x="630" y="405"/>
                  <a:pt x="629" y="407"/>
                </a:cubicBezTo>
                <a:close/>
                <a:moveTo>
                  <a:pt x="78" y="282"/>
                </a:moveTo>
                <a:cubicBezTo>
                  <a:pt x="77" y="282"/>
                  <a:pt x="77" y="283"/>
                  <a:pt x="76" y="283"/>
                </a:cubicBezTo>
                <a:cubicBezTo>
                  <a:pt x="85" y="298"/>
                  <a:pt x="93" y="314"/>
                  <a:pt x="102" y="329"/>
                </a:cubicBezTo>
                <a:cubicBezTo>
                  <a:pt x="102" y="329"/>
                  <a:pt x="103" y="328"/>
                  <a:pt x="104" y="328"/>
                </a:cubicBezTo>
                <a:cubicBezTo>
                  <a:pt x="95" y="313"/>
                  <a:pt x="87" y="297"/>
                  <a:pt x="78" y="282"/>
                </a:cubicBezTo>
                <a:close/>
                <a:moveTo>
                  <a:pt x="155" y="404"/>
                </a:moveTo>
                <a:cubicBezTo>
                  <a:pt x="155" y="399"/>
                  <a:pt x="155" y="395"/>
                  <a:pt x="155" y="391"/>
                </a:cubicBezTo>
                <a:cubicBezTo>
                  <a:pt x="154" y="392"/>
                  <a:pt x="152" y="392"/>
                  <a:pt x="150" y="392"/>
                </a:cubicBezTo>
                <a:cubicBezTo>
                  <a:pt x="150" y="389"/>
                  <a:pt x="149" y="386"/>
                  <a:pt x="149" y="383"/>
                </a:cubicBezTo>
                <a:cubicBezTo>
                  <a:pt x="148" y="380"/>
                  <a:pt x="147" y="377"/>
                  <a:pt x="147" y="375"/>
                </a:cubicBezTo>
                <a:cubicBezTo>
                  <a:pt x="146" y="375"/>
                  <a:pt x="145" y="375"/>
                  <a:pt x="144" y="375"/>
                </a:cubicBezTo>
                <a:cubicBezTo>
                  <a:pt x="143" y="386"/>
                  <a:pt x="148" y="395"/>
                  <a:pt x="155" y="404"/>
                </a:cubicBezTo>
                <a:close/>
                <a:moveTo>
                  <a:pt x="689" y="410"/>
                </a:moveTo>
                <a:cubicBezTo>
                  <a:pt x="691" y="407"/>
                  <a:pt x="693" y="406"/>
                  <a:pt x="695" y="404"/>
                </a:cubicBezTo>
                <a:cubicBezTo>
                  <a:pt x="698" y="421"/>
                  <a:pt x="698" y="421"/>
                  <a:pt x="702" y="420"/>
                </a:cubicBezTo>
                <a:cubicBezTo>
                  <a:pt x="701" y="414"/>
                  <a:pt x="700" y="409"/>
                  <a:pt x="698" y="403"/>
                </a:cubicBezTo>
                <a:cubicBezTo>
                  <a:pt x="690" y="402"/>
                  <a:pt x="690" y="402"/>
                  <a:pt x="689" y="410"/>
                </a:cubicBezTo>
                <a:close/>
                <a:moveTo>
                  <a:pt x="189" y="393"/>
                </a:moveTo>
                <a:cubicBezTo>
                  <a:pt x="188" y="393"/>
                  <a:pt x="187" y="393"/>
                  <a:pt x="186" y="393"/>
                </a:cubicBezTo>
                <a:cubicBezTo>
                  <a:pt x="186" y="398"/>
                  <a:pt x="186" y="404"/>
                  <a:pt x="186" y="409"/>
                </a:cubicBezTo>
                <a:cubicBezTo>
                  <a:pt x="185" y="409"/>
                  <a:pt x="184" y="410"/>
                  <a:pt x="183" y="410"/>
                </a:cubicBezTo>
                <a:cubicBezTo>
                  <a:pt x="182" y="406"/>
                  <a:pt x="181" y="402"/>
                  <a:pt x="180" y="398"/>
                </a:cubicBezTo>
                <a:cubicBezTo>
                  <a:pt x="177" y="411"/>
                  <a:pt x="178" y="412"/>
                  <a:pt x="189" y="410"/>
                </a:cubicBezTo>
                <a:cubicBezTo>
                  <a:pt x="189" y="404"/>
                  <a:pt x="189" y="399"/>
                  <a:pt x="189" y="393"/>
                </a:cubicBezTo>
                <a:close/>
                <a:moveTo>
                  <a:pt x="9" y="144"/>
                </a:moveTo>
                <a:cubicBezTo>
                  <a:pt x="10" y="144"/>
                  <a:pt x="11" y="144"/>
                  <a:pt x="13" y="144"/>
                </a:cubicBezTo>
                <a:cubicBezTo>
                  <a:pt x="12" y="137"/>
                  <a:pt x="11" y="129"/>
                  <a:pt x="11" y="122"/>
                </a:cubicBezTo>
                <a:cubicBezTo>
                  <a:pt x="10" y="122"/>
                  <a:pt x="9" y="122"/>
                  <a:pt x="9" y="122"/>
                </a:cubicBezTo>
                <a:cubicBezTo>
                  <a:pt x="9" y="130"/>
                  <a:pt x="9" y="137"/>
                  <a:pt x="9" y="144"/>
                </a:cubicBezTo>
                <a:close/>
                <a:moveTo>
                  <a:pt x="256" y="394"/>
                </a:moveTo>
                <a:cubicBezTo>
                  <a:pt x="256" y="395"/>
                  <a:pt x="257" y="395"/>
                  <a:pt x="258" y="396"/>
                </a:cubicBezTo>
                <a:cubicBezTo>
                  <a:pt x="257" y="399"/>
                  <a:pt x="257" y="403"/>
                  <a:pt x="256" y="406"/>
                </a:cubicBezTo>
                <a:cubicBezTo>
                  <a:pt x="257" y="406"/>
                  <a:pt x="257" y="406"/>
                  <a:pt x="258" y="406"/>
                </a:cubicBezTo>
                <a:cubicBezTo>
                  <a:pt x="259" y="402"/>
                  <a:pt x="261" y="398"/>
                  <a:pt x="262" y="393"/>
                </a:cubicBezTo>
                <a:cubicBezTo>
                  <a:pt x="248" y="392"/>
                  <a:pt x="247" y="393"/>
                  <a:pt x="249" y="401"/>
                </a:cubicBezTo>
                <a:cubicBezTo>
                  <a:pt x="251" y="399"/>
                  <a:pt x="253" y="396"/>
                  <a:pt x="256" y="394"/>
                </a:cubicBezTo>
                <a:close/>
                <a:moveTo>
                  <a:pt x="276" y="412"/>
                </a:moveTo>
                <a:cubicBezTo>
                  <a:pt x="282" y="410"/>
                  <a:pt x="283" y="402"/>
                  <a:pt x="280" y="392"/>
                </a:cubicBezTo>
                <a:cubicBezTo>
                  <a:pt x="273" y="398"/>
                  <a:pt x="278" y="405"/>
                  <a:pt x="276" y="412"/>
                </a:cubicBezTo>
                <a:close/>
                <a:moveTo>
                  <a:pt x="212" y="394"/>
                </a:moveTo>
                <a:cubicBezTo>
                  <a:pt x="210" y="394"/>
                  <a:pt x="209" y="394"/>
                  <a:pt x="208" y="394"/>
                </a:cubicBezTo>
                <a:cubicBezTo>
                  <a:pt x="208" y="399"/>
                  <a:pt x="208" y="404"/>
                  <a:pt x="208" y="409"/>
                </a:cubicBezTo>
                <a:cubicBezTo>
                  <a:pt x="208" y="410"/>
                  <a:pt x="209" y="412"/>
                  <a:pt x="210" y="412"/>
                </a:cubicBezTo>
                <a:cubicBezTo>
                  <a:pt x="211" y="412"/>
                  <a:pt x="212" y="411"/>
                  <a:pt x="212" y="411"/>
                </a:cubicBezTo>
                <a:cubicBezTo>
                  <a:pt x="212" y="405"/>
                  <a:pt x="212" y="400"/>
                  <a:pt x="212" y="394"/>
                </a:cubicBezTo>
                <a:close/>
                <a:moveTo>
                  <a:pt x="825" y="482"/>
                </a:moveTo>
                <a:cubicBezTo>
                  <a:pt x="826" y="482"/>
                  <a:pt x="827" y="482"/>
                  <a:pt x="827" y="482"/>
                </a:cubicBezTo>
                <a:cubicBezTo>
                  <a:pt x="827" y="474"/>
                  <a:pt x="827" y="466"/>
                  <a:pt x="826" y="456"/>
                </a:cubicBezTo>
                <a:cubicBezTo>
                  <a:pt x="823" y="459"/>
                  <a:pt x="822" y="460"/>
                  <a:pt x="820" y="462"/>
                </a:cubicBezTo>
                <a:cubicBezTo>
                  <a:pt x="821" y="462"/>
                  <a:pt x="821" y="462"/>
                  <a:pt x="822" y="462"/>
                </a:cubicBezTo>
                <a:cubicBezTo>
                  <a:pt x="823" y="469"/>
                  <a:pt x="824" y="475"/>
                  <a:pt x="825" y="482"/>
                </a:cubicBezTo>
                <a:close/>
                <a:moveTo>
                  <a:pt x="915" y="395"/>
                </a:moveTo>
                <a:cubicBezTo>
                  <a:pt x="916" y="395"/>
                  <a:pt x="917" y="395"/>
                  <a:pt x="919" y="395"/>
                </a:cubicBezTo>
                <a:cubicBezTo>
                  <a:pt x="919" y="386"/>
                  <a:pt x="920" y="378"/>
                  <a:pt x="921" y="370"/>
                </a:cubicBezTo>
                <a:cubicBezTo>
                  <a:pt x="920" y="370"/>
                  <a:pt x="919" y="369"/>
                  <a:pt x="919" y="369"/>
                </a:cubicBezTo>
                <a:cubicBezTo>
                  <a:pt x="917" y="378"/>
                  <a:pt x="916" y="386"/>
                  <a:pt x="915" y="395"/>
                </a:cubicBezTo>
                <a:close/>
                <a:moveTo>
                  <a:pt x="774" y="506"/>
                </a:moveTo>
                <a:cubicBezTo>
                  <a:pt x="773" y="505"/>
                  <a:pt x="772" y="504"/>
                  <a:pt x="772" y="504"/>
                </a:cubicBezTo>
                <a:cubicBezTo>
                  <a:pt x="764" y="507"/>
                  <a:pt x="761" y="516"/>
                  <a:pt x="766" y="528"/>
                </a:cubicBezTo>
                <a:cubicBezTo>
                  <a:pt x="767" y="523"/>
                  <a:pt x="766" y="518"/>
                  <a:pt x="767" y="514"/>
                </a:cubicBezTo>
                <a:cubicBezTo>
                  <a:pt x="767" y="512"/>
                  <a:pt x="768" y="510"/>
                  <a:pt x="770" y="508"/>
                </a:cubicBezTo>
                <a:cubicBezTo>
                  <a:pt x="771" y="507"/>
                  <a:pt x="772" y="507"/>
                  <a:pt x="774" y="506"/>
                </a:cubicBezTo>
                <a:close/>
                <a:moveTo>
                  <a:pt x="18" y="138"/>
                </a:moveTo>
                <a:cubicBezTo>
                  <a:pt x="18" y="138"/>
                  <a:pt x="17" y="138"/>
                  <a:pt x="16" y="138"/>
                </a:cubicBezTo>
                <a:cubicBezTo>
                  <a:pt x="16" y="141"/>
                  <a:pt x="17" y="146"/>
                  <a:pt x="16" y="148"/>
                </a:cubicBezTo>
                <a:cubicBezTo>
                  <a:pt x="12" y="153"/>
                  <a:pt x="15" y="156"/>
                  <a:pt x="18" y="159"/>
                </a:cubicBezTo>
                <a:cubicBezTo>
                  <a:pt x="18" y="152"/>
                  <a:pt x="18" y="145"/>
                  <a:pt x="18" y="138"/>
                </a:cubicBezTo>
                <a:close/>
                <a:moveTo>
                  <a:pt x="63" y="246"/>
                </a:moveTo>
                <a:cubicBezTo>
                  <a:pt x="64" y="246"/>
                  <a:pt x="65" y="246"/>
                  <a:pt x="66" y="246"/>
                </a:cubicBezTo>
                <a:cubicBezTo>
                  <a:pt x="65" y="238"/>
                  <a:pt x="64" y="230"/>
                  <a:pt x="63" y="222"/>
                </a:cubicBezTo>
                <a:cubicBezTo>
                  <a:pt x="62" y="222"/>
                  <a:pt x="61" y="222"/>
                  <a:pt x="60" y="222"/>
                </a:cubicBezTo>
                <a:cubicBezTo>
                  <a:pt x="61" y="230"/>
                  <a:pt x="62" y="238"/>
                  <a:pt x="63" y="246"/>
                </a:cubicBezTo>
                <a:close/>
                <a:moveTo>
                  <a:pt x="983" y="332"/>
                </a:moveTo>
                <a:cubicBezTo>
                  <a:pt x="984" y="332"/>
                  <a:pt x="985" y="332"/>
                  <a:pt x="986" y="332"/>
                </a:cubicBezTo>
                <a:cubicBezTo>
                  <a:pt x="987" y="323"/>
                  <a:pt x="988" y="315"/>
                  <a:pt x="990" y="306"/>
                </a:cubicBezTo>
                <a:cubicBezTo>
                  <a:pt x="989" y="306"/>
                  <a:pt x="988" y="306"/>
                  <a:pt x="987" y="306"/>
                </a:cubicBezTo>
                <a:cubicBezTo>
                  <a:pt x="986" y="314"/>
                  <a:pt x="985" y="323"/>
                  <a:pt x="983" y="332"/>
                </a:cubicBezTo>
                <a:close/>
                <a:moveTo>
                  <a:pt x="863" y="455"/>
                </a:moveTo>
                <a:cubicBezTo>
                  <a:pt x="863" y="444"/>
                  <a:pt x="863" y="433"/>
                  <a:pt x="863" y="422"/>
                </a:cubicBezTo>
                <a:cubicBezTo>
                  <a:pt x="859" y="431"/>
                  <a:pt x="860" y="453"/>
                  <a:pt x="863" y="455"/>
                </a:cubicBezTo>
                <a:close/>
                <a:moveTo>
                  <a:pt x="809" y="494"/>
                </a:moveTo>
                <a:cubicBezTo>
                  <a:pt x="810" y="494"/>
                  <a:pt x="810" y="494"/>
                  <a:pt x="811" y="494"/>
                </a:cubicBezTo>
                <a:cubicBezTo>
                  <a:pt x="811" y="487"/>
                  <a:pt x="811" y="479"/>
                  <a:pt x="811" y="471"/>
                </a:cubicBezTo>
                <a:cubicBezTo>
                  <a:pt x="811" y="471"/>
                  <a:pt x="810" y="471"/>
                  <a:pt x="810" y="471"/>
                </a:cubicBezTo>
                <a:cubicBezTo>
                  <a:pt x="810" y="479"/>
                  <a:pt x="809" y="487"/>
                  <a:pt x="809" y="494"/>
                </a:cubicBezTo>
                <a:close/>
                <a:moveTo>
                  <a:pt x="134" y="352"/>
                </a:moveTo>
                <a:cubicBezTo>
                  <a:pt x="133" y="352"/>
                  <a:pt x="132" y="353"/>
                  <a:pt x="131" y="353"/>
                </a:cubicBezTo>
                <a:cubicBezTo>
                  <a:pt x="133" y="359"/>
                  <a:pt x="130" y="367"/>
                  <a:pt x="135" y="373"/>
                </a:cubicBezTo>
                <a:cubicBezTo>
                  <a:pt x="136" y="372"/>
                  <a:pt x="137" y="372"/>
                  <a:pt x="138" y="372"/>
                </a:cubicBezTo>
                <a:cubicBezTo>
                  <a:pt x="136" y="365"/>
                  <a:pt x="135" y="359"/>
                  <a:pt x="134" y="352"/>
                </a:cubicBezTo>
                <a:close/>
                <a:moveTo>
                  <a:pt x="902" y="416"/>
                </a:moveTo>
                <a:cubicBezTo>
                  <a:pt x="903" y="416"/>
                  <a:pt x="904" y="417"/>
                  <a:pt x="905" y="417"/>
                </a:cubicBezTo>
                <a:cubicBezTo>
                  <a:pt x="908" y="409"/>
                  <a:pt x="903" y="402"/>
                  <a:pt x="902" y="395"/>
                </a:cubicBezTo>
                <a:cubicBezTo>
                  <a:pt x="902" y="402"/>
                  <a:pt x="902" y="409"/>
                  <a:pt x="902" y="416"/>
                </a:cubicBezTo>
                <a:close/>
                <a:moveTo>
                  <a:pt x="981" y="315"/>
                </a:moveTo>
                <a:cubicBezTo>
                  <a:pt x="980" y="315"/>
                  <a:pt x="979" y="315"/>
                  <a:pt x="978" y="315"/>
                </a:cubicBezTo>
                <a:cubicBezTo>
                  <a:pt x="977" y="323"/>
                  <a:pt x="975" y="331"/>
                  <a:pt x="974" y="340"/>
                </a:cubicBezTo>
                <a:cubicBezTo>
                  <a:pt x="975" y="340"/>
                  <a:pt x="975" y="340"/>
                  <a:pt x="976" y="340"/>
                </a:cubicBezTo>
                <a:cubicBezTo>
                  <a:pt x="978" y="332"/>
                  <a:pt x="979" y="324"/>
                  <a:pt x="981" y="315"/>
                </a:cubicBezTo>
                <a:close/>
                <a:moveTo>
                  <a:pt x="583" y="421"/>
                </a:moveTo>
                <a:cubicBezTo>
                  <a:pt x="583" y="420"/>
                  <a:pt x="583" y="419"/>
                  <a:pt x="584" y="419"/>
                </a:cubicBezTo>
                <a:cubicBezTo>
                  <a:pt x="576" y="416"/>
                  <a:pt x="582" y="407"/>
                  <a:pt x="577" y="401"/>
                </a:cubicBezTo>
                <a:cubicBezTo>
                  <a:pt x="572" y="407"/>
                  <a:pt x="577" y="412"/>
                  <a:pt x="577" y="416"/>
                </a:cubicBezTo>
                <a:cubicBezTo>
                  <a:pt x="577" y="418"/>
                  <a:pt x="581" y="419"/>
                  <a:pt x="583" y="421"/>
                </a:cubicBezTo>
                <a:close/>
                <a:moveTo>
                  <a:pt x="752" y="535"/>
                </a:moveTo>
                <a:cubicBezTo>
                  <a:pt x="753" y="535"/>
                  <a:pt x="755" y="535"/>
                  <a:pt x="756" y="534"/>
                </a:cubicBezTo>
                <a:cubicBezTo>
                  <a:pt x="755" y="527"/>
                  <a:pt x="754" y="519"/>
                  <a:pt x="753" y="512"/>
                </a:cubicBezTo>
                <a:cubicBezTo>
                  <a:pt x="752" y="512"/>
                  <a:pt x="752" y="512"/>
                  <a:pt x="751" y="512"/>
                </a:cubicBezTo>
                <a:cubicBezTo>
                  <a:pt x="751" y="520"/>
                  <a:pt x="752" y="527"/>
                  <a:pt x="752" y="535"/>
                </a:cubicBezTo>
                <a:close/>
                <a:moveTo>
                  <a:pt x="1011" y="300"/>
                </a:moveTo>
                <a:cubicBezTo>
                  <a:pt x="1012" y="300"/>
                  <a:pt x="1012" y="300"/>
                  <a:pt x="1013" y="300"/>
                </a:cubicBezTo>
                <a:cubicBezTo>
                  <a:pt x="1014" y="293"/>
                  <a:pt x="1016" y="286"/>
                  <a:pt x="1017" y="278"/>
                </a:cubicBezTo>
                <a:cubicBezTo>
                  <a:pt x="1009" y="285"/>
                  <a:pt x="1014" y="293"/>
                  <a:pt x="1011" y="300"/>
                </a:cubicBezTo>
                <a:close/>
                <a:moveTo>
                  <a:pt x="243" y="394"/>
                </a:moveTo>
                <a:cubicBezTo>
                  <a:pt x="238" y="395"/>
                  <a:pt x="232" y="391"/>
                  <a:pt x="231" y="399"/>
                </a:cubicBezTo>
                <a:cubicBezTo>
                  <a:pt x="237" y="392"/>
                  <a:pt x="237" y="400"/>
                  <a:pt x="239" y="404"/>
                </a:cubicBezTo>
                <a:cubicBezTo>
                  <a:pt x="241" y="400"/>
                  <a:pt x="242" y="397"/>
                  <a:pt x="243" y="394"/>
                </a:cubicBezTo>
                <a:close/>
                <a:moveTo>
                  <a:pt x="198" y="395"/>
                </a:moveTo>
                <a:cubicBezTo>
                  <a:pt x="197" y="394"/>
                  <a:pt x="196" y="394"/>
                  <a:pt x="195" y="394"/>
                </a:cubicBezTo>
                <a:cubicBezTo>
                  <a:pt x="194" y="400"/>
                  <a:pt x="193" y="405"/>
                  <a:pt x="192" y="411"/>
                </a:cubicBezTo>
                <a:cubicBezTo>
                  <a:pt x="193" y="411"/>
                  <a:pt x="194" y="411"/>
                  <a:pt x="195" y="411"/>
                </a:cubicBezTo>
                <a:cubicBezTo>
                  <a:pt x="196" y="406"/>
                  <a:pt x="197" y="400"/>
                  <a:pt x="198" y="395"/>
                </a:cubicBezTo>
                <a:close/>
                <a:moveTo>
                  <a:pt x="710" y="419"/>
                </a:moveTo>
                <a:cubicBezTo>
                  <a:pt x="713" y="413"/>
                  <a:pt x="709" y="404"/>
                  <a:pt x="720" y="403"/>
                </a:cubicBezTo>
                <a:cubicBezTo>
                  <a:pt x="711" y="401"/>
                  <a:pt x="707" y="408"/>
                  <a:pt x="710" y="419"/>
                </a:cubicBezTo>
                <a:close/>
                <a:moveTo>
                  <a:pt x="883" y="407"/>
                </a:moveTo>
                <a:cubicBezTo>
                  <a:pt x="882" y="407"/>
                  <a:pt x="881" y="407"/>
                  <a:pt x="881" y="407"/>
                </a:cubicBezTo>
                <a:cubicBezTo>
                  <a:pt x="880" y="414"/>
                  <a:pt x="880" y="421"/>
                  <a:pt x="879" y="429"/>
                </a:cubicBezTo>
                <a:cubicBezTo>
                  <a:pt x="880" y="429"/>
                  <a:pt x="880" y="429"/>
                  <a:pt x="881" y="429"/>
                </a:cubicBezTo>
                <a:cubicBezTo>
                  <a:pt x="882" y="422"/>
                  <a:pt x="882" y="414"/>
                  <a:pt x="883" y="407"/>
                </a:cubicBezTo>
                <a:close/>
                <a:moveTo>
                  <a:pt x="89" y="291"/>
                </a:moveTo>
                <a:cubicBezTo>
                  <a:pt x="90" y="291"/>
                  <a:pt x="91" y="291"/>
                  <a:pt x="92" y="291"/>
                </a:cubicBezTo>
                <a:cubicBezTo>
                  <a:pt x="91" y="284"/>
                  <a:pt x="90" y="277"/>
                  <a:pt x="89" y="270"/>
                </a:cubicBezTo>
                <a:cubicBezTo>
                  <a:pt x="88" y="270"/>
                  <a:pt x="87" y="270"/>
                  <a:pt x="86" y="270"/>
                </a:cubicBezTo>
                <a:cubicBezTo>
                  <a:pt x="87" y="277"/>
                  <a:pt x="88" y="284"/>
                  <a:pt x="89" y="291"/>
                </a:cubicBezTo>
                <a:close/>
                <a:moveTo>
                  <a:pt x="171" y="395"/>
                </a:moveTo>
                <a:cubicBezTo>
                  <a:pt x="162" y="394"/>
                  <a:pt x="159" y="400"/>
                  <a:pt x="163" y="410"/>
                </a:cubicBezTo>
                <a:cubicBezTo>
                  <a:pt x="166" y="405"/>
                  <a:pt x="162" y="397"/>
                  <a:pt x="171" y="395"/>
                </a:cubicBezTo>
                <a:close/>
                <a:moveTo>
                  <a:pt x="897" y="392"/>
                </a:moveTo>
                <a:cubicBezTo>
                  <a:pt x="896" y="392"/>
                  <a:pt x="896" y="392"/>
                  <a:pt x="895" y="392"/>
                </a:cubicBezTo>
                <a:cubicBezTo>
                  <a:pt x="894" y="400"/>
                  <a:pt x="894" y="408"/>
                  <a:pt x="893" y="415"/>
                </a:cubicBezTo>
                <a:cubicBezTo>
                  <a:pt x="894" y="415"/>
                  <a:pt x="895" y="415"/>
                  <a:pt x="896" y="415"/>
                </a:cubicBezTo>
                <a:cubicBezTo>
                  <a:pt x="896" y="408"/>
                  <a:pt x="896" y="400"/>
                  <a:pt x="897" y="392"/>
                </a:cubicBezTo>
                <a:close/>
                <a:moveTo>
                  <a:pt x="51" y="225"/>
                </a:moveTo>
                <a:cubicBezTo>
                  <a:pt x="52" y="225"/>
                  <a:pt x="52" y="225"/>
                  <a:pt x="53" y="225"/>
                </a:cubicBezTo>
                <a:cubicBezTo>
                  <a:pt x="52" y="217"/>
                  <a:pt x="52" y="208"/>
                  <a:pt x="51" y="200"/>
                </a:cubicBezTo>
                <a:cubicBezTo>
                  <a:pt x="50" y="200"/>
                  <a:pt x="50" y="200"/>
                  <a:pt x="49" y="200"/>
                </a:cubicBezTo>
                <a:cubicBezTo>
                  <a:pt x="50" y="209"/>
                  <a:pt x="50" y="217"/>
                  <a:pt x="51" y="225"/>
                </a:cubicBezTo>
                <a:close/>
                <a:moveTo>
                  <a:pt x="420" y="411"/>
                </a:moveTo>
                <a:cubicBezTo>
                  <a:pt x="421" y="411"/>
                  <a:pt x="422" y="410"/>
                  <a:pt x="422" y="410"/>
                </a:cubicBezTo>
                <a:cubicBezTo>
                  <a:pt x="422" y="406"/>
                  <a:pt x="421" y="401"/>
                  <a:pt x="420" y="397"/>
                </a:cubicBezTo>
                <a:cubicBezTo>
                  <a:pt x="419" y="397"/>
                  <a:pt x="418" y="397"/>
                  <a:pt x="417" y="397"/>
                </a:cubicBezTo>
                <a:cubicBezTo>
                  <a:pt x="418" y="402"/>
                  <a:pt x="419" y="406"/>
                  <a:pt x="420" y="411"/>
                </a:cubicBezTo>
                <a:close/>
                <a:moveTo>
                  <a:pt x="611" y="420"/>
                </a:moveTo>
                <a:cubicBezTo>
                  <a:pt x="611" y="414"/>
                  <a:pt x="611" y="408"/>
                  <a:pt x="611" y="403"/>
                </a:cubicBezTo>
                <a:cubicBezTo>
                  <a:pt x="607" y="404"/>
                  <a:pt x="606" y="412"/>
                  <a:pt x="611" y="420"/>
                </a:cubicBezTo>
                <a:close/>
                <a:moveTo>
                  <a:pt x="122" y="331"/>
                </a:moveTo>
                <a:cubicBezTo>
                  <a:pt x="121" y="331"/>
                  <a:pt x="120" y="331"/>
                  <a:pt x="119" y="331"/>
                </a:cubicBezTo>
                <a:cubicBezTo>
                  <a:pt x="120" y="337"/>
                  <a:pt x="120" y="343"/>
                  <a:pt x="121" y="349"/>
                </a:cubicBezTo>
                <a:cubicBezTo>
                  <a:pt x="121" y="349"/>
                  <a:pt x="122" y="349"/>
                  <a:pt x="123" y="349"/>
                </a:cubicBezTo>
                <a:cubicBezTo>
                  <a:pt x="123" y="343"/>
                  <a:pt x="122" y="337"/>
                  <a:pt x="122" y="331"/>
                </a:cubicBezTo>
                <a:close/>
                <a:moveTo>
                  <a:pt x="360" y="395"/>
                </a:moveTo>
                <a:cubicBezTo>
                  <a:pt x="356" y="402"/>
                  <a:pt x="357" y="407"/>
                  <a:pt x="363" y="408"/>
                </a:cubicBezTo>
                <a:cubicBezTo>
                  <a:pt x="362" y="404"/>
                  <a:pt x="361" y="400"/>
                  <a:pt x="360" y="395"/>
                </a:cubicBezTo>
                <a:close/>
                <a:moveTo>
                  <a:pt x="216" y="410"/>
                </a:moveTo>
                <a:cubicBezTo>
                  <a:pt x="217" y="410"/>
                  <a:pt x="217" y="410"/>
                  <a:pt x="218" y="410"/>
                </a:cubicBezTo>
                <a:cubicBezTo>
                  <a:pt x="218" y="405"/>
                  <a:pt x="218" y="400"/>
                  <a:pt x="218" y="395"/>
                </a:cubicBezTo>
                <a:cubicBezTo>
                  <a:pt x="217" y="395"/>
                  <a:pt x="217" y="395"/>
                  <a:pt x="216" y="395"/>
                </a:cubicBezTo>
                <a:cubicBezTo>
                  <a:pt x="216" y="400"/>
                  <a:pt x="216" y="405"/>
                  <a:pt x="216" y="410"/>
                </a:cubicBezTo>
                <a:close/>
                <a:moveTo>
                  <a:pt x="317" y="407"/>
                </a:moveTo>
                <a:cubicBezTo>
                  <a:pt x="317" y="407"/>
                  <a:pt x="318" y="407"/>
                  <a:pt x="319" y="406"/>
                </a:cubicBezTo>
                <a:cubicBezTo>
                  <a:pt x="319" y="403"/>
                  <a:pt x="318" y="399"/>
                  <a:pt x="318" y="395"/>
                </a:cubicBezTo>
                <a:cubicBezTo>
                  <a:pt x="316" y="395"/>
                  <a:pt x="315" y="395"/>
                  <a:pt x="313" y="395"/>
                </a:cubicBezTo>
                <a:cubicBezTo>
                  <a:pt x="314" y="399"/>
                  <a:pt x="315" y="403"/>
                  <a:pt x="317" y="407"/>
                </a:cubicBezTo>
                <a:close/>
                <a:moveTo>
                  <a:pt x="108" y="326"/>
                </a:moveTo>
                <a:cubicBezTo>
                  <a:pt x="109" y="325"/>
                  <a:pt x="110" y="325"/>
                  <a:pt x="111" y="325"/>
                </a:cubicBezTo>
                <a:cubicBezTo>
                  <a:pt x="110" y="319"/>
                  <a:pt x="109" y="313"/>
                  <a:pt x="108" y="307"/>
                </a:cubicBezTo>
                <a:cubicBezTo>
                  <a:pt x="108" y="307"/>
                  <a:pt x="107" y="307"/>
                  <a:pt x="106" y="307"/>
                </a:cubicBezTo>
                <a:cubicBezTo>
                  <a:pt x="107" y="313"/>
                  <a:pt x="107" y="319"/>
                  <a:pt x="108" y="326"/>
                </a:cubicBezTo>
                <a:close/>
              </a:path>
            </a:pathLst>
          </a:custGeom>
          <a:solidFill>
            <a:schemeClr val="accent2"/>
          </a:solidFill>
          <a:ln>
            <a:noFill/>
          </a:ln>
        </p:spPr>
        <p:txBody>
          <a:bodyPr vert="horz" wrap="square" lIns="91440" tIns="45720" rIns="91440" bIns="45720" numCol="1" anchor="t" anchorCtr="0" compatLnSpc="1"/>
          <a:p>
            <a:endParaRPr lang="zh-CN" altLang="en-US"/>
          </a:p>
        </p:txBody>
      </p:sp>
      <p:sp>
        <p:nvSpPr>
          <p:cNvPr id="9" name="Freeform 5"/>
          <p:cNvSpPr>
            <a:spLocks noEditPoints="1"/>
          </p:cNvSpPr>
          <p:nvPr/>
        </p:nvSpPr>
        <p:spPr bwMode="auto">
          <a:xfrm>
            <a:off x="8664575" y="3265170"/>
            <a:ext cx="2682875" cy="1466850"/>
          </a:xfrm>
          <a:custGeom>
            <a:avLst/>
            <a:gdLst>
              <a:gd name="T0" fmla="*/ 311 w 1043"/>
              <a:gd name="T1" fmla="*/ 427 h 542"/>
              <a:gd name="T2" fmla="*/ 7 w 1043"/>
              <a:gd name="T3" fmla="*/ 166 h 542"/>
              <a:gd name="T4" fmla="*/ 138 w 1043"/>
              <a:gd name="T5" fmla="*/ 107 h 542"/>
              <a:gd name="T6" fmla="*/ 725 w 1043"/>
              <a:gd name="T7" fmla="*/ 111 h 542"/>
              <a:gd name="T8" fmla="*/ 926 w 1043"/>
              <a:gd name="T9" fmla="*/ 146 h 542"/>
              <a:gd name="T10" fmla="*/ 992 w 1043"/>
              <a:gd name="T11" fmla="*/ 335 h 542"/>
              <a:gd name="T12" fmla="*/ 711 w 1043"/>
              <a:gd name="T13" fmla="*/ 432 h 542"/>
              <a:gd name="T14" fmla="*/ 132 w 1043"/>
              <a:gd name="T15" fmla="*/ 263 h 542"/>
              <a:gd name="T16" fmla="*/ 106 w 1043"/>
              <a:gd name="T17" fmla="*/ 292 h 542"/>
              <a:gd name="T18" fmla="*/ 139 w 1043"/>
              <a:gd name="T19" fmla="*/ 353 h 542"/>
              <a:gd name="T20" fmla="*/ 156 w 1043"/>
              <a:gd name="T21" fmla="*/ 375 h 542"/>
              <a:gd name="T22" fmla="*/ 266 w 1043"/>
              <a:gd name="T23" fmla="*/ 388 h 542"/>
              <a:gd name="T24" fmla="*/ 727 w 1043"/>
              <a:gd name="T25" fmla="*/ 395 h 542"/>
              <a:gd name="T26" fmla="*/ 835 w 1043"/>
              <a:gd name="T27" fmla="*/ 439 h 542"/>
              <a:gd name="T28" fmla="*/ 917 w 1043"/>
              <a:gd name="T29" fmla="*/ 145 h 542"/>
              <a:gd name="T30" fmla="*/ 731 w 1043"/>
              <a:gd name="T31" fmla="*/ 108 h 542"/>
              <a:gd name="T32" fmla="*/ 302 w 1043"/>
              <a:gd name="T33" fmla="*/ 111 h 542"/>
              <a:gd name="T34" fmla="*/ 20 w 1043"/>
              <a:gd name="T35" fmla="*/ 127 h 542"/>
              <a:gd name="T36" fmla="*/ 58 w 1043"/>
              <a:gd name="T37" fmla="*/ 157 h 542"/>
              <a:gd name="T38" fmla="*/ 94 w 1043"/>
              <a:gd name="T39" fmla="*/ 177 h 542"/>
              <a:gd name="T40" fmla="*/ 71 w 1043"/>
              <a:gd name="T41" fmla="*/ 226 h 542"/>
              <a:gd name="T42" fmla="*/ 617 w 1043"/>
              <a:gd name="T43" fmla="*/ 404 h 542"/>
              <a:gd name="T44" fmla="*/ 615 w 1043"/>
              <a:gd name="T45" fmla="*/ 417 h 542"/>
              <a:gd name="T46" fmla="*/ 651 w 1043"/>
              <a:gd name="T47" fmla="*/ 403 h 542"/>
              <a:gd name="T48" fmla="*/ 104 w 1043"/>
              <a:gd name="T49" fmla="*/ 328 h 542"/>
              <a:gd name="T50" fmla="*/ 147 w 1043"/>
              <a:gd name="T51" fmla="*/ 375 h 542"/>
              <a:gd name="T52" fmla="*/ 698 w 1043"/>
              <a:gd name="T53" fmla="*/ 403 h 542"/>
              <a:gd name="T54" fmla="*/ 180 w 1043"/>
              <a:gd name="T55" fmla="*/ 398 h 542"/>
              <a:gd name="T56" fmla="*/ 9 w 1043"/>
              <a:gd name="T57" fmla="*/ 122 h 542"/>
              <a:gd name="T58" fmla="*/ 262 w 1043"/>
              <a:gd name="T59" fmla="*/ 393 h 542"/>
              <a:gd name="T60" fmla="*/ 212 w 1043"/>
              <a:gd name="T61" fmla="*/ 394 h 542"/>
              <a:gd name="T62" fmla="*/ 825 w 1043"/>
              <a:gd name="T63" fmla="*/ 482 h 542"/>
              <a:gd name="T64" fmla="*/ 915 w 1043"/>
              <a:gd name="T65" fmla="*/ 395 h 542"/>
              <a:gd name="T66" fmla="*/ 772 w 1043"/>
              <a:gd name="T67" fmla="*/ 504 h 542"/>
              <a:gd name="T68" fmla="*/ 16 w 1043"/>
              <a:gd name="T69" fmla="*/ 138 h 542"/>
              <a:gd name="T70" fmla="*/ 63 w 1043"/>
              <a:gd name="T71" fmla="*/ 222 h 542"/>
              <a:gd name="T72" fmla="*/ 987 w 1043"/>
              <a:gd name="T73" fmla="*/ 306 h 542"/>
              <a:gd name="T74" fmla="*/ 811 w 1043"/>
              <a:gd name="T75" fmla="*/ 494 h 542"/>
              <a:gd name="T76" fmla="*/ 135 w 1043"/>
              <a:gd name="T77" fmla="*/ 373 h 542"/>
              <a:gd name="T78" fmla="*/ 902 w 1043"/>
              <a:gd name="T79" fmla="*/ 416 h 542"/>
              <a:gd name="T80" fmla="*/ 583 w 1043"/>
              <a:gd name="T81" fmla="*/ 421 h 542"/>
              <a:gd name="T82" fmla="*/ 756 w 1043"/>
              <a:gd name="T83" fmla="*/ 534 h 542"/>
              <a:gd name="T84" fmla="*/ 1017 w 1043"/>
              <a:gd name="T85" fmla="*/ 278 h 542"/>
              <a:gd name="T86" fmla="*/ 198 w 1043"/>
              <a:gd name="T87" fmla="*/ 395 h 542"/>
              <a:gd name="T88" fmla="*/ 720 w 1043"/>
              <a:gd name="T89" fmla="*/ 403 h 542"/>
              <a:gd name="T90" fmla="*/ 883 w 1043"/>
              <a:gd name="T91" fmla="*/ 407 h 542"/>
              <a:gd name="T92" fmla="*/ 171 w 1043"/>
              <a:gd name="T93" fmla="*/ 395 h 542"/>
              <a:gd name="T94" fmla="*/ 896 w 1043"/>
              <a:gd name="T95" fmla="*/ 415 h 542"/>
              <a:gd name="T96" fmla="*/ 51 w 1043"/>
              <a:gd name="T97" fmla="*/ 225 h 542"/>
              <a:gd name="T98" fmla="*/ 611 w 1043"/>
              <a:gd name="T99" fmla="*/ 420 h 542"/>
              <a:gd name="T100" fmla="*/ 123 w 1043"/>
              <a:gd name="T101" fmla="*/ 349 h 542"/>
              <a:gd name="T102" fmla="*/ 218 w 1043"/>
              <a:gd name="T103" fmla="*/ 410 h 542"/>
              <a:gd name="T104" fmla="*/ 318 w 1043"/>
              <a:gd name="T105" fmla="*/ 395 h 542"/>
              <a:gd name="T106" fmla="*/ 106 w 1043"/>
              <a:gd name="T107" fmla="*/ 30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3" h="542">
                <a:moveTo>
                  <a:pt x="711" y="430"/>
                </a:moveTo>
                <a:cubicBezTo>
                  <a:pt x="695" y="430"/>
                  <a:pt x="678" y="431"/>
                  <a:pt x="662" y="430"/>
                </a:cubicBezTo>
                <a:cubicBezTo>
                  <a:pt x="640" y="430"/>
                  <a:pt x="618" y="429"/>
                  <a:pt x="596" y="428"/>
                </a:cubicBezTo>
                <a:cubicBezTo>
                  <a:pt x="573" y="428"/>
                  <a:pt x="551" y="429"/>
                  <a:pt x="528" y="428"/>
                </a:cubicBezTo>
                <a:cubicBezTo>
                  <a:pt x="486" y="428"/>
                  <a:pt x="444" y="426"/>
                  <a:pt x="402" y="426"/>
                </a:cubicBezTo>
                <a:cubicBezTo>
                  <a:pt x="372" y="426"/>
                  <a:pt x="341" y="427"/>
                  <a:pt x="311" y="427"/>
                </a:cubicBezTo>
                <a:cubicBezTo>
                  <a:pt x="272" y="427"/>
                  <a:pt x="233" y="427"/>
                  <a:pt x="194" y="427"/>
                </a:cubicBezTo>
                <a:cubicBezTo>
                  <a:pt x="186" y="427"/>
                  <a:pt x="178" y="427"/>
                  <a:pt x="171" y="428"/>
                </a:cubicBezTo>
                <a:cubicBezTo>
                  <a:pt x="161" y="430"/>
                  <a:pt x="154" y="425"/>
                  <a:pt x="150" y="417"/>
                </a:cubicBezTo>
                <a:cubicBezTo>
                  <a:pt x="134" y="392"/>
                  <a:pt x="118" y="367"/>
                  <a:pt x="104" y="341"/>
                </a:cubicBezTo>
                <a:cubicBezTo>
                  <a:pt x="86" y="310"/>
                  <a:pt x="69" y="280"/>
                  <a:pt x="52" y="249"/>
                </a:cubicBezTo>
                <a:cubicBezTo>
                  <a:pt x="37" y="222"/>
                  <a:pt x="22" y="194"/>
                  <a:pt x="7" y="166"/>
                </a:cubicBezTo>
                <a:cubicBezTo>
                  <a:pt x="4" y="161"/>
                  <a:pt x="2" y="155"/>
                  <a:pt x="0" y="150"/>
                </a:cubicBezTo>
                <a:cubicBezTo>
                  <a:pt x="0" y="148"/>
                  <a:pt x="0" y="146"/>
                  <a:pt x="0" y="144"/>
                </a:cubicBezTo>
                <a:cubicBezTo>
                  <a:pt x="1" y="136"/>
                  <a:pt x="2" y="128"/>
                  <a:pt x="2" y="120"/>
                </a:cubicBezTo>
                <a:cubicBezTo>
                  <a:pt x="2" y="113"/>
                  <a:pt x="5" y="109"/>
                  <a:pt x="11" y="109"/>
                </a:cubicBezTo>
                <a:cubicBezTo>
                  <a:pt x="31" y="108"/>
                  <a:pt x="50" y="108"/>
                  <a:pt x="69" y="108"/>
                </a:cubicBezTo>
                <a:cubicBezTo>
                  <a:pt x="92" y="108"/>
                  <a:pt x="115" y="107"/>
                  <a:pt x="138" y="107"/>
                </a:cubicBezTo>
                <a:cubicBezTo>
                  <a:pt x="183" y="107"/>
                  <a:pt x="229" y="107"/>
                  <a:pt x="274" y="107"/>
                </a:cubicBezTo>
                <a:cubicBezTo>
                  <a:pt x="312" y="107"/>
                  <a:pt x="350" y="107"/>
                  <a:pt x="387" y="107"/>
                </a:cubicBezTo>
                <a:cubicBezTo>
                  <a:pt x="432" y="108"/>
                  <a:pt x="476" y="109"/>
                  <a:pt x="520" y="109"/>
                </a:cubicBezTo>
                <a:cubicBezTo>
                  <a:pt x="541" y="110"/>
                  <a:pt x="562" y="110"/>
                  <a:pt x="582" y="110"/>
                </a:cubicBezTo>
                <a:cubicBezTo>
                  <a:pt x="619" y="111"/>
                  <a:pt x="656" y="112"/>
                  <a:pt x="692" y="112"/>
                </a:cubicBezTo>
                <a:cubicBezTo>
                  <a:pt x="703" y="113"/>
                  <a:pt x="713" y="111"/>
                  <a:pt x="725" y="111"/>
                </a:cubicBezTo>
                <a:cubicBezTo>
                  <a:pt x="721" y="101"/>
                  <a:pt x="718" y="91"/>
                  <a:pt x="714" y="83"/>
                </a:cubicBezTo>
                <a:cubicBezTo>
                  <a:pt x="707" y="69"/>
                  <a:pt x="704" y="55"/>
                  <a:pt x="705" y="41"/>
                </a:cubicBezTo>
                <a:cubicBezTo>
                  <a:pt x="707" y="18"/>
                  <a:pt x="719" y="0"/>
                  <a:pt x="747" y="2"/>
                </a:cubicBezTo>
                <a:cubicBezTo>
                  <a:pt x="766" y="3"/>
                  <a:pt x="782" y="10"/>
                  <a:pt x="796" y="23"/>
                </a:cubicBezTo>
                <a:cubicBezTo>
                  <a:pt x="813" y="38"/>
                  <a:pt x="831" y="53"/>
                  <a:pt x="848" y="69"/>
                </a:cubicBezTo>
                <a:cubicBezTo>
                  <a:pt x="875" y="95"/>
                  <a:pt x="900" y="121"/>
                  <a:pt x="926" y="146"/>
                </a:cubicBezTo>
                <a:cubicBezTo>
                  <a:pt x="949" y="168"/>
                  <a:pt x="971" y="190"/>
                  <a:pt x="994" y="212"/>
                </a:cubicBezTo>
                <a:cubicBezTo>
                  <a:pt x="1007" y="224"/>
                  <a:pt x="1021" y="236"/>
                  <a:pt x="1035" y="248"/>
                </a:cubicBezTo>
                <a:cubicBezTo>
                  <a:pt x="1039" y="253"/>
                  <a:pt x="1043" y="257"/>
                  <a:pt x="1041" y="265"/>
                </a:cubicBezTo>
                <a:cubicBezTo>
                  <a:pt x="1039" y="269"/>
                  <a:pt x="1039" y="274"/>
                  <a:pt x="1040" y="278"/>
                </a:cubicBezTo>
                <a:cubicBezTo>
                  <a:pt x="1041" y="285"/>
                  <a:pt x="1038" y="288"/>
                  <a:pt x="1034" y="292"/>
                </a:cubicBezTo>
                <a:cubicBezTo>
                  <a:pt x="1020" y="306"/>
                  <a:pt x="1006" y="321"/>
                  <a:pt x="992" y="335"/>
                </a:cubicBezTo>
                <a:cubicBezTo>
                  <a:pt x="977" y="350"/>
                  <a:pt x="963" y="366"/>
                  <a:pt x="948" y="381"/>
                </a:cubicBezTo>
                <a:cubicBezTo>
                  <a:pt x="926" y="402"/>
                  <a:pt x="903" y="424"/>
                  <a:pt x="881" y="445"/>
                </a:cubicBezTo>
                <a:cubicBezTo>
                  <a:pt x="850" y="475"/>
                  <a:pt x="819" y="504"/>
                  <a:pt x="784" y="530"/>
                </a:cubicBezTo>
                <a:cubicBezTo>
                  <a:pt x="773" y="538"/>
                  <a:pt x="760" y="542"/>
                  <a:pt x="746" y="541"/>
                </a:cubicBezTo>
                <a:cubicBezTo>
                  <a:pt x="732" y="539"/>
                  <a:pt x="721" y="531"/>
                  <a:pt x="715" y="518"/>
                </a:cubicBezTo>
                <a:cubicBezTo>
                  <a:pt x="702" y="490"/>
                  <a:pt x="697" y="461"/>
                  <a:pt x="711" y="432"/>
                </a:cubicBezTo>
                <a:cubicBezTo>
                  <a:pt x="711" y="432"/>
                  <a:pt x="711" y="431"/>
                  <a:pt x="711" y="430"/>
                </a:cubicBezTo>
                <a:close/>
                <a:moveTo>
                  <a:pt x="125" y="228"/>
                </a:moveTo>
                <a:cubicBezTo>
                  <a:pt x="125" y="228"/>
                  <a:pt x="125" y="229"/>
                  <a:pt x="125" y="230"/>
                </a:cubicBezTo>
                <a:cubicBezTo>
                  <a:pt x="109" y="231"/>
                  <a:pt x="92" y="233"/>
                  <a:pt x="76" y="235"/>
                </a:cubicBezTo>
                <a:cubicBezTo>
                  <a:pt x="81" y="245"/>
                  <a:pt x="86" y="255"/>
                  <a:pt x="90" y="263"/>
                </a:cubicBezTo>
                <a:cubicBezTo>
                  <a:pt x="106" y="263"/>
                  <a:pt x="122" y="263"/>
                  <a:pt x="132" y="263"/>
                </a:cubicBezTo>
                <a:cubicBezTo>
                  <a:pt x="123" y="264"/>
                  <a:pt x="108" y="266"/>
                  <a:pt x="92" y="267"/>
                </a:cubicBezTo>
                <a:cubicBezTo>
                  <a:pt x="96" y="274"/>
                  <a:pt x="98" y="279"/>
                  <a:pt x="102" y="285"/>
                </a:cubicBezTo>
                <a:cubicBezTo>
                  <a:pt x="103" y="287"/>
                  <a:pt x="106" y="288"/>
                  <a:pt x="109" y="288"/>
                </a:cubicBezTo>
                <a:cubicBezTo>
                  <a:pt x="119" y="288"/>
                  <a:pt x="129" y="288"/>
                  <a:pt x="138" y="288"/>
                </a:cubicBezTo>
                <a:cubicBezTo>
                  <a:pt x="138" y="289"/>
                  <a:pt x="138" y="289"/>
                  <a:pt x="139" y="290"/>
                </a:cubicBezTo>
                <a:cubicBezTo>
                  <a:pt x="128" y="290"/>
                  <a:pt x="118" y="291"/>
                  <a:pt x="106" y="292"/>
                </a:cubicBezTo>
                <a:cubicBezTo>
                  <a:pt x="110" y="299"/>
                  <a:pt x="113" y="305"/>
                  <a:pt x="115" y="311"/>
                </a:cubicBezTo>
                <a:cubicBezTo>
                  <a:pt x="117" y="315"/>
                  <a:pt x="121" y="316"/>
                  <a:pt x="125" y="317"/>
                </a:cubicBezTo>
                <a:cubicBezTo>
                  <a:pt x="136" y="317"/>
                  <a:pt x="147" y="319"/>
                  <a:pt x="158" y="320"/>
                </a:cubicBezTo>
                <a:cubicBezTo>
                  <a:pt x="158" y="320"/>
                  <a:pt x="158" y="320"/>
                  <a:pt x="158" y="321"/>
                </a:cubicBezTo>
                <a:cubicBezTo>
                  <a:pt x="146" y="321"/>
                  <a:pt x="134" y="321"/>
                  <a:pt x="121" y="321"/>
                </a:cubicBezTo>
                <a:cubicBezTo>
                  <a:pt x="127" y="332"/>
                  <a:pt x="133" y="342"/>
                  <a:pt x="139" y="353"/>
                </a:cubicBezTo>
                <a:cubicBezTo>
                  <a:pt x="141" y="358"/>
                  <a:pt x="144" y="360"/>
                  <a:pt x="150" y="360"/>
                </a:cubicBezTo>
                <a:cubicBezTo>
                  <a:pt x="164" y="359"/>
                  <a:pt x="178" y="360"/>
                  <a:pt x="192" y="360"/>
                </a:cubicBezTo>
                <a:cubicBezTo>
                  <a:pt x="192" y="361"/>
                  <a:pt x="192" y="362"/>
                  <a:pt x="192" y="363"/>
                </a:cubicBezTo>
                <a:cubicBezTo>
                  <a:pt x="177" y="363"/>
                  <a:pt x="162" y="363"/>
                  <a:pt x="147" y="363"/>
                </a:cubicBezTo>
                <a:cubicBezTo>
                  <a:pt x="146" y="364"/>
                  <a:pt x="146" y="365"/>
                  <a:pt x="146" y="365"/>
                </a:cubicBezTo>
                <a:cubicBezTo>
                  <a:pt x="149" y="369"/>
                  <a:pt x="152" y="374"/>
                  <a:pt x="156" y="375"/>
                </a:cubicBezTo>
                <a:cubicBezTo>
                  <a:pt x="171" y="376"/>
                  <a:pt x="185" y="376"/>
                  <a:pt x="200" y="376"/>
                </a:cubicBezTo>
                <a:cubicBezTo>
                  <a:pt x="206" y="376"/>
                  <a:pt x="211" y="376"/>
                  <a:pt x="217" y="376"/>
                </a:cubicBezTo>
                <a:cubicBezTo>
                  <a:pt x="217" y="377"/>
                  <a:pt x="217" y="378"/>
                  <a:pt x="217" y="378"/>
                </a:cubicBezTo>
                <a:cubicBezTo>
                  <a:pt x="197" y="378"/>
                  <a:pt x="176" y="378"/>
                  <a:pt x="155" y="378"/>
                </a:cubicBezTo>
                <a:cubicBezTo>
                  <a:pt x="159" y="387"/>
                  <a:pt x="165" y="388"/>
                  <a:pt x="173" y="388"/>
                </a:cubicBezTo>
                <a:cubicBezTo>
                  <a:pt x="204" y="388"/>
                  <a:pt x="235" y="388"/>
                  <a:pt x="266" y="388"/>
                </a:cubicBezTo>
                <a:cubicBezTo>
                  <a:pt x="283" y="388"/>
                  <a:pt x="301" y="389"/>
                  <a:pt x="318" y="389"/>
                </a:cubicBezTo>
                <a:cubicBezTo>
                  <a:pt x="335" y="390"/>
                  <a:pt x="352" y="390"/>
                  <a:pt x="369" y="391"/>
                </a:cubicBezTo>
                <a:cubicBezTo>
                  <a:pt x="408" y="392"/>
                  <a:pt x="448" y="393"/>
                  <a:pt x="488" y="394"/>
                </a:cubicBezTo>
                <a:cubicBezTo>
                  <a:pt x="521" y="395"/>
                  <a:pt x="555" y="396"/>
                  <a:pt x="589" y="397"/>
                </a:cubicBezTo>
                <a:cubicBezTo>
                  <a:pt x="611" y="398"/>
                  <a:pt x="633" y="398"/>
                  <a:pt x="654" y="398"/>
                </a:cubicBezTo>
                <a:cubicBezTo>
                  <a:pt x="679" y="397"/>
                  <a:pt x="703" y="396"/>
                  <a:pt x="727" y="395"/>
                </a:cubicBezTo>
                <a:cubicBezTo>
                  <a:pt x="733" y="394"/>
                  <a:pt x="733" y="397"/>
                  <a:pt x="731" y="401"/>
                </a:cubicBezTo>
                <a:cubicBezTo>
                  <a:pt x="727" y="411"/>
                  <a:pt x="722" y="420"/>
                  <a:pt x="718" y="430"/>
                </a:cubicBezTo>
                <a:cubicBezTo>
                  <a:pt x="712" y="445"/>
                  <a:pt x="707" y="459"/>
                  <a:pt x="710" y="475"/>
                </a:cubicBezTo>
                <a:cubicBezTo>
                  <a:pt x="712" y="491"/>
                  <a:pt x="727" y="506"/>
                  <a:pt x="743" y="507"/>
                </a:cubicBezTo>
                <a:cubicBezTo>
                  <a:pt x="755" y="507"/>
                  <a:pt x="766" y="503"/>
                  <a:pt x="775" y="495"/>
                </a:cubicBezTo>
                <a:cubicBezTo>
                  <a:pt x="795" y="476"/>
                  <a:pt x="815" y="458"/>
                  <a:pt x="835" y="439"/>
                </a:cubicBezTo>
                <a:cubicBezTo>
                  <a:pt x="876" y="402"/>
                  <a:pt x="916" y="365"/>
                  <a:pt x="957" y="328"/>
                </a:cubicBezTo>
                <a:cubicBezTo>
                  <a:pt x="981" y="305"/>
                  <a:pt x="1004" y="282"/>
                  <a:pt x="1028" y="260"/>
                </a:cubicBezTo>
                <a:cubicBezTo>
                  <a:pt x="1032" y="256"/>
                  <a:pt x="1032" y="253"/>
                  <a:pt x="1028" y="250"/>
                </a:cubicBezTo>
                <a:cubicBezTo>
                  <a:pt x="1016" y="239"/>
                  <a:pt x="1005" y="229"/>
                  <a:pt x="994" y="218"/>
                </a:cubicBezTo>
                <a:cubicBezTo>
                  <a:pt x="976" y="201"/>
                  <a:pt x="958" y="184"/>
                  <a:pt x="940" y="166"/>
                </a:cubicBezTo>
                <a:cubicBezTo>
                  <a:pt x="933" y="159"/>
                  <a:pt x="925" y="152"/>
                  <a:pt x="917" y="145"/>
                </a:cubicBezTo>
                <a:cubicBezTo>
                  <a:pt x="900" y="128"/>
                  <a:pt x="884" y="110"/>
                  <a:pt x="866" y="93"/>
                </a:cubicBezTo>
                <a:cubicBezTo>
                  <a:pt x="842" y="71"/>
                  <a:pt x="818" y="50"/>
                  <a:pt x="793" y="28"/>
                </a:cubicBezTo>
                <a:cubicBezTo>
                  <a:pt x="779" y="15"/>
                  <a:pt x="762" y="7"/>
                  <a:pt x="742" y="8"/>
                </a:cubicBezTo>
                <a:cubicBezTo>
                  <a:pt x="728" y="8"/>
                  <a:pt x="719" y="15"/>
                  <a:pt x="714" y="28"/>
                </a:cubicBezTo>
                <a:cubicBezTo>
                  <a:pt x="709" y="43"/>
                  <a:pt x="711" y="58"/>
                  <a:pt x="716" y="72"/>
                </a:cubicBezTo>
                <a:cubicBezTo>
                  <a:pt x="720" y="84"/>
                  <a:pt x="726" y="96"/>
                  <a:pt x="731" y="108"/>
                </a:cubicBezTo>
                <a:cubicBezTo>
                  <a:pt x="733" y="113"/>
                  <a:pt x="731" y="117"/>
                  <a:pt x="726" y="117"/>
                </a:cubicBezTo>
                <a:cubicBezTo>
                  <a:pt x="714" y="118"/>
                  <a:pt x="702" y="119"/>
                  <a:pt x="690" y="118"/>
                </a:cubicBezTo>
                <a:cubicBezTo>
                  <a:pt x="655" y="118"/>
                  <a:pt x="620" y="117"/>
                  <a:pt x="585" y="116"/>
                </a:cubicBezTo>
                <a:cubicBezTo>
                  <a:pt x="561" y="116"/>
                  <a:pt x="538" y="116"/>
                  <a:pt x="514" y="116"/>
                </a:cubicBezTo>
                <a:cubicBezTo>
                  <a:pt x="480" y="115"/>
                  <a:pt x="446" y="114"/>
                  <a:pt x="412" y="113"/>
                </a:cubicBezTo>
                <a:cubicBezTo>
                  <a:pt x="376" y="112"/>
                  <a:pt x="339" y="111"/>
                  <a:pt x="302" y="111"/>
                </a:cubicBezTo>
                <a:cubicBezTo>
                  <a:pt x="265" y="111"/>
                  <a:pt x="227" y="112"/>
                  <a:pt x="190" y="113"/>
                </a:cubicBezTo>
                <a:cubicBezTo>
                  <a:pt x="149" y="113"/>
                  <a:pt x="108" y="113"/>
                  <a:pt x="67" y="113"/>
                </a:cubicBezTo>
                <a:cubicBezTo>
                  <a:pt x="51" y="113"/>
                  <a:pt x="35" y="114"/>
                  <a:pt x="20" y="114"/>
                </a:cubicBezTo>
                <a:cubicBezTo>
                  <a:pt x="18" y="115"/>
                  <a:pt x="16" y="115"/>
                  <a:pt x="14" y="116"/>
                </a:cubicBezTo>
                <a:cubicBezTo>
                  <a:pt x="19" y="130"/>
                  <a:pt x="32" y="121"/>
                  <a:pt x="41" y="126"/>
                </a:cubicBezTo>
                <a:cubicBezTo>
                  <a:pt x="33" y="126"/>
                  <a:pt x="27" y="127"/>
                  <a:pt x="20" y="127"/>
                </a:cubicBezTo>
                <a:cubicBezTo>
                  <a:pt x="24" y="139"/>
                  <a:pt x="24" y="139"/>
                  <a:pt x="35" y="138"/>
                </a:cubicBezTo>
                <a:cubicBezTo>
                  <a:pt x="44" y="138"/>
                  <a:pt x="54" y="138"/>
                  <a:pt x="63" y="138"/>
                </a:cubicBezTo>
                <a:cubicBezTo>
                  <a:pt x="51" y="140"/>
                  <a:pt x="39" y="141"/>
                  <a:pt x="27" y="142"/>
                </a:cubicBezTo>
                <a:cubicBezTo>
                  <a:pt x="29" y="146"/>
                  <a:pt x="30" y="149"/>
                  <a:pt x="31" y="152"/>
                </a:cubicBezTo>
                <a:cubicBezTo>
                  <a:pt x="33" y="156"/>
                  <a:pt x="35" y="158"/>
                  <a:pt x="39" y="158"/>
                </a:cubicBezTo>
                <a:cubicBezTo>
                  <a:pt x="46" y="157"/>
                  <a:pt x="52" y="157"/>
                  <a:pt x="58" y="157"/>
                </a:cubicBezTo>
                <a:cubicBezTo>
                  <a:pt x="59" y="157"/>
                  <a:pt x="60" y="158"/>
                  <a:pt x="62" y="159"/>
                </a:cubicBezTo>
                <a:cubicBezTo>
                  <a:pt x="53" y="159"/>
                  <a:pt x="45" y="160"/>
                  <a:pt x="35" y="161"/>
                </a:cubicBezTo>
                <a:cubicBezTo>
                  <a:pt x="40" y="167"/>
                  <a:pt x="42" y="174"/>
                  <a:pt x="47" y="176"/>
                </a:cubicBezTo>
                <a:cubicBezTo>
                  <a:pt x="52" y="178"/>
                  <a:pt x="59" y="177"/>
                  <a:pt x="66" y="177"/>
                </a:cubicBezTo>
                <a:cubicBezTo>
                  <a:pt x="75" y="177"/>
                  <a:pt x="84" y="177"/>
                  <a:pt x="94" y="177"/>
                </a:cubicBezTo>
                <a:cubicBezTo>
                  <a:pt x="94" y="177"/>
                  <a:pt x="94" y="177"/>
                  <a:pt x="94" y="177"/>
                </a:cubicBezTo>
                <a:cubicBezTo>
                  <a:pt x="78" y="178"/>
                  <a:pt x="63" y="179"/>
                  <a:pt x="46" y="180"/>
                </a:cubicBezTo>
                <a:cubicBezTo>
                  <a:pt x="50" y="187"/>
                  <a:pt x="54" y="195"/>
                  <a:pt x="59" y="203"/>
                </a:cubicBezTo>
                <a:cubicBezTo>
                  <a:pt x="69" y="203"/>
                  <a:pt x="78" y="203"/>
                  <a:pt x="88" y="203"/>
                </a:cubicBezTo>
                <a:cubicBezTo>
                  <a:pt x="88" y="203"/>
                  <a:pt x="88" y="203"/>
                  <a:pt x="88" y="203"/>
                </a:cubicBezTo>
                <a:cubicBezTo>
                  <a:pt x="79" y="204"/>
                  <a:pt x="70" y="205"/>
                  <a:pt x="60" y="206"/>
                </a:cubicBezTo>
                <a:cubicBezTo>
                  <a:pt x="64" y="213"/>
                  <a:pt x="67" y="220"/>
                  <a:pt x="71" y="226"/>
                </a:cubicBezTo>
                <a:cubicBezTo>
                  <a:pt x="72" y="228"/>
                  <a:pt x="76" y="231"/>
                  <a:pt x="79" y="231"/>
                </a:cubicBezTo>
                <a:cubicBezTo>
                  <a:pt x="87" y="231"/>
                  <a:pt x="94" y="231"/>
                  <a:pt x="102" y="230"/>
                </a:cubicBezTo>
                <a:cubicBezTo>
                  <a:pt x="110" y="230"/>
                  <a:pt x="117" y="229"/>
                  <a:pt x="125" y="228"/>
                </a:cubicBezTo>
                <a:close/>
                <a:moveTo>
                  <a:pt x="615" y="417"/>
                </a:moveTo>
                <a:cubicBezTo>
                  <a:pt x="615" y="417"/>
                  <a:pt x="616" y="417"/>
                  <a:pt x="616" y="417"/>
                </a:cubicBezTo>
                <a:cubicBezTo>
                  <a:pt x="616" y="412"/>
                  <a:pt x="617" y="408"/>
                  <a:pt x="617" y="404"/>
                </a:cubicBezTo>
                <a:cubicBezTo>
                  <a:pt x="618" y="404"/>
                  <a:pt x="619" y="404"/>
                  <a:pt x="620" y="404"/>
                </a:cubicBezTo>
                <a:cubicBezTo>
                  <a:pt x="620" y="409"/>
                  <a:pt x="621" y="415"/>
                  <a:pt x="621" y="421"/>
                </a:cubicBezTo>
                <a:cubicBezTo>
                  <a:pt x="622" y="421"/>
                  <a:pt x="623" y="421"/>
                  <a:pt x="624" y="421"/>
                </a:cubicBezTo>
                <a:cubicBezTo>
                  <a:pt x="625" y="414"/>
                  <a:pt x="626" y="408"/>
                  <a:pt x="626" y="402"/>
                </a:cubicBezTo>
                <a:cubicBezTo>
                  <a:pt x="623" y="402"/>
                  <a:pt x="619" y="402"/>
                  <a:pt x="615" y="402"/>
                </a:cubicBezTo>
                <a:cubicBezTo>
                  <a:pt x="615" y="407"/>
                  <a:pt x="615" y="412"/>
                  <a:pt x="615" y="417"/>
                </a:cubicBezTo>
                <a:close/>
                <a:moveTo>
                  <a:pt x="629" y="407"/>
                </a:moveTo>
                <a:cubicBezTo>
                  <a:pt x="633" y="399"/>
                  <a:pt x="637" y="407"/>
                  <a:pt x="641" y="406"/>
                </a:cubicBezTo>
                <a:cubicBezTo>
                  <a:pt x="641" y="411"/>
                  <a:pt x="641" y="416"/>
                  <a:pt x="641" y="421"/>
                </a:cubicBezTo>
                <a:cubicBezTo>
                  <a:pt x="642" y="421"/>
                  <a:pt x="643" y="421"/>
                  <a:pt x="644" y="421"/>
                </a:cubicBezTo>
                <a:cubicBezTo>
                  <a:pt x="644" y="417"/>
                  <a:pt x="644" y="414"/>
                  <a:pt x="645" y="410"/>
                </a:cubicBezTo>
                <a:cubicBezTo>
                  <a:pt x="646" y="408"/>
                  <a:pt x="648" y="406"/>
                  <a:pt x="651" y="403"/>
                </a:cubicBezTo>
                <a:cubicBezTo>
                  <a:pt x="645" y="403"/>
                  <a:pt x="638" y="402"/>
                  <a:pt x="632" y="402"/>
                </a:cubicBezTo>
                <a:cubicBezTo>
                  <a:pt x="631" y="402"/>
                  <a:pt x="630" y="405"/>
                  <a:pt x="629" y="407"/>
                </a:cubicBezTo>
                <a:close/>
                <a:moveTo>
                  <a:pt x="78" y="282"/>
                </a:moveTo>
                <a:cubicBezTo>
                  <a:pt x="77" y="282"/>
                  <a:pt x="77" y="283"/>
                  <a:pt x="76" y="283"/>
                </a:cubicBezTo>
                <a:cubicBezTo>
                  <a:pt x="85" y="298"/>
                  <a:pt x="93" y="314"/>
                  <a:pt x="102" y="329"/>
                </a:cubicBezTo>
                <a:cubicBezTo>
                  <a:pt x="102" y="329"/>
                  <a:pt x="103" y="328"/>
                  <a:pt x="104" y="328"/>
                </a:cubicBezTo>
                <a:cubicBezTo>
                  <a:pt x="95" y="313"/>
                  <a:pt x="87" y="297"/>
                  <a:pt x="78" y="282"/>
                </a:cubicBezTo>
                <a:close/>
                <a:moveTo>
                  <a:pt x="155" y="404"/>
                </a:moveTo>
                <a:cubicBezTo>
                  <a:pt x="155" y="399"/>
                  <a:pt x="155" y="395"/>
                  <a:pt x="155" y="391"/>
                </a:cubicBezTo>
                <a:cubicBezTo>
                  <a:pt x="154" y="392"/>
                  <a:pt x="152" y="392"/>
                  <a:pt x="150" y="392"/>
                </a:cubicBezTo>
                <a:cubicBezTo>
                  <a:pt x="150" y="389"/>
                  <a:pt x="149" y="386"/>
                  <a:pt x="149" y="383"/>
                </a:cubicBezTo>
                <a:cubicBezTo>
                  <a:pt x="148" y="380"/>
                  <a:pt x="147" y="377"/>
                  <a:pt x="147" y="375"/>
                </a:cubicBezTo>
                <a:cubicBezTo>
                  <a:pt x="146" y="375"/>
                  <a:pt x="145" y="375"/>
                  <a:pt x="144" y="375"/>
                </a:cubicBezTo>
                <a:cubicBezTo>
                  <a:pt x="143" y="386"/>
                  <a:pt x="148" y="395"/>
                  <a:pt x="155" y="404"/>
                </a:cubicBezTo>
                <a:close/>
                <a:moveTo>
                  <a:pt x="689" y="410"/>
                </a:moveTo>
                <a:cubicBezTo>
                  <a:pt x="691" y="407"/>
                  <a:pt x="693" y="406"/>
                  <a:pt x="695" y="404"/>
                </a:cubicBezTo>
                <a:cubicBezTo>
                  <a:pt x="698" y="421"/>
                  <a:pt x="698" y="421"/>
                  <a:pt x="702" y="420"/>
                </a:cubicBezTo>
                <a:cubicBezTo>
                  <a:pt x="701" y="414"/>
                  <a:pt x="700" y="409"/>
                  <a:pt x="698" y="403"/>
                </a:cubicBezTo>
                <a:cubicBezTo>
                  <a:pt x="690" y="402"/>
                  <a:pt x="690" y="402"/>
                  <a:pt x="689" y="410"/>
                </a:cubicBezTo>
                <a:close/>
                <a:moveTo>
                  <a:pt x="189" y="393"/>
                </a:moveTo>
                <a:cubicBezTo>
                  <a:pt x="188" y="393"/>
                  <a:pt x="187" y="393"/>
                  <a:pt x="186" y="393"/>
                </a:cubicBezTo>
                <a:cubicBezTo>
                  <a:pt x="186" y="398"/>
                  <a:pt x="186" y="404"/>
                  <a:pt x="186" y="409"/>
                </a:cubicBezTo>
                <a:cubicBezTo>
                  <a:pt x="185" y="409"/>
                  <a:pt x="184" y="410"/>
                  <a:pt x="183" y="410"/>
                </a:cubicBezTo>
                <a:cubicBezTo>
                  <a:pt x="182" y="406"/>
                  <a:pt x="181" y="402"/>
                  <a:pt x="180" y="398"/>
                </a:cubicBezTo>
                <a:cubicBezTo>
                  <a:pt x="177" y="411"/>
                  <a:pt x="178" y="412"/>
                  <a:pt x="189" y="410"/>
                </a:cubicBezTo>
                <a:cubicBezTo>
                  <a:pt x="189" y="404"/>
                  <a:pt x="189" y="399"/>
                  <a:pt x="189" y="393"/>
                </a:cubicBezTo>
                <a:close/>
                <a:moveTo>
                  <a:pt x="9" y="144"/>
                </a:moveTo>
                <a:cubicBezTo>
                  <a:pt x="10" y="144"/>
                  <a:pt x="11" y="144"/>
                  <a:pt x="13" y="144"/>
                </a:cubicBezTo>
                <a:cubicBezTo>
                  <a:pt x="12" y="137"/>
                  <a:pt x="11" y="129"/>
                  <a:pt x="11" y="122"/>
                </a:cubicBezTo>
                <a:cubicBezTo>
                  <a:pt x="10" y="122"/>
                  <a:pt x="9" y="122"/>
                  <a:pt x="9" y="122"/>
                </a:cubicBezTo>
                <a:cubicBezTo>
                  <a:pt x="9" y="130"/>
                  <a:pt x="9" y="137"/>
                  <a:pt x="9" y="144"/>
                </a:cubicBezTo>
                <a:close/>
                <a:moveTo>
                  <a:pt x="256" y="394"/>
                </a:moveTo>
                <a:cubicBezTo>
                  <a:pt x="256" y="395"/>
                  <a:pt x="257" y="395"/>
                  <a:pt x="258" y="396"/>
                </a:cubicBezTo>
                <a:cubicBezTo>
                  <a:pt x="257" y="399"/>
                  <a:pt x="257" y="403"/>
                  <a:pt x="256" y="406"/>
                </a:cubicBezTo>
                <a:cubicBezTo>
                  <a:pt x="257" y="406"/>
                  <a:pt x="257" y="406"/>
                  <a:pt x="258" y="406"/>
                </a:cubicBezTo>
                <a:cubicBezTo>
                  <a:pt x="259" y="402"/>
                  <a:pt x="261" y="398"/>
                  <a:pt x="262" y="393"/>
                </a:cubicBezTo>
                <a:cubicBezTo>
                  <a:pt x="248" y="392"/>
                  <a:pt x="247" y="393"/>
                  <a:pt x="249" y="401"/>
                </a:cubicBezTo>
                <a:cubicBezTo>
                  <a:pt x="251" y="399"/>
                  <a:pt x="253" y="396"/>
                  <a:pt x="256" y="394"/>
                </a:cubicBezTo>
                <a:close/>
                <a:moveTo>
                  <a:pt x="276" y="412"/>
                </a:moveTo>
                <a:cubicBezTo>
                  <a:pt x="282" y="410"/>
                  <a:pt x="283" y="402"/>
                  <a:pt x="280" y="392"/>
                </a:cubicBezTo>
                <a:cubicBezTo>
                  <a:pt x="273" y="398"/>
                  <a:pt x="278" y="405"/>
                  <a:pt x="276" y="412"/>
                </a:cubicBezTo>
                <a:close/>
                <a:moveTo>
                  <a:pt x="212" y="394"/>
                </a:moveTo>
                <a:cubicBezTo>
                  <a:pt x="210" y="394"/>
                  <a:pt x="209" y="394"/>
                  <a:pt x="208" y="394"/>
                </a:cubicBezTo>
                <a:cubicBezTo>
                  <a:pt x="208" y="399"/>
                  <a:pt x="208" y="404"/>
                  <a:pt x="208" y="409"/>
                </a:cubicBezTo>
                <a:cubicBezTo>
                  <a:pt x="208" y="410"/>
                  <a:pt x="209" y="412"/>
                  <a:pt x="210" y="412"/>
                </a:cubicBezTo>
                <a:cubicBezTo>
                  <a:pt x="211" y="412"/>
                  <a:pt x="212" y="411"/>
                  <a:pt x="212" y="411"/>
                </a:cubicBezTo>
                <a:cubicBezTo>
                  <a:pt x="212" y="405"/>
                  <a:pt x="212" y="400"/>
                  <a:pt x="212" y="394"/>
                </a:cubicBezTo>
                <a:close/>
                <a:moveTo>
                  <a:pt x="825" y="482"/>
                </a:moveTo>
                <a:cubicBezTo>
                  <a:pt x="826" y="482"/>
                  <a:pt x="827" y="482"/>
                  <a:pt x="827" y="482"/>
                </a:cubicBezTo>
                <a:cubicBezTo>
                  <a:pt x="827" y="474"/>
                  <a:pt x="827" y="466"/>
                  <a:pt x="826" y="456"/>
                </a:cubicBezTo>
                <a:cubicBezTo>
                  <a:pt x="823" y="459"/>
                  <a:pt x="822" y="460"/>
                  <a:pt x="820" y="462"/>
                </a:cubicBezTo>
                <a:cubicBezTo>
                  <a:pt x="821" y="462"/>
                  <a:pt x="821" y="462"/>
                  <a:pt x="822" y="462"/>
                </a:cubicBezTo>
                <a:cubicBezTo>
                  <a:pt x="823" y="469"/>
                  <a:pt x="824" y="475"/>
                  <a:pt x="825" y="482"/>
                </a:cubicBezTo>
                <a:close/>
                <a:moveTo>
                  <a:pt x="915" y="395"/>
                </a:moveTo>
                <a:cubicBezTo>
                  <a:pt x="916" y="395"/>
                  <a:pt x="917" y="395"/>
                  <a:pt x="919" y="395"/>
                </a:cubicBezTo>
                <a:cubicBezTo>
                  <a:pt x="919" y="386"/>
                  <a:pt x="920" y="378"/>
                  <a:pt x="921" y="370"/>
                </a:cubicBezTo>
                <a:cubicBezTo>
                  <a:pt x="920" y="370"/>
                  <a:pt x="919" y="369"/>
                  <a:pt x="919" y="369"/>
                </a:cubicBezTo>
                <a:cubicBezTo>
                  <a:pt x="917" y="378"/>
                  <a:pt x="916" y="386"/>
                  <a:pt x="915" y="395"/>
                </a:cubicBezTo>
                <a:close/>
                <a:moveTo>
                  <a:pt x="774" y="506"/>
                </a:moveTo>
                <a:cubicBezTo>
                  <a:pt x="773" y="505"/>
                  <a:pt x="772" y="504"/>
                  <a:pt x="772" y="504"/>
                </a:cubicBezTo>
                <a:cubicBezTo>
                  <a:pt x="764" y="507"/>
                  <a:pt x="761" y="516"/>
                  <a:pt x="766" y="528"/>
                </a:cubicBezTo>
                <a:cubicBezTo>
                  <a:pt x="767" y="523"/>
                  <a:pt x="766" y="518"/>
                  <a:pt x="767" y="514"/>
                </a:cubicBezTo>
                <a:cubicBezTo>
                  <a:pt x="767" y="512"/>
                  <a:pt x="768" y="510"/>
                  <a:pt x="770" y="508"/>
                </a:cubicBezTo>
                <a:cubicBezTo>
                  <a:pt x="771" y="507"/>
                  <a:pt x="772" y="507"/>
                  <a:pt x="774" y="506"/>
                </a:cubicBezTo>
                <a:close/>
                <a:moveTo>
                  <a:pt x="18" y="138"/>
                </a:moveTo>
                <a:cubicBezTo>
                  <a:pt x="18" y="138"/>
                  <a:pt x="17" y="138"/>
                  <a:pt x="16" y="138"/>
                </a:cubicBezTo>
                <a:cubicBezTo>
                  <a:pt x="16" y="141"/>
                  <a:pt x="17" y="146"/>
                  <a:pt x="16" y="148"/>
                </a:cubicBezTo>
                <a:cubicBezTo>
                  <a:pt x="12" y="153"/>
                  <a:pt x="15" y="156"/>
                  <a:pt x="18" y="159"/>
                </a:cubicBezTo>
                <a:cubicBezTo>
                  <a:pt x="18" y="152"/>
                  <a:pt x="18" y="145"/>
                  <a:pt x="18" y="138"/>
                </a:cubicBezTo>
                <a:close/>
                <a:moveTo>
                  <a:pt x="63" y="246"/>
                </a:moveTo>
                <a:cubicBezTo>
                  <a:pt x="64" y="246"/>
                  <a:pt x="65" y="246"/>
                  <a:pt x="66" y="246"/>
                </a:cubicBezTo>
                <a:cubicBezTo>
                  <a:pt x="65" y="238"/>
                  <a:pt x="64" y="230"/>
                  <a:pt x="63" y="222"/>
                </a:cubicBezTo>
                <a:cubicBezTo>
                  <a:pt x="62" y="222"/>
                  <a:pt x="61" y="222"/>
                  <a:pt x="60" y="222"/>
                </a:cubicBezTo>
                <a:cubicBezTo>
                  <a:pt x="61" y="230"/>
                  <a:pt x="62" y="238"/>
                  <a:pt x="63" y="246"/>
                </a:cubicBezTo>
                <a:close/>
                <a:moveTo>
                  <a:pt x="983" y="332"/>
                </a:moveTo>
                <a:cubicBezTo>
                  <a:pt x="984" y="332"/>
                  <a:pt x="985" y="332"/>
                  <a:pt x="986" y="332"/>
                </a:cubicBezTo>
                <a:cubicBezTo>
                  <a:pt x="987" y="323"/>
                  <a:pt x="988" y="315"/>
                  <a:pt x="990" y="306"/>
                </a:cubicBezTo>
                <a:cubicBezTo>
                  <a:pt x="989" y="306"/>
                  <a:pt x="988" y="306"/>
                  <a:pt x="987" y="306"/>
                </a:cubicBezTo>
                <a:cubicBezTo>
                  <a:pt x="986" y="314"/>
                  <a:pt x="985" y="323"/>
                  <a:pt x="983" y="332"/>
                </a:cubicBezTo>
                <a:close/>
                <a:moveTo>
                  <a:pt x="863" y="455"/>
                </a:moveTo>
                <a:cubicBezTo>
                  <a:pt x="863" y="444"/>
                  <a:pt x="863" y="433"/>
                  <a:pt x="863" y="422"/>
                </a:cubicBezTo>
                <a:cubicBezTo>
                  <a:pt x="859" y="431"/>
                  <a:pt x="860" y="453"/>
                  <a:pt x="863" y="455"/>
                </a:cubicBezTo>
                <a:close/>
                <a:moveTo>
                  <a:pt x="809" y="494"/>
                </a:moveTo>
                <a:cubicBezTo>
                  <a:pt x="810" y="494"/>
                  <a:pt x="810" y="494"/>
                  <a:pt x="811" y="494"/>
                </a:cubicBezTo>
                <a:cubicBezTo>
                  <a:pt x="811" y="487"/>
                  <a:pt x="811" y="479"/>
                  <a:pt x="811" y="471"/>
                </a:cubicBezTo>
                <a:cubicBezTo>
                  <a:pt x="811" y="471"/>
                  <a:pt x="810" y="471"/>
                  <a:pt x="810" y="471"/>
                </a:cubicBezTo>
                <a:cubicBezTo>
                  <a:pt x="810" y="479"/>
                  <a:pt x="809" y="487"/>
                  <a:pt x="809" y="494"/>
                </a:cubicBezTo>
                <a:close/>
                <a:moveTo>
                  <a:pt x="134" y="352"/>
                </a:moveTo>
                <a:cubicBezTo>
                  <a:pt x="133" y="352"/>
                  <a:pt x="132" y="353"/>
                  <a:pt x="131" y="353"/>
                </a:cubicBezTo>
                <a:cubicBezTo>
                  <a:pt x="133" y="359"/>
                  <a:pt x="130" y="367"/>
                  <a:pt x="135" y="373"/>
                </a:cubicBezTo>
                <a:cubicBezTo>
                  <a:pt x="136" y="372"/>
                  <a:pt x="137" y="372"/>
                  <a:pt x="138" y="372"/>
                </a:cubicBezTo>
                <a:cubicBezTo>
                  <a:pt x="136" y="365"/>
                  <a:pt x="135" y="359"/>
                  <a:pt x="134" y="352"/>
                </a:cubicBezTo>
                <a:close/>
                <a:moveTo>
                  <a:pt x="902" y="416"/>
                </a:moveTo>
                <a:cubicBezTo>
                  <a:pt x="903" y="416"/>
                  <a:pt x="904" y="417"/>
                  <a:pt x="905" y="417"/>
                </a:cubicBezTo>
                <a:cubicBezTo>
                  <a:pt x="908" y="409"/>
                  <a:pt x="903" y="402"/>
                  <a:pt x="902" y="395"/>
                </a:cubicBezTo>
                <a:cubicBezTo>
                  <a:pt x="902" y="402"/>
                  <a:pt x="902" y="409"/>
                  <a:pt x="902" y="416"/>
                </a:cubicBezTo>
                <a:close/>
                <a:moveTo>
                  <a:pt x="981" y="315"/>
                </a:moveTo>
                <a:cubicBezTo>
                  <a:pt x="980" y="315"/>
                  <a:pt x="979" y="315"/>
                  <a:pt x="978" y="315"/>
                </a:cubicBezTo>
                <a:cubicBezTo>
                  <a:pt x="977" y="323"/>
                  <a:pt x="975" y="331"/>
                  <a:pt x="974" y="340"/>
                </a:cubicBezTo>
                <a:cubicBezTo>
                  <a:pt x="975" y="340"/>
                  <a:pt x="975" y="340"/>
                  <a:pt x="976" y="340"/>
                </a:cubicBezTo>
                <a:cubicBezTo>
                  <a:pt x="978" y="332"/>
                  <a:pt x="979" y="324"/>
                  <a:pt x="981" y="315"/>
                </a:cubicBezTo>
                <a:close/>
                <a:moveTo>
                  <a:pt x="583" y="421"/>
                </a:moveTo>
                <a:cubicBezTo>
                  <a:pt x="583" y="420"/>
                  <a:pt x="583" y="419"/>
                  <a:pt x="584" y="419"/>
                </a:cubicBezTo>
                <a:cubicBezTo>
                  <a:pt x="576" y="416"/>
                  <a:pt x="582" y="407"/>
                  <a:pt x="577" y="401"/>
                </a:cubicBezTo>
                <a:cubicBezTo>
                  <a:pt x="572" y="407"/>
                  <a:pt x="577" y="412"/>
                  <a:pt x="577" y="416"/>
                </a:cubicBezTo>
                <a:cubicBezTo>
                  <a:pt x="577" y="418"/>
                  <a:pt x="581" y="419"/>
                  <a:pt x="583" y="421"/>
                </a:cubicBezTo>
                <a:close/>
                <a:moveTo>
                  <a:pt x="752" y="535"/>
                </a:moveTo>
                <a:cubicBezTo>
                  <a:pt x="753" y="535"/>
                  <a:pt x="755" y="535"/>
                  <a:pt x="756" y="534"/>
                </a:cubicBezTo>
                <a:cubicBezTo>
                  <a:pt x="755" y="527"/>
                  <a:pt x="754" y="519"/>
                  <a:pt x="753" y="512"/>
                </a:cubicBezTo>
                <a:cubicBezTo>
                  <a:pt x="752" y="512"/>
                  <a:pt x="752" y="512"/>
                  <a:pt x="751" y="512"/>
                </a:cubicBezTo>
                <a:cubicBezTo>
                  <a:pt x="751" y="520"/>
                  <a:pt x="752" y="527"/>
                  <a:pt x="752" y="535"/>
                </a:cubicBezTo>
                <a:close/>
                <a:moveTo>
                  <a:pt x="1011" y="300"/>
                </a:moveTo>
                <a:cubicBezTo>
                  <a:pt x="1012" y="300"/>
                  <a:pt x="1012" y="300"/>
                  <a:pt x="1013" y="300"/>
                </a:cubicBezTo>
                <a:cubicBezTo>
                  <a:pt x="1014" y="293"/>
                  <a:pt x="1016" y="286"/>
                  <a:pt x="1017" y="278"/>
                </a:cubicBezTo>
                <a:cubicBezTo>
                  <a:pt x="1009" y="285"/>
                  <a:pt x="1014" y="293"/>
                  <a:pt x="1011" y="300"/>
                </a:cubicBezTo>
                <a:close/>
                <a:moveTo>
                  <a:pt x="243" y="394"/>
                </a:moveTo>
                <a:cubicBezTo>
                  <a:pt x="238" y="395"/>
                  <a:pt x="232" y="391"/>
                  <a:pt x="231" y="399"/>
                </a:cubicBezTo>
                <a:cubicBezTo>
                  <a:pt x="237" y="392"/>
                  <a:pt x="237" y="400"/>
                  <a:pt x="239" y="404"/>
                </a:cubicBezTo>
                <a:cubicBezTo>
                  <a:pt x="241" y="400"/>
                  <a:pt x="242" y="397"/>
                  <a:pt x="243" y="394"/>
                </a:cubicBezTo>
                <a:close/>
                <a:moveTo>
                  <a:pt x="198" y="395"/>
                </a:moveTo>
                <a:cubicBezTo>
                  <a:pt x="197" y="394"/>
                  <a:pt x="196" y="394"/>
                  <a:pt x="195" y="394"/>
                </a:cubicBezTo>
                <a:cubicBezTo>
                  <a:pt x="194" y="400"/>
                  <a:pt x="193" y="405"/>
                  <a:pt x="192" y="411"/>
                </a:cubicBezTo>
                <a:cubicBezTo>
                  <a:pt x="193" y="411"/>
                  <a:pt x="194" y="411"/>
                  <a:pt x="195" y="411"/>
                </a:cubicBezTo>
                <a:cubicBezTo>
                  <a:pt x="196" y="406"/>
                  <a:pt x="197" y="400"/>
                  <a:pt x="198" y="395"/>
                </a:cubicBezTo>
                <a:close/>
                <a:moveTo>
                  <a:pt x="710" y="419"/>
                </a:moveTo>
                <a:cubicBezTo>
                  <a:pt x="713" y="413"/>
                  <a:pt x="709" y="404"/>
                  <a:pt x="720" y="403"/>
                </a:cubicBezTo>
                <a:cubicBezTo>
                  <a:pt x="711" y="401"/>
                  <a:pt x="707" y="408"/>
                  <a:pt x="710" y="419"/>
                </a:cubicBezTo>
                <a:close/>
                <a:moveTo>
                  <a:pt x="883" y="407"/>
                </a:moveTo>
                <a:cubicBezTo>
                  <a:pt x="882" y="407"/>
                  <a:pt x="881" y="407"/>
                  <a:pt x="881" y="407"/>
                </a:cubicBezTo>
                <a:cubicBezTo>
                  <a:pt x="880" y="414"/>
                  <a:pt x="880" y="421"/>
                  <a:pt x="879" y="429"/>
                </a:cubicBezTo>
                <a:cubicBezTo>
                  <a:pt x="880" y="429"/>
                  <a:pt x="880" y="429"/>
                  <a:pt x="881" y="429"/>
                </a:cubicBezTo>
                <a:cubicBezTo>
                  <a:pt x="882" y="422"/>
                  <a:pt x="882" y="414"/>
                  <a:pt x="883" y="407"/>
                </a:cubicBezTo>
                <a:close/>
                <a:moveTo>
                  <a:pt x="89" y="291"/>
                </a:moveTo>
                <a:cubicBezTo>
                  <a:pt x="90" y="291"/>
                  <a:pt x="91" y="291"/>
                  <a:pt x="92" y="291"/>
                </a:cubicBezTo>
                <a:cubicBezTo>
                  <a:pt x="91" y="284"/>
                  <a:pt x="90" y="277"/>
                  <a:pt x="89" y="270"/>
                </a:cubicBezTo>
                <a:cubicBezTo>
                  <a:pt x="88" y="270"/>
                  <a:pt x="87" y="270"/>
                  <a:pt x="86" y="270"/>
                </a:cubicBezTo>
                <a:cubicBezTo>
                  <a:pt x="87" y="277"/>
                  <a:pt x="88" y="284"/>
                  <a:pt x="89" y="291"/>
                </a:cubicBezTo>
                <a:close/>
                <a:moveTo>
                  <a:pt x="171" y="395"/>
                </a:moveTo>
                <a:cubicBezTo>
                  <a:pt x="162" y="394"/>
                  <a:pt x="159" y="400"/>
                  <a:pt x="163" y="410"/>
                </a:cubicBezTo>
                <a:cubicBezTo>
                  <a:pt x="166" y="405"/>
                  <a:pt x="162" y="397"/>
                  <a:pt x="171" y="395"/>
                </a:cubicBezTo>
                <a:close/>
                <a:moveTo>
                  <a:pt x="897" y="392"/>
                </a:moveTo>
                <a:cubicBezTo>
                  <a:pt x="896" y="392"/>
                  <a:pt x="896" y="392"/>
                  <a:pt x="895" y="392"/>
                </a:cubicBezTo>
                <a:cubicBezTo>
                  <a:pt x="894" y="400"/>
                  <a:pt x="894" y="408"/>
                  <a:pt x="893" y="415"/>
                </a:cubicBezTo>
                <a:cubicBezTo>
                  <a:pt x="894" y="415"/>
                  <a:pt x="895" y="415"/>
                  <a:pt x="896" y="415"/>
                </a:cubicBezTo>
                <a:cubicBezTo>
                  <a:pt x="896" y="408"/>
                  <a:pt x="896" y="400"/>
                  <a:pt x="897" y="392"/>
                </a:cubicBezTo>
                <a:close/>
                <a:moveTo>
                  <a:pt x="51" y="225"/>
                </a:moveTo>
                <a:cubicBezTo>
                  <a:pt x="52" y="225"/>
                  <a:pt x="52" y="225"/>
                  <a:pt x="53" y="225"/>
                </a:cubicBezTo>
                <a:cubicBezTo>
                  <a:pt x="52" y="217"/>
                  <a:pt x="52" y="208"/>
                  <a:pt x="51" y="200"/>
                </a:cubicBezTo>
                <a:cubicBezTo>
                  <a:pt x="50" y="200"/>
                  <a:pt x="50" y="200"/>
                  <a:pt x="49" y="200"/>
                </a:cubicBezTo>
                <a:cubicBezTo>
                  <a:pt x="50" y="209"/>
                  <a:pt x="50" y="217"/>
                  <a:pt x="51" y="225"/>
                </a:cubicBezTo>
                <a:close/>
                <a:moveTo>
                  <a:pt x="420" y="411"/>
                </a:moveTo>
                <a:cubicBezTo>
                  <a:pt x="421" y="411"/>
                  <a:pt x="422" y="410"/>
                  <a:pt x="422" y="410"/>
                </a:cubicBezTo>
                <a:cubicBezTo>
                  <a:pt x="422" y="406"/>
                  <a:pt x="421" y="401"/>
                  <a:pt x="420" y="397"/>
                </a:cubicBezTo>
                <a:cubicBezTo>
                  <a:pt x="419" y="397"/>
                  <a:pt x="418" y="397"/>
                  <a:pt x="417" y="397"/>
                </a:cubicBezTo>
                <a:cubicBezTo>
                  <a:pt x="418" y="402"/>
                  <a:pt x="419" y="406"/>
                  <a:pt x="420" y="411"/>
                </a:cubicBezTo>
                <a:close/>
                <a:moveTo>
                  <a:pt x="611" y="420"/>
                </a:moveTo>
                <a:cubicBezTo>
                  <a:pt x="611" y="414"/>
                  <a:pt x="611" y="408"/>
                  <a:pt x="611" y="403"/>
                </a:cubicBezTo>
                <a:cubicBezTo>
                  <a:pt x="607" y="404"/>
                  <a:pt x="606" y="412"/>
                  <a:pt x="611" y="420"/>
                </a:cubicBezTo>
                <a:close/>
                <a:moveTo>
                  <a:pt x="122" y="331"/>
                </a:moveTo>
                <a:cubicBezTo>
                  <a:pt x="121" y="331"/>
                  <a:pt x="120" y="331"/>
                  <a:pt x="119" y="331"/>
                </a:cubicBezTo>
                <a:cubicBezTo>
                  <a:pt x="120" y="337"/>
                  <a:pt x="120" y="343"/>
                  <a:pt x="121" y="349"/>
                </a:cubicBezTo>
                <a:cubicBezTo>
                  <a:pt x="121" y="349"/>
                  <a:pt x="122" y="349"/>
                  <a:pt x="123" y="349"/>
                </a:cubicBezTo>
                <a:cubicBezTo>
                  <a:pt x="123" y="343"/>
                  <a:pt x="122" y="337"/>
                  <a:pt x="122" y="331"/>
                </a:cubicBezTo>
                <a:close/>
                <a:moveTo>
                  <a:pt x="360" y="395"/>
                </a:moveTo>
                <a:cubicBezTo>
                  <a:pt x="356" y="402"/>
                  <a:pt x="357" y="407"/>
                  <a:pt x="363" y="408"/>
                </a:cubicBezTo>
                <a:cubicBezTo>
                  <a:pt x="362" y="404"/>
                  <a:pt x="361" y="400"/>
                  <a:pt x="360" y="395"/>
                </a:cubicBezTo>
                <a:close/>
                <a:moveTo>
                  <a:pt x="216" y="410"/>
                </a:moveTo>
                <a:cubicBezTo>
                  <a:pt x="217" y="410"/>
                  <a:pt x="217" y="410"/>
                  <a:pt x="218" y="410"/>
                </a:cubicBezTo>
                <a:cubicBezTo>
                  <a:pt x="218" y="405"/>
                  <a:pt x="218" y="400"/>
                  <a:pt x="218" y="395"/>
                </a:cubicBezTo>
                <a:cubicBezTo>
                  <a:pt x="217" y="395"/>
                  <a:pt x="217" y="395"/>
                  <a:pt x="216" y="395"/>
                </a:cubicBezTo>
                <a:cubicBezTo>
                  <a:pt x="216" y="400"/>
                  <a:pt x="216" y="405"/>
                  <a:pt x="216" y="410"/>
                </a:cubicBezTo>
                <a:close/>
                <a:moveTo>
                  <a:pt x="317" y="407"/>
                </a:moveTo>
                <a:cubicBezTo>
                  <a:pt x="317" y="407"/>
                  <a:pt x="318" y="407"/>
                  <a:pt x="319" y="406"/>
                </a:cubicBezTo>
                <a:cubicBezTo>
                  <a:pt x="319" y="403"/>
                  <a:pt x="318" y="399"/>
                  <a:pt x="318" y="395"/>
                </a:cubicBezTo>
                <a:cubicBezTo>
                  <a:pt x="316" y="395"/>
                  <a:pt x="315" y="395"/>
                  <a:pt x="313" y="395"/>
                </a:cubicBezTo>
                <a:cubicBezTo>
                  <a:pt x="314" y="399"/>
                  <a:pt x="315" y="403"/>
                  <a:pt x="317" y="407"/>
                </a:cubicBezTo>
                <a:close/>
                <a:moveTo>
                  <a:pt x="108" y="326"/>
                </a:moveTo>
                <a:cubicBezTo>
                  <a:pt x="109" y="325"/>
                  <a:pt x="110" y="325"/>
                  <a:pt x="111" y="325"/>
                </a:cubicBezTo>
                <a:cubicBezTo>
                  <a:pt x="110" y="319"/>
                  <a:pt x="109" y="313"/>
                  <a:pt x="108" y="307"/>
                </a:cubicBezTo>
                <a:cubicBezTo>
                  <a:pt x="108" y="307"/>
                  <a:pt x="107" y="307"/>
                  <a:pt x="106" y="307"/>
                </a:cubicBezTo>
                <a:cubicBezTo>
                  <a:pt x="107" y="313"/>
                  <a:pt x="107" y="319"/>
                  <a:pt x="108" y="326"/>
                </a:cubicBezTo>
                <a:close/>
              </a:path>
            </a:pathLst>
          </a:custGeom>
          <a:solidFill>
            <a:schemeClr val="accent2"/>
          </a:solidFill>
          <a:ln>
            <a:noFill/>
          </a:ln>
        </p:spPr>
        <p:txBody>
          <a:bodyPr vert="horz" wrap="square" lIns="91440" tIns="45720" rIns="91440" bIns="45720" numCol="1" anchor="t" anchorCtr="0" compatLnSpc="1"/>
          <a:p>
            <a:endParaRPr lang="zh-CN" altLang="en-US"/>
          </a:p>
        </p:txBody>
      </p:sp>
      <p:sp>
        <p:nvSpPr>
          <p:cNvPr id="10" name="Freeform 5"/>
          <p:cNvSpPr>
            <a:spLocks noEditPoints="1"/>
          </p:cNvSpPr>
          <p:nvPr/>
        </p:nvSpPr>
        <p:spPr bwMode="auto">
          <a:xfrm>
            <a:off x="8664575" y="5053330"/>
            <a:ext cx="2682875" cy="1466850"/>
          </a:xfrm>
          <a:custGeom>
            <a:avLst/>
            <a:gdLst>
              <a:gd name="T0" fmla="*/ 311 w 1043"/>
              <a:gd name="T1" fmla="*/ 427 h 542"/>
              <a:gd name="T2" fmla="*/ 7 w 1043"/>
              <a:gd name="T3" fmla="*/ 166 h 542"/>
              <a:gd name="T4" fmla="*/ 138 w 1043"/>
              <a:gd name="T5" fmla="*/ 107 h 542"/>
              <a:gd name="T6" fmla="*/ 725 w 1043"/>
              <a:gd name="T7" fmla="*/ 111 h 542"/>
              <a:gd name="T8" fmla="*/ 926 w 1043"/>
              <a:gd name="T9" fmla="*/ 146 h 542"/>
              <a:gd name="T10" fmla="*/ 992 w 1043"/>
              <a:gd name="T11" fmla="*/ 335 h 542"/>
              <a:gd name="T12" fmla="*/ 711 w 1043"/>
              <a:gd name="T13" fmla="*/ 432 h 542"/>
              <a:gd name="T14" fmla="*/ 132 w 1043"/>
              <a:gd name="T15" fmla="*/ 263 h 542"/>
              <a:gd name="T16" fmla="*/ 106 w 1043"/>
              <a:gd name="T17" fmla="*/ 292 h 542"/>
              <a:gd name="T18" fmla="*/ 139 w 1043"/>
              <a:gd name="T19" fmla="*/ 353 h 542"/>
              <a:gd name="T20" fmla="*/ 156 w 1043"/>
              <a:gd name="T21" fmla="*/ 375 h 542"/>
              <a:gd name="T22" fmla="*/ 266 w 1043"/>
              <a:gd name="T23" fmla="*/ 388 h 542"/>
              <a:gd name="T24" fmla="*/ 727 w 1043"/>
              <a:gd name="T25" fmla="*/ 395 h 542"/>
              <a:gd name="T26" fmla="*/ 835 w 1043"/>
              <a:gd name="T27" fmla="*/ 439 h 542"/>
              <a:gd name="T28" fmla="*/ 917 w 1043"/>
              <a:gd name="T29" fmla="*/ 145 h 542"/>
              <a:gd name="T30" fmla="*/ 731 w 1043"/>
              <a:gd name="T31" fmla="*/ 108 h 542"/>
              <a:gd name="T32" fmla="*/ 302 w 1043"/>
              <a:gd name="T33" fmla="*/ 111 h 542"/>
              <a:gd name="T34" fmla="*/ 20 w 1043"/>
              <a:gd name="T35" fmla="*/ 127 h 542"/>
              <a:gd name="T36" fmla="*/ 58 w 1043"/>
              <a:gd name="T37" fmla="*/ 157 h 542"/>
              <a:gd name="T38" fmla="*/ 94 w 1043"/>
              <a:gd name="T39" fmla="*/ 177 h 542"/>
              <a:gd name="T40" fmla="*/ 71 w 1043"/>
              <a:gd name="T41" fmla="*/ 226 h 542"/>
              <a:gd name="T42" fmla="*/ 617 w 1043"/>
              <a:gd name="T43" fmla="*/ 404 h 542"/>
              <a:gd name="T44" fmla="*/ 615 w 1043"/>
              <a:gd name="T45" fmla="*/ 417 h 542"/>
              <a:gd name="T46" fmla="*/ 651 w 1043"/>
              <a:gd name="T47" fmla="*/ 403 h 542"/>
              <a:gd name="T48" fmla="*/ 104 w 1043"/>
              <a:gd name="T49" fmla="*/ 328 h 542"/>
              <a:gd name="T50" fmla="*/ 147 w 1043"/>
              <a:gd name="T51" fmla="*/ 375 h 542"/>
              <a:gd name="T52" fmla="*/ 698 w 1043"/>
              <a:gd name="T53" fmla="*/ 403 h 542"/>
              <a:gd name="T54" fmla="*/ 180 w 1043"/>
              <a:gd name="T55" fmla="*/ 398 h 542"/>
              <a:gd name="T56" fmla="*/ 9 w 1043"/>
              <a:gd name="T57" fmla="*/ 122 h 542"/>
              <a:gd name="T58" fmla="*/ 262 w 1043"/>
              <a:gd name="T59" fmla="*/ 393 h 542"/>
              <a:gd name="T60" fmla="*/ 212 w 1043"/>
              <a:gd name="T61" fmla="*/ 394 h 542"/>
              <a:gd name="T62" fmla="*/ 825 w 1043"/>
              <a:gd name="T63" fmla="*/ 482 h 542"/>
              <a:gd name="T64" fmla="*/ 915 w 1043"/>
              <a:gd name="T65" fmla="*/ 395 h 542"/>
              <a:gd name="T66" fmla="*/ 772 w 1043"/>
              <a:gd name="T67" fmla="*/ 504 h 542"/>
              <a:gd name="T68" fmla="*/ 16 w 1043"/>
              <a:gd name="T69" fmla="*/ 138 h 542"/>
              <a:gd name="T70" fmla="*/ 63 w 1043"/>
              <a:gd name="T71" fmla="*/ 222 h 542"/>
              <a:gd name="T72" fmla="*/ 987 w 1043"/>
              <a:gd name="T73" fmla="*/ 306 h 542"/>
              <a:gd name="T74" fmla="*/ 811 w 1043"/>
              <a:gd name="T75" fmla="*/ 494 h 542"/>
              <a:gd name="T76" fmla="*/ 135 w 1043"/>
              <a:gd name="T77" fmla="*/ 373 h 542"/>
              <a:gd name="T78" fmla="*/ 902 w 1043"/>
              <a:gd name="T79" fmla="*/ 416 h 542"/>
              <a:gd name="T80" fmla="*/ 583 w 1043"/>
              <a:gd name="T81" fmla="*/ 421 h 542"/>
              <a:gd name="T82" fmla="*/ 756 w 1043"/>
              <a:gd name="T83" fmla="*/ 534 h 542"/>
              <a:gd name="T84" fmla="*/ 1017 w 1043"/>
              <a:gd name="T85" fmla="*/ 278 h 542"/>
              <a:gd name="T86" fmla="*/ 198 w 1043"/>
              <a:gd name="T87" fmla="*/ 395 h 542"/>
              <a:gd name="T88" fmla="*/ 720 w 1043"/>
              <a:gd name="T89" fmla="*/ 403 h 542"/>
              <a:gd name="T90" fmla="*/ 883 w 1043"/>
              <a:gd name="T91" fmla="*/ 407 h 542"/>
              <a:gd name="T92" fmla="*/ 171 w 1043"/>
              <a:gd name="T93" fmla="*/ 395 h 542"/>
              <a:gd name="T94" fmla="*/ 896 w 1043"/>
              <a:gd name="T95" fmla="*/ 415 h 542"/>
              <a:gd name="T96" fmla="*/ 51 w 1043"/>
              <a:gd name="T97" fmla="*/ 225 h 542"/>
              <a:gd name="T98" fmla="*/ 611 w 1043"/>
              <a:gd name="T99" fmla="*/ 420 h 542"/>
              <a:gd name="T100" fmla="*/ 123 w 1043"/>
              <a:gd name="T101" fmla="*/ 349 h 542"/>
              <a:gd name="T102" fmla="*/ 218 w 1043"/>
              <a:gd name="T103" fmla="*/ 410 h 542"/>
              <a:gd name="T104" fmla="*/ 318 w 1043"/>
              <a:gd name="T105" fmla="*/ 395 h 542"/>
              <a:gd name="T106" fmla="*/ 106 w 1043"/>
              <a:gd name="T107" fmla="*/ 30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3" h="542">
                <a:moveTo>
                  <a:pt x="711" y="430"/>
                </a:moveTo>
                <a:cubicBezTo>
                  <a:pt x="695" y="430"/>
                  <a:pt x="678" y="431"/>
                  <a:pt x="662" y="430"/>
                </a:cubicBezTo>
                <a:cubicBezTo>
                  <a:pt x="640" y="430"/>
                  <a:pt x="618" y="429"/>
                  <a:pt x="596" y="428"/>
                </a:cubicBezTo>
                <a:cubicBezTo>
                  <a:pt x="573" y="428"/>
                  <a:pt x="551" y="429"/>
                  <a:pt x="528" y="428"/>
                </a:cubicBezTo>
                <a:cubicBezTo>
                  <a:pt x="486" y="428"/>
                  <a:pt x="444" y="426"/>
                  <a:pt x="402" y="426"/>
                </a:cubicBezTo>
                <a:cubicBezTo>
                  <a:pt x="372" y="426"/>
                  <a:pt x="341" y="427"/>
                  <a:pt x="311" y="427"/>
                </a:cubicBezTo>
                <a:cubicBezTo>
                  <a:pt x="272" y="427"/>
                  <a:pt x="233" y="427"/>
                  <a:pt x="194" y="427"/>
                </a:cubicBezTo>
                <a:cubicBezTo>
                  <a:pt x="186" y="427"/>
                  <a:pt x="178" y="427"/>
                  <a:pt x="171" y="428"/>
                </a:cubicBezTo>
                <a:cubicBezTo>
                  <a:pt x="161" y="430"/>
                  <a:pt x="154" y="425"/>
                  <a:pt x="150" y="417"/>
                </a:cubicBezTo>
                <a:cubicBezTo>
                  <a:pt x="134" y="392"/>
                  <a:pt x="118" y="367"/>
                  <a:pt x="104" y="341"/>
                </a:cubicBezTo>
                <a:cubicBezTo>
                  <a:pt x="86" y="310"/>
                  <a:pt x="69" y="280"/>
                  <a:pt x="52" y="249"/>
                </a:cubicBezTo>
                <a:cubicBezTo>
                  <a:pt x="37" y="222"/>
                  <a:pt x="22" y="194"/>
                  <a:pt x="7" y="166"/>
                </a:cubicBezTo>
                <a:cubicBezTo>
                  <a:pt x="4" y="161"/>
                  <a:pt x="2" y="155"/>
                  <a:pt x="0" y="150"/>
                </a:cubicBezTo>
                <a:cubicBezTo>
                  <a:pt x="0" y="148"/>
                  <a:pt x="0" y="146"/>
                  <a:pt x="0" y="144"/>
                </a:cubicBezTo>
                <a:cubicBezTo>
                  <a:pt x="1" y="136"/>
                  <a:pt x="2" y="128"/>
                  <a:pt x="2" y="120"/>
                </a:cubicBezTo>
                <a:cubicBezTo>
                  <a:pt x="2" y="113"/>
                  <a:pt x="5" y="109"/>
                  <a:pt x="11" y="109"/>
                </a:cubicBezTo>
                <a:cubicBezTo>
                  <a:pt x="31" y="108"/>
                  <a:pt x="50" y="108"/>
                  <a:pt x="69" y="108"/>
                </a:cubicBezTo>
                <a:cubicBezTo>
                  <a:pt x="92" y="108"/>
                  <a:pt x="115" y="107"/>
                  <a:pt x="138" y="107"/>
                </a:cubicBezTo>
                <a:cubicBezTo>
                  <a:pt x="183" y="107"/>
                  <a:pt x="229" y="107"/>
                  <a:pt x="274" y="107"/>
                </a:cubicBezTo>
                <a:cubicBezTo>
                  <a:pt x="312" y="107"/>
                  <a:pt x="350" y="107"/>
                  <a:pt x="387" y="107"/>
                </a:cubicBezTo>
                <a:cubicBezTo>
                  <a:pt x="432" y="108"/>
                  <a:pt x="476" y="109"/>
                  <a:pt x="520" y="109"/>
                </a:cubicBezTo>
                <a:cubicBezTo>
                  <a:pt x="541" y="110"/>
                  <a:pt x="562" y="110"/>
                  <a:pt x="582" y="110"/>
                </a:cubicBezTo>
                <a:cubicBezTo>
                  <a:pt x="619" y="111"/>
                  <a:pt x="656" y="112"/>
                  <a:pt x="692" y="112"/>
                </a:cubicBezTo>
                <a:cubicBezTo>
                  <a:pt x="703" y="113"/>
                  <a:pt x="713" y="111"/>
                  <a:pt x="725" y="111"/>
                </a:cubicBezTo>
                <a:cubicBezTo>
                  <a:pt x="721" y="101"/>
                  <a:pt x="718" y="91"/>
                  <a:pt x="714" y="83"/>
                </a:cubicBezTo>
                <a:cubicBezTo>
                  <a:pt x="707" y="69"/>
                  <a:pt x="704" y="55"/>
                  <a:pt x="705" y="41"/>
                </a:cubicBezTo>
                <a:cubicBezTo>
                  <a:pt x="707" y="18"/>
                  <a:pt x="719" y="0"/>
                  <a:pt x="747" y="2"/>
                </a:cubicBezTo>
                <a:cubicBezTo>
                  <a:pt x="766" y="3"/>
                  <a:pt x="782" y="10"/>
                  <a:pt x="796" y="23"/>
                </a:cubicBezTo>
                <a:cubicBezTo>
                  <a:pt x="813" y="38"/>
                  <a:pt x="831" y="53"/>
                  <a:pt x="848" y="69"/>
                </a:cubicBezTo>
                <a:cubicBezTo>
                  <a:pt x="875" y="95"/>
                  <a:pt x="900" y="121"/>
                  <a:pt x="926" y="146"/>
                </a:cubicBezTo>
                <a:cubicBezTo>
                  <a:pt x="949" y="168"/>
                  <a:pt x="971" y="190"/>
                  <a:pt x="994" y="212"/>
                </a:cubicBezTo>
                <a:cubicBezTo>
                  <a:pt x="1007" y="224"/>
                  <a:pt x="1021" y="236"/>
                  <a:pt x="1035" y="248"/>
                </a:cubicBezTo>
                <a:cubicBezTo>
                  <a:pt x="1039" y="253"/>
                  <a:pt x="1043" y="257"/>
                  <a:pt x="1041" y="265"/>
                </a:cubicBezTo>
                <a:cubicBezTo>
                  <a:pt x="1039" y="269"/>
                  <a:pt x="1039" y="274"/>
                  <a:pt x="1040" y="278"/>
                </a:cubicBezTo>
                <a:cubicBezTo>
                  <a:pt x="1041" y="285"/>
                  <a:pt x="1038" y="288"/>
                  <a:pt x="1034" y="292"/>
                </a:cubicBezTo>
                <a:cubicBezTo>
                  <a:pt x="1020" y="306"/>
                  <a:pt x="1006" y="321"/>
                  <a:pt x="992" y="335"/>
                </a:cubicBezTo>
                <a:cubicBezTo>
                  <a:pt x="977" y="350"/>
                  <a:pt x="963" y="366"/>
                  <a:pt x="948" y="381"/>
                </a:cubicBezTo>
                <a:cubicBezTo>
                  <a:pt x="926" y="402"/>
                  <a:pt x="903" y="424"/>
                  <a:pt x="881" y="445"/>
                </a:cubicBezTo>
                <a:cubicBezTo>
                  <a:pt x="850" y="475"/>
                  <a:pt x="819" y="504"/>
                  <a:pt x="784" y="530"/>
                </a:cubicBezTo>
                <a:cubicBezTo>
                  <a:pt x="773" y="538"/>
                  <a:pt x="760" y="542"/>
                  <a:pt x="746" y="541"/>
                </a:cubicBezTo>
                <a:cubicBezTo>
                  <a:pt x="732" y="539"/>
                  <a:pt x="721" y="531"/>
                  <a:pt x="715" y="518"/>
                </a:cubicBezTo>
                <a:cubicBezTo>
                  <a:pt x="702" y="490"/>
                  <a:pt x="697" y="461"/>
                  <a:pt x="711" y="432"/>
                </a:cubicBezTo>
                <a:cubicBezTo>
                  <a:pt x="711" y="432"/>
                  <a:pt x="711" y="431"/>
                  <a:pt x="711" y="430"/>
                </a:cubicBezTo>
                <a:close/>
                <a:moveTo>
                  <a:pt x="125" y="228"/>
                </a:moveTo>
                <a:cubicBezTo>
                  <a:pt x="125" y="228"/>
                  <a:pt x="125" y="229"/>
                  <a:pt x="125" y="230"/>
                </a:cubicBezTo>
                <a:cubicBezTo>
                  <a:pt x="109" y="231"/>
                  <a:pt x="92" y="233"/>
                  <a:pt x="76" y="235"/>
                </a:cubicBezTo>
                <a:cubicBezTo>
                  <a:pt x="81" y="245"/>
                  <a:pt x="86" y="255"/>
                  <a:pt x="90" y="263"/>
                </a:cubicBezTo>
                <a:cubicBezTo>
                  <a:pt x="106" y="263"/>
                  <a:pt x="122" y="263"/>
                  <a:pt x="132" y="263"/>
                </a:cubicBezTo>
                <a:cubicBezTo>
                  <a:pt x="123" y="264"/>
                  <a:pt x="108" y="266"/>
                  <a:pt x="92" y="267"/>
                </a:cubicBezTo>
                <a:cubicBezTo>
                  <a:pt x="96" y="274"/>
                  <a:pt x="98" y="279"/>
                  <a:pt x="102" y="285"/>
                </a:cubicBezTo>
                <a:cubicBezTo>
                  <a:pt x="103" y="287"/>
                  <a:pt x="106" y="288"/>
                  <a:pt x="109" y="288"/>
                </a:cubicBezTo>
                <a:cubicBezTo>
                  <a:pt x="119" y="288"/>
                  <a:pt x="129" y="288"/>
                  <a:pt x="138" y="288"/>
                </a:cubicBezTo>
                <a:cubicBezTo>
                  <a:pt x="138" y="289"/>
                  <a:pt x="138" y="289"/>
                  <a:pt x="139" y="290"/>
                </a:cubicBezTo>
                <a:cubicBezTo>
                  <a:pt x="128" y="290"/>
                  <a:pt x="118" y="291"/>
                  <a:pt x="106" y="292"/>
                </a:cubicBezTo>
                <a:cubicBezTo>
                  <a:pt x="110" y="299"/>
                  <a:pt x="113" y="305"/>
                  <a:pt x="115" y="311"/>
                </a:cubicBezTo>
                <a:cubicBezTo>
                  <a:pt x="117" y="315"/>
                  <a:pt x="121" y="316"/>
                  <a:pt x="125" y="317"/>
                </a:cubicBezTo>
                <a:cubicBezTo>
                  <a:pt x="136" y="317"/>
                  <a:pt x="147" y="319"/>
                  <a:pt x="158" y="320"/>
                </a:cubicBezTo>
                <a:cubicBezTo>
                  <a:pt x="158" y="320"/>
                  <a:pt x="158" y="320"/>
                  <a:pt x="158" y="321"/>
                </a:cubicBezTo>
                <a:cubicBezTo>
                  <a:pt x="146" y="321"/>
                  <a:pt x="134" y="321"/>
                  <a:pt x="121" y="321"/>
                </a:cubicBezTo>
                <a:cubicBezTo>
                  <a:pt x="127" y="332"/>
                  <a:pt x="133" y="342"/>
                  <a:pt x="139" y="353"/>
                </a:cubicBezTo>
                <a:cubicBezTo>
                  <a:pt x="141" y="358"/>
                  <a:pt x="144" y="360"/>
                  <a:pt x="150" y="360"/>
                </a:cubicBezTo>
                <a:cubicBezTo>
                  <a:pt x="164" y="359"/>
                  <a:pt x="178" y="360"/>
                  <a:pt x="192" y="360"/>
                </a:cubicBezTo>
                <a:cubicBezTo>
                  <a:pt x="192" y="361"/>
                  <a:pt x="192" y="362"/>
                  <a:pt x="192" y="363"/>
                </a:cubicBezTo>
                <a:cubicBezTo>
                  <a:pt x="177" y="363"/>
                  <a:pt x="162" y="363"/>
                  <a:pt x="147" y="363"/>
                </a:cubicBezTo>
                <a:cubicBezTo>
                  <a:pt x="146" y="364"/>
                  <a:pt x="146" y="365"/>
                  <a:pt x="146" y="365"/>
                </a:cubicBezTo>
                <a:cubicBezTo>
                  <a:pt x="149" y="369"/>
                  <a:pt x="152" y="374"/>
                  <a:pt x="156" y="375"/>
                </a:cubicBezTo>
                <a:cubicBezTo>
                  <a:pt x="171" y="376"/>
                  <a:pt x="185" y="376"/>
                  <a:pt x="200" y="376"/>
                </a:cubicBezTo>
                <a:cubicBezTo>
                  <a:pt x="206" y="376"/>
                  <a:pt x="211" y="376"/>
                  <a:pt x="217" y="376"/>
                </a:cubicBezTo>
                <a:cubicBezTo>
                  <a:pt x="217" y="377"/>
                  <a:pt x="217" y="378"/>
                  <a:pt x="217" y="378"/>
                </a:cubicBezTo>
                <a:cubicBezTo>
                  <a:pt x="197" y="378"/>
                  <a:pt x="176" y="378"/>
                  <a:pt x="155" y="378"/>
                </a:cubicBezTo>
                <a:cubicBezTo>
                  <a:pt x="159" y="387"/>
                  <a:pt x="165" y="388"/>
                  <a:pt x="173" y="388"/>
                </a:cubicBezTo>
                <a:cubicBezTo>
                  <a:pt x="204" y="388"/>
                  <a:pt x="235" y="388"/>
                  <a:pt x="266" y="388"/>
                </a:cubicBezTo>
                <a:cubicBezTo>
                  <a:pt x="283" y="388"/>
                  <a:pt x="301" y="389"/>
                  <a:pt x="318" y="389"/>
                </a:cubicBezTo>
                <a:cubicBezTo>
                  <a:pt x="335" y="390"/>
                  <a:pt x="352" y="390"/>
                  <a:pt x="369" y="391"/>
                </a:cubicBezTo>
                <a:cubicBezTo>
                  <a:pt x="408" y="392"/>
                  <a:pt x="448" y="393"/>
                  <a:pt x="488" y="394"/>
                </a:cubicBezTo>
                <a:cubicBezTo>
                  <a:pt x="521" y="395"/>
                  <a:pt x="555" y="396"/>
                  <a:pt x="589" y="397"/>
                </a:cubicBezTo>
                <a:cubicBezTo>
                  <a:pt x="611" y="398"/>
                  <a:pt x="633" y="398"/>
                  <a:pt x="654" y="398"/>
                </a:cubicBezTo>
                <a:cubicBezTo>
                  <a:pt x="679" y="397"/>
                  <a:pt x="703" y="396"/>
                  <a:pt x="727" y="395"/>
                </a:cubicBezTo>
                <a:cubicBezTo>
                  <a:pt x="733" y="394"/>
                  <a:pt x="733" y="397"/>
                  <a:pt x="731" y="401"/>
                </a:cubicBezTo>
                <a:cubicBezTo>
                  <a:pt x="727" y="411"/>
                  <a:pt x="722" y="420"/>
                  <a:pt x="718" y="430"/>
                </a:cubicBezTo>
                <a:cubicBezTo>
                  <a:pt x="712" y="445"/>
                  <a:pt x="707" y="459"/>
                  <a:pt x="710" y="475"/>
                </a:cubicBezTo>
                <a:cubicBezTo>
                  <a:pt x="712" y="491"/>
                  <a:pt x="727" y="506"/>
                  <a:pt x="743" y="507"/>
                </a:cubicBezTo>
                <a:cubicBezTo>
                  <a:pt x="755" y="507"/>
                  <a:pt x="766" y="503"/>
                  <a:pt x="775" y="495"/>
                </a:cubicBezTo>
                <a:cubicBezTo>
                  <a:pt x="795" y="476"/>
                  <a:pt x="815" y="458"/>
                  <a:pt x="835" y="439"/>
                </a:cubicBezTo>
                <a:cubicBezTo>
                  <a:pt x="876" y="402"/>
                  <a:pt x="916" y="365"/>
                  <a:pt x="957" y="328"/>
                </a:cubicBezTo>
                <a:cubicBezTo>
                  <a:pt x="981" y="305"/>
                  <a:pt x="1004" y="282"/>
                  <a:pt x="1028" y="260"/>
                </a:cubicBezTo>
                <a:cubicBezTo>
                  <a:pt x="1032" y="256"/>
                  <a:pt x="1032" y="253"/>
                  <a:pt x="1028" y="250"/>
                </a:cubicBezTo>
                <a:cubicBezTo>
                  <a:pt x="1016" y="239"/>
                  <a:pt x="1005" y="229"/>
                  <a:pt x="994" y="218"/>
                </a:cubicBezTo>
                <a:cubicBezTo>
                  <a:pt x="976" y="201"/>
                  <a:pt x="958" y="184"/>
                  <a:pt x="940" y="166"/>
                </a:cubicBezTo>
                <a:cubicBezTo>
                  <a:pt x="933" y="159"/>
                  <a:pt x="925" y="152"/>
                  <a:pt x="917" y="145"/>
                </a:cubicBezTo>
                <a:cubicBezTo>
                  <a:pt x="900" y="128"/>
                  <a:pt x="884" y="110"/>
                  <a:pt x="866" y="93"/>
                </a:cubicBezTo>
                <a:cubicBezTo>
                  <a:pt x="842" y="71"/>
                  <a:pt x="818" y="50"/>
                  <a:pt x="793" y="28"/>
                </a:cubicBezTo>
                <a:cubicBezTo>
                  <a:pt x="779" y="15"/>
                  <a:pt x="762" y="7"/>
                  <a:pt x="742" y="8"/>
                </a:cubicBezTo>
                <a:cubicBezTo>
                  <a:pt x="728" y="8"/>
                  <a:pt x="719" y="15"/>
                  <a:pt x="714" y="28"/>
                </a:cubicBezTo>
                <a:cubicBezTo>
                  <a:pt x="709" y="43"/>
                  <a:pt x="711" y="58"/>
                  <a:pt x="716" y="72"/>
                </a:cubicBezTo>
                <a:cubicBezTo>
                  <a:pt x="720" y="84"/>
                  <a:pt x="726" y="96"/>
                  <a:pt x="731" y="108"/>
                </a:cubicBezTo>
                <a:cubicBezTo>
                  <a:pt x="733" y="113"/>
                  <a:pt x="731" y="117"/>
                  <a:pt x="726" y="117"/>
                </a:cubicBezTo>
                <a:cubicBezTo>
                  <a:pt x="714" y="118"/>
                  <a:pt x="702" y="119"/>
                  <a:pt x="690" y="118"/>
                </a:cubicBezTo>
                <a:cubicBezTo>
                  <a:pt x="655" y="118"/>
                  <a:pt x="620" y="117"/>
                  <a:pt x="585" y="116"/>
                </a:cubicBezTo>
                <a:cubicBezTo>
                  <a:pt x="561" y="116"/>
                  <a:pt x="538" y="116"/>
                  <a:pt x="514" y="116"/>
                </a:cubicBezTo>
                <a:cubicBezTo>
                  <a:pt x="480" y="115"/>
                  <a:pt x="446" y="114"/>
                  <a:pt x="412" y="113"/>
                </a:cubicBezTo>
                <a:cubicBezTo>
                  <a:pt x="376" y="112"/>
                  <a:pt x="339" y="111"/>
                  <a:pt x="302" y="111"/>
                </a:cubicBezTo>
                <a:cubicBezTo>
                  <a:pt x="265" y="111"/>
                  <a:pt x="227" y="112"/>
                  <a:pt x="190" y="113"/>
                </a:cubicBezTo>
                <a:cubicBezTo>
                  <a:pt x="149" y="113"/>
                  <a:pt x="108" y="113"/>
                  <a:pt x="67" y="113"/>
                </a:cubicBezTo>
                <a:cubicBezTo>
                  <a:pt x="51" y="113"/>
                  <a:pt x="35" y="114"/>
                  <a:pt x="20" y="114"/>
                </a:cubicBezTo>
                <a:cubicBezTo>
                  <a:pt x="18" y="115"/>
                  <a:pt x="16" y="115"/>
                  <a:pt x="14" y="116"/>
                </a:cubicBezTo>
                <a:cubicBezTo>
                  <a:pt x="19" y="130"/>
                  <a:pt x="32" y="121"/>
                  <a:pt x="41" y="126"/>
                </a:cubicBezTo>
                <a:cubicBezTo>
                  <a:pt x="33" y="126"/>
                  <a:pt x="27" y="127"/>
                  <a:pt x="20" y="127"/>
                </a:cubicBezTo>
                <a:cubicBezTo>
                  <a:pt x="24" y="139"/>
                  <a:pt x="24" y="139"/>
                  <a:pt x="35" y="138"/>
                </a:cubicBezTo>
                <a:cubicBezTo>
                  <a:pt x="44" y="138"/>
                  <a:pt x="54" y="138"/>
                  <a:pt x="63" y="138"/>
                </a:cubicBezTo>
                <a:cubicBezTo>
                  <a:pt x="51" y="140"/>
                  <a:pt x="39" y="141"/>
                  <a:pt x="27" y="142"/>
                </a:cubicBezTo>
                <a:cubicBezTo>
                  <a:pt x="29" y="146"/>
                  <a:pt x="30" y="149"/>
                  <a:pt x="31" y="152"/>
                </a:cubicBezTo>
                <a:cubicBezTo>
                  <a:pt x="33" y="156"/>
                  <a:pt x="35" y="158"/>
                  <a:pt x="39" y="158"/>
                </a:cubicBezTo>
                <a:cubicBezTo>
                  <a:pt x="46" y="157"/>
                  <a:pt x="52" y="157"/>
                  <a:pt x="58" y="157"/>
                </a:cubicBezTo>
                <a:cubicBezTo>
                  <a:pt x="59" y="157"/>
                  <a:pt x="60" y="158"/>
                  <a:pt x="62" y="159"/>
                </a:cubicBezTo>
                <a:cubicBezTo>
                  <a:pt x="53" y="159"/>
                  <a:pt x="45" y="160"/>
                  <a:pt x="35" y="161"/>
                </a:cubicBezTo>
                <a:cubicBezTo>
                  <a:pt x="40" y="167"/>
                  <a:pt x="42" y="174"/>
                  <a:pt x="47" y="176"/>
                </a:cubicBezTo>
                <a:cubicBezTo>
                  <a:pt x="52" y="178"/>
                  <a:pt x="59" y="177"/>
                  <a:pt x="66" y="177"/>
                </a:cubicBezTo>
                <a:cubicBezTo>
                  <a:pt x="75" y="177"/>
                  <a:pt x="84" y="177"/>
                  <a:pt x="94" y="177"/>
                </a:cubicBezTo>
                <a:cubicBezTo>
                  <a:pt x="94" y="177"/>
                  <a:pt x="94" y="177"/>
                  <a:pt x="94" y="177"/>
                </a:cubicBezTo>
                <a:cubicBezTo>
                  <a:pt x="78" y="178"/>
                  <a:pt x="63" y="179"/>
                  <a:pt x="46" y="180"/>
                </a:cubicBezTo>
                <a:cubicBezTo>
                  <a:pt x="50" y="187"/>
                  <a:pt x="54" y="195"/>
                  <a:pt x="59" y="203"/>
                </a:cubicBezTo>
                <a:cubicBezTo>
                  <a:pt x="69" y="203"/>
                  <a:pt x="78" y="203"/>
                  <a:pt x="88" y="203"/>
                </a:cubicBezTo>
                <a:cubicBezTo>
                  <a:pt x="88" y="203"/>
                  <a:pt x="88" y="203"/>
                  <a:pt x="88" y="203"/>
                </a:cubicBezTo>
                <a:cubicBezTo>
                  <a:pt x="79" y="204"/>
                  <a:pt x="70" y="205"/>
                  <a:pt x="60" y="206"/>
                </a:cubicBezTo>
                <a:cubicBezTo>
                  <a:pt x="64" y="213"/>
                  <a:pt x="67" y="220"/>
                  <a:pt x="71" y="226"/>
                </a:cubicBezTo>
                <a:cubicBezTo>
                  <a:pt x="72" y="228"/>
                  <a:pt x="76" y="231"/>
                  <a:pt x="79" y="231"/>
                </a:cubicBezTo>
                <a:cubicBezTo>
                  <a:pt x="87" y="231"/>
                  <a:pt x="94" y="231"/>
                  <a:pt x="102" y="230"/>
                </a:cubicBezTo>
                <a:cubicBezTo>
                  <a:pt x="110" y="230"/>
                  <a:pt x="117" y="229"/>
                  <a:pt x="125" y="228"/>
                </a:cubicBezTo>
                <a:close/>
                <a:moveTo>
                  <a:pt x="615" y="417"/>
                </a:moveTo>
                <a:cubicBezTo>
                  <a:pt x="615" y="417"/>
                  <a:pt x="616" y="417"/>
                  <a:pt x="616" y="417"/>
                </a:cubicBezTo>
                <a:cubicBezTo>
                  <a:pt x="616" y="412"/>
                  <a:pt x="617" y="408"/>
                  <a:pt x="617" y="404"/>
                </a:cubicBezTo>
                <a:cubicBezTo>
                  <a:pt x="618" y="404"/>
                  <a:pt x="619" y="404"/>
                  <a:pt x="620" y="404"/>
                </a:cubicBezTo>
                <a:cubicBezTo>
                  <a:pt x="620" y="409"/>
                  <a:pt x="621" y="415"/>
                  <a:pt x="621" y="421"/>
                </a:cubicBezTo>
                <a:cubicBezTo>
                  <a:pt x="622" y="421"/>
                  <a:pt x="623" y="421"/>
                  <a:pt x="624" y="421"/>
                </a:cubicBezTo>
                <a:cubicBezTo>
                  <a:pt x="625" y="414"/>
                  <a:pt x="626" y="408"/>
                  <a:pt x="626" y="402"/>
                </a:cubicBezTo>
                <a:cubicBezTo>
                  <a:pt x="623" y="402"/>
                  <a:pt x="619" y="402"/>
                  <a:pt x="615" y="402"/>
                </a:cubicBezTo>
                <a:cubicBezTo>
                  <a:pt x="615" y="407"/>
                  <a:pt x="615" y="412"/>
                  <a:pt x="615" y="417"/>
                </a:cubicBezTo>
                <a:close/>
                <a:moveTo>
                  <a:pt x="629" y="407"/>
                </a:moveTo>
                <a:cubicBezTo>
                  <a:pt x="633" y="399"/>
                  <a:pt x="637" y="407"/>
                  <a:pt x="641" y="406"/>
                </a:cubicBezTo>
                <a:cubicBezTo>
                  <a:pt x="641" y="411"/>
                  <a:pt x="641" y="416"/>
                  <a:pt x="641" y="421"/>
                </a:cubicBezTo>
                <a:cubicBezTo>
                  <a:pt x="642" y="421"/>
                  <a:pt x="643" y="421"/>
                  <a:pt x="644" y="421"/>
                </a:cubicBezTo>
                <a:cubicBezTo>
                  <a:pt x="644" y="417"/>
                  <a:pt x="644" y="414"/>
                  <a:pt x="645" y="410"/>
                </a:cubicBezTo>
                <a:cubicBezTo>
                  <a:pt x="646" y="408"/>
                  <a:pt x="648" y="406"/>
                  <a:pt x="651" y="403"/>
                </a:cubicBezTo>
                <a:cubicBezTo>
                  <a:pt x="645" y="403"/>
                  <a:pt x="638" y="402"/>
                  <a:pt x="632" y="402"/>
                </a:cubicBezTo>
                <a:cubicBezTo>
                  <a:pt x="631" y="402"/>
                  <a:pt x="630" y="405"/>
                  <a:pt x="629" y="407"/>
                </a:cubicBezTo>
                <a:close/>
                <a:moveTo>
                  <a:pt x="78" y="282"/>
                </a:moveTo>
                <a:cubicBezTo>
                  <a:pt x="77" y="282"/>
                  <a:pt x="77" y="283"/>
                  <a:pt x="76" y="283"/>
                </a:cubicBezTo>
                <a:cubicBezTo>
                  <a:pt x="85" y="298"/>
                  <a:pt x="93" y="314"/>
                  <a:pt x="102" y="329"/>
                </a:cubicBezTo>
                <a:cubicBezTo>
                  <a:pt x="102" y="329"/>
                  <a:pt x="103" y="328"/>
                  <a:pt x="104" y="328"/>
                </a:cubicBezTo>
                <a:cubicBezTo>
                  <a:pt x="95" y="313"/>
                  <a:pt x="87" y="297"/>
                  <a:pt x="78" y="282"/>
                </a:cubicBezTo>
                <a:close/>
                <a:moveTo>
                  <a:pt x="155" y="404"/>
                </a:moveTo>
                <a:cubicBezTo>
                  <a:pt x="155" y="399"/>
                  <a:pt x="155" y="395"/>
                  <a:pt x="155" y="391"/>
                </a:cubicBezTo>
                <a:cubicBezTo>
                  <a:pt x="154" y="392"/>
                  <a:pt x="152" y="392"/>
                  <a:pt x="150" y="392"/>
                </a:cubicBezTo>
                <a:cubicBezTo>
                  <a:pt x="150" y="389"/>
                  <a:pt x="149" y="386"/>
                  <a:pt x="149" y="383"/>
                </a:cubicBezTo>
                <a:cubicBezTo>
                  <a:pt x="148" y="380"/>
                  <a:pt x="147" y="377"/>
                  <a:pt x="147" y="375"/>
                </a:cubicBezTo>
                <a:cubicBezTo>
                  <a:pt x="146" y="375"/>
                  <a:pt x="145" y="375"/>
                  <a:pt x="144" y="375"/>
                </a:cubicBezTo>
                <a:cubicBezTo>
                  <a:pt x="143" y="386"/>
                  <a:pt x="148" y="395"/>
                  <a:pt x="155" y="404"/>
                </a:cubicBezTo>
                <a:close/>
                <a:moveTo>
                  <a:pt x="689" y="410"/>
                </a:moveTo>
                <a:cubicBezTo>
                  <a:pt x="691" y="407"/>
                  <a:pt x="693" y="406"/>
                  <a:pt x="695" y="404"/>
                </a:cubicBezTo>
                <a:cubicBezTo>
                  <a:pt x="698" y="421"/>
                  <a:pt x="698" y="421"/>
                  <a:pt x="702" y="420"/>
                </a:cubicBezTo>
                <a:cubicBezTo>
                  <a:pt x="701" y="414"/>
                  <a:pt x="700" y="409"/>
                  <a:pt x="698" y="403"/>
                </a:cubicBezTo>
                <a:cubicBezTo>
                  <a:pt x="690" y="402"/>
                  <a:pt x="690" y="402"/>
                  <a:pt x="689" y="410"/>
                </a:cubicBezTo>
                <a:close/>
                <a:moveTo>
                  <a:pt x="189" y="393"/>
                </a:moveTo>
                <a:cubicBezTo>
                  <a:pt x="188" y="393"/>
                  <a:pt x="187" y="393"/>
                  <a:pt x="186" y="393"/>
                </a:cubicBezTo>
                <a:cubicBezTo>
                  <a:pt x="186" y="398"/>
                  <a:pt x="186" y="404"/>
                  <a:pt x="186" y="409"/>
                </a:cubicBezTo>
                <a:cubicBezTo>
                  <a:pt x="185" y="409"/>
                  <a:pt x="184" y="410"/>
                  <a:pt x="183" y="410"/>
                </a:cubicBezTo>
                <a:cubicBezTo>
                  <a:pt x="182" y="406"/>
                  <a:pt x="181" y="402"/>
                  <a:pt x="180" y="398"/>
                </a:cubicBezTo>
                <a:cubicBezTo>
                  <a:pt x="177" y="411"/>
                  <a:pt x="178" y="412"/>
                  <a:pt x="189" y="410"/>
                </a:cubicBezTo>
                <a:cubicBezTo>
                  <a:pt x="189" y="404"/>
                  <a:pt x="189" y="399"/>
                  <a:pt x="189" y="393"/>
                </a:cubicBezTo>
                <a:close/>
                <a:moveTo>
                  <a:pt x="9" y="144"/>
                </a:moveTo>
                <a:cubicBezTo>
                  <a:pt x="10" y="144"/>
                  <a:pt x="11" y="144"/>
                  <a:pt x="13" y="144"/>
                </a:cubicBezTo>
                <a:cubicBezTo>
                  <a:pt x="12" y="137"/>
                  <a:pt x="11" y="129"/>
                  <a:pt x="11" y="122"/>
                </a:cubicBezTo>
                <a:cubicBezTo>
                  <a:pt x="10" y="122"/>
                  <a:pt x="9" y="122"/>
                  <a:pt x="9" y="122"/>
                </a:cubicBezTo>
                <a:cubicBezTo>
                  <a:pt x="9" y="130"/>
                  <a:pt x="9" y="137"/>
                  <a:pt x="9" y="144"/>
                </a:cubicBezTo>
                <a:close/>
                <a:moveTo>
                  <a:pt x="256" y="394"/>
                </a:moveTo>
                <a:cubicBezTo>
                  <a:pt x="256" y="395"/>
                  <a:pt x="257" y="395"/>
                  <a:pt x="258" y="396"/>
                </a:cubicBezTo>
                <a:cubicBezTo>
                  <a:pt x="257" y="399"/>
                  <a:pt x="257" y="403"/>
                  <a:pt x="256" y="406"/>
                </a:cubicBezTo>
                <a:cubicBezTo>
                  <a:pt x="257" y="406"/>
                  <a:pt x="257" y="406"/>
                  <a:pt x="258" y="406"/>
                </a:cubicBezTo>
                <a:cubicBezTo>
                  <a:pt x="259" y="402"/>
                  <a:pt x="261" y="398"/>
                  <a:pt x="262" y="393"/>
                </a:cubicBezTo>
                <a:cubicBezTo>
                  <a:pt x="248" y="392"/>
                  <a:pt x="247" y="393"/>
                  <a:pt x="249" y="401"/>
                </a:cubicBezTo>
                <a:cubicBezTo>
                  <a:pt x="251" y="399"/>
                  <a:pt x="253" y="396"/>
                  <a:pt x="256" y="394"/>
                </a:cubicBezTo>
                <a:close/>
                <a:moveTo>
                  <a:pt x="276" y="412"/>
                </a:moveTo>
                <a:cubicBezTo>
                  <a:pt x="282" y="410"/>
                  <a:pt x="283" y="402"/>
                  <a:pt x="280" y="392"/>
                </a:cubicBezTo>
                <a:cubicBezTo>
                  <a:pt x="273" y="398"/>
                  <a:pt x="278" y="405"/>
                  <a:pt x="276" y="412"/>
                </a:cubicBezTo>
                <a:close/>
                <a:moveTo>
                  <a:pt x="212" y="394"/>
                </a:moveTo>
                <a:cubicBezTo>
                  <a:pt x="210" y="394"/>
                  <a:pt x="209" y="394"/>
                  <a:pt x="208" y="394"/>
                </a:cubicBezTo>
                <a:cubicBezTo>
                  <a:pt x="208" y="399"/>
                  <a:pt x="208" y="404"/>
                  <a:pt x="208" y="409"/>
                </a:cubicBezTo>
                <a:cubicBezTo>
                  <a:pt x="208" y="410"/>
                  <a:pt x="209" y="412"/>
                  <a:pt x="210" y="412"/>
                </a:cubicBezTo>
                <a:cubicBezTo>
                  <a:pt x="211" y="412"/>
                  <a:pt x="212" y="411"/>
                  <a:pt x="212" y="411"/>
                </a:cubicBezTo>
                <a:cubicBezTo>
                  <a:pt x="212" y="405"/>
                  <a:pt x="212" y="400"/>
                  <a:pt x="212" y="394"/>
                </a:cubicBezTo>
                <a:close/>
                <a:moveTo>
                  <a:pt x="825" y="482"/>
                </a:moveTo>
                <a:cubicBezTo>
                  <a:pt x="826" y="482"/>
                  <a:pt x="827" y="482"/>
                  <a:pt x="827" y="482"/>
                </a:cubicBezTo>
                <a:cubicBezTo>
                  <a:pt x="827" y="474"/>
                  <a:pt x="827" y="466"/>
                  <a:pt x="826" y="456"/>
                </a:cubicBezTo>
                <a:cubicBezTo>
                  <a:pt x="823" y="459"/>
                  <a:pt x="822" y="460"/>
                  <a:pt x="820" y="462"/>
                </a:cubicBezTo>
                <a:cubicBezTo>
                  <a:pt x="821" y="462"/>
                  <a:pt x="821" y="462"/>
                  <a:pt x="822" y="462"/>
                </a:cubicBezTo>
                <a:cubicBezTo>
                  <a:pt x="823" y="469"/>
                  <a:pt x="824" y="475"/>
                  <a:pt x="825" y="482"/>
                </a:cubicBezTo>
                <a:close/>
                <a:moveTo>
                  <a:pt x="915" y="395"/>
                </a:moveTo>
                <a:cubicBezTo>
                  <a:pt x="916" y="395"/>
                  <a:pt x="917" y="395"/>
                  <a:pt x="919" y="395"/>
                </a:cubicBezTo>
                <a:cubicBezTo>
                  <a:pt x="919" y="386"/>
                  <a:pt x="920" y="378"/>
                  <a:pt x="921" y="370"/>
                </a:cubicBezTo>
                <a:cubicBezTo>
                  <a:pt x="920" y="370"/>
                  <a:pt x="919" y="369"/>
                  <a:pt x="919" y="369"/>
                </a:cubicBezTo>
                <a:cubicBezTo>
                  <a:pt x="917" y="378"/>
                  <a:pt x="916" y="386"/>
                  <a:pt x="915" y="395"/>
                </a:cubicBezTo>
                <a:close/>
                <a:moveTo>
                  <a:pt x="774" y="506"/>
                </a:moveTo>
                <a:cubicBezTo>
                  <a:pt x="773" y="505"/>
                  <a:pt x="772" y="504"/>
                  <a:pt x="772" y="504"/>
                </a:cubicBezTo>
                <a:cubicBezTo>
                  <a:pt x="764" y="507"/>
                  <a:pt x="761" y="516"/>
                  <a:pt x="766" y="528"/>
                </a:cubicBezTo>
                <a:cubicBezTo>
                  <a:pt x="767" y="523"/>
                  <a:pt x="766" y="518"/>
                  <a:pt x="767" y="514"/>
                </a:cubicBezTo>
                <a:cubicBezTo>
                  <a:pt x="767" y="512"/>
                  <a:pt x="768" y="510"/>
                  <a:pt x="770" y="508"/>
                </a:cubicBezTo>
                <a:cubicBezTo>
                  <a:pt x="771" y="507"/>
                  <a:pt x="772" y="507"/>
                  <a:pt x="774" y="506"/>
                </a:cubicBezTo>
                <a:close/>
                <a:moveTo>
                  <a:pt x="18" y="138"/>
                </a:moveTo>
                <a:cubicBezTo>
                  <a:pt x="18" y="138"/>
                  <a:pt x="17" y="138"/>
                  <a:pt x="16" y="138"/>
                </a:cubicBezTo>
                <a:cubicBezTo>
                  <a:pt x="16" y="141"/>
                  <a:pt x="17" y="146"/>
                  <a:pt x="16" y="148"/>
                </a:cubicBezTo>
                <a:cubicBezTo>
                  <a:pt x="12" y="153"/>
                  <a:pt x="15" y="156"/>
                  <a:pt x="18" y="159"/>
                </a:cubicBezTo>
                <a:cubicBezTo>
                  <a:pt x="18" y="152"/>
                  <a:pt x="18" y="145"/>
                  <a:pt x="18" y="138"/>
                </a:cubicBezTo>
                <a:close/>
                <a:moveTo>
                  <a:pt x="63" y="246"/>
                </a:moveTo>
                <a:cubicBezTo>
                  <a:pt x="64" y="246"/>
                  <a:pt x="65" y="246"/>
                  <a:pt x="66" y="246"/>
                </a:cubicBezTo>
                <a:cubicBezTo>
                  <a:pt x="65" y="238"/>
                  <a:pt x="64" y="230"/>
                  <a:pt x="63" y="222"/>
                </a:cubicBezTo>
                <a:cubicBezTo>
                  <a:pt x="62" y="222"/>
                  <a:pt x="61" y="222"/>
                  <a:pt x="60" y="222"/>
                </a:cubicBezTo>
                <a:cubicBezTo>
                  <a:pt x="61" y="230"/>
                  <a:pt x="62" y="238"/>
                  <a:pt x="63" y="246"/>
                </a:cubicBezTo>
                <a:close/>
                <a:moveTo>
                  <a:pt x="983" y="332"/>
                </a:moveTo>
                <a:cubicBezTo>
                  <a:pt x="984" y="332"/>
                  <a:pt x="985" y="332"/>
                  <a:pt x="986" y="332"/>
                </a:cubicBezTo>
                <a:cubicBezTo>
                  <a:pt x="987" y="323"/>
                  <a:pt x="988" y="315"/>
                  <a:pt x="990" y="306"/>
                </a:cubicBezTo>
                <a:cubicBezTo>
                  <a:pt x="989" y="306"/>
                  <a:pt x="988" y="306"/>
                  <a:pt x="987" y="306"/>
                </a:cubicBezTo>
                <a:cubicBezTo>
                  <a:pt x="986" y="314"/>
                  <a:pt x="985" y="323"/>
                  <a:pt x="983" y="332"/>
                </a:cubicBezTo>
                <a:close/>
                <a:moveTo>
                  <a:pt x="863" y="455"/>
                </a:moveTo>
                <a:cubicBezTo>
                  <a:pt x="863" y="444"/>
                  <a:pt x="863" y="433"/>
                  <a:pt x="863" y="422"/>
                </a:cubicBezTo>
                <a:cubicBezTo>
                  <a:pt x="859" y="431"/>
                  <a:pt x="860" y="453"/>
                  <a:pt x="863" y="455"/>
                </a:cubicBezTo>
                <a:close/>
                <a:moveTo>
                  <a:pt x="809" y="494"/>
                </a:moveTo>
                <a:cubicBezTo>
                  <a:pt x="810" y="494"/>
                  <a:pt x="810" y="494"/>
                  <a:pt x="811" y="494"/>
                </a:cubicBezTo>
                <a:cubicBezTo>
                  <a:pt x="811" y="487"/>
                  <a:pt x="811" y="479"/>
                  <a:pt x="811" y="471"/>
                </a:cubicBezTo>
                <a:cubicBezTo>
                  <a:pt x="811" y="471"/>
                  <a:pt x="810" y="471"/>
                  <a:pt x="810" y="471"/>
                </a:cubicBezTo>
                <a:cubicBezTo>
                  <a:pt x="810" y="479"/>
                  <a:pt x="809" y="487"/>
                  <a:pt x="809" y="494"/>
                </a:cubicBezTo>
                <a:close/>
                <a:moveTo>
                  <a:pt x="134" y="352"/>
                </a:moveTo>
                <a:cubicBezTo>
                  <a:pt x="133" y="352"/>
                  <a:pt x="132" y="353"/>
                  <a:pt x="131" y="353"/>
                </a:cubicBezTo>
                <a:cubicBezTo>
                  <a:pt x="133" y="359"/>
                  <a:pt x="130" y="367"/>
                  <a:pt x="135" y="373"/>
                </a:cubicBezTo>
                <a:cubicBezTo>
                  <a:pt x="136" y="372"/>
                  <a:pt x="137" y="372"/>
                  <a:pt x="138" y="372"/>
                </a:cubicBezTo>
                <a:cubicBezTo>
                  <a:pt x="136" y="365"/>
                  <a:pt x="135" y="359"/>
                  <a:pt x="134" y="352"/>
                </a:cubicBezTo>
                <a:close/>
                <a:moveTo>
                  <a:pt x="902" y="416"/>
                </a:moveTo>
                <a:cubicBezTo>
                  <a:pt x="903" y="416"/>
                  <a:pt x="904" y="417"/>
                  <a:pt x="905" y="417"/>
                </a:cubicBezTo>
                <a:cubicBezTo>
                  <a:pt x="908" y="409"/>
                  <a:pt x="903" y="402"/>
                  <a:pt x="902" y="395"/>
                </a:cubicBezTo>
                <a:cubicBezTo>
                  <a:pt x="902" y="402"/>
                  <a:pt x="902" y="409"/>
                  <a:pt x="902" y="416"/>
                </a:cubicBezTo>
                <a:close/>
                <a:moveTo>
                  <a:pt x="981" y="315"/>
                </a:moveTo>
                <a:cubicBezTo>
                  <a:pt x="980" y="315"/>
                  <a:pt x="979" y="315"/>
                  <a:pt x="978" y="315"/>
                </a:cubicBezTo>
                <a:cubicBezTo>
                  <a:pt x="977" y="323"/>
                  <a:pt x="975" y="331"/>
                  <a:pt x="974" y="340"/>
                </a:cubicBezTo>
                <a:cubicBezTo>
                  <a:pt x="975" y="340"/>
                  <a:pt x="975" y="340"/>
                  <a:pt x="976" y="340"/>
                </a:cubicBezTo>
                <a:cubicBezTo>
                  <a:pt x="978" y="332"/>
                  <a:pt x="979" y="324"/>
                  <a:pt x="981" y="315"/>
                </a:cubicBezTo>
                <a:close/>
                <a:moveTo>
                  <a:pt x="583" y="421"/>
                </a:moveTo>
                <a:cubicBezTo>
                  <a:pt x="583" y="420"/>
                  <a:pt x="583" y="419"/>
                  <a:pt x="584" y="419"/>
                </a:cubicBezTo>
                <a:cubicBezTo>
                  <a:pt x="576" y="416"/>
                  <a:pt x="582" y="407"/>
                  <a:pt x="577" y="401"/>
                </a:cubicBezTo>
                <a:cubicBezTo>
                  <a:pt x="572" y="407"/>
                  <a:pt x="577" y="412"/>
                  <a:pt x="577" y="416"/>
                </a:cubicBezTo>
                <a:cubicBezTo>
                  <a:pt x="577" y="418"/>
                  <a:pt x="581" y="419"/>
                  <a:pt x="583" y="421"/>
                </a:cubicBezTo>
                <a:close/>
                <a:moveTo>
                  <a:pt x="752" y="535"/>
                </a:moveTo>
                <a:cubicBezTo>
                  <a:pt x="753" y="535"/>
                  <a:pt x="755" y="535"/>
                  <a:pt x="756" y="534"/>
                </a:cubicBezTo>
                <a:cubicBezTo>
                  <a:pt x="755" y="527"/>
                  <a:pt x="754" y="519"/>
                  <a:pt x="753" y="512"/>
                </a:cubicBezTo>
                <a:cubicBezTo>
                  <a:pt x="752" y="512"/>
                  <a:pt x="752" y="512"/>
                  <a:pt x="751" y="512"/>
                </a:cubicBezTo>
                <a:cubicBezTo>
                  <a:pt x="751" y="520"/>
                  <a:pt x="752" y="527"/>
                  <a:pt x="752" y="535"/>
                </a:cubicBezTo>
                <a:close/>
                <a:moveTo>
                  <a:pt x="1011" y="300"/>
                </a:moveTo>
                <a:cubicBezTo>
                  <a:pt x="1012" y="300"/>
                  <a:pt x="1012" y="300"/>
                  <a:pt x="1013" y="300"/>
                </a:cubicBezTo>
                <a:cubicBezTo>
                  <a:pt x="1014" y="293"/>
                  <a:pt x="1016" y="286"/>
                  <a:pt x="1017" y="278"/>
                </a:cubicBezTo>
                <a:cubicBezTo>
                  <a:pt x="1009" y="285"/>
                  <a:pt x="1014" y="293"/>
                  <a:pt x="1011" y="300"/>
                </a:cubicBezTo>
                <a:close/>
                <a:moveTo>
                  <a:pt x="243" y="394"/>
                </a:moveTo>
                <a:cubicBezTo>
                  <a:pt x="238" y="395"/>
                  <a:pt x="232" y="391"/>
                  <a:pt x="231" y="399"/>
                </a:cubicBezTo>
                <a:cubicBezTo>
                  <a:pt x="237" y="392"/>
                  <a:pt x="237" y="400"/>
                  <a:pt x="239" y="404"/>
                </a:cubicBezTo>
                <a:cubicBezTo>
                  <a:pt x="241" y="400"/>
                  <a:pt x="242" y="397"/>
                  <a:pt x="243" y="394"/>
                </a:cubicBezTo>
                <a:close/>
                <a:moveTo>
                  <a:pt x="198" y="395"/>
                </a:moveTo>
                <a:cubicBezTo>
                  <a:pt x="197" y="394"/>
                  <a:pt x="196" y="394"/>
                  <a:pt x="195" y="394"/>
                </a:cubicBezTo>
                <a:cubicBezTo>
                  <a:pt x="194" y="400"/>
                  <a:pt x="193" y="405"/>
                  <a:pt x="192" y="411"/>
                </a:cubicBezTo>
                <a:cubicBezTo>
                  <a:pt x="193" y="411"/>
                  <a:pt x="194" y="411"/>
                  <a:pt x="195" y="411"/>
                </a:cubicBezTo>
                <a:cubicBezTo>
                  <a:pt x="196" y="406"/>
                  <a:pt x="197" y="400"/>
                  <a:pt x="198" y="395"/>
                </a:cubicBezTo>
                <a:close/>
                <a:moveTo>
                  <a:pt x="710" y="419"/>
                </a:moveTo>
                <a:cubicBezTo>
                  <a:pt x="713" y="413"/>
                  <a:pt x="709" y="404"/>
                  <a:pt x="720" y="403"/>
                </a:cubicBezTo>
                <a:cubicBezTo>
                  <a:pt x="711" y="401"/>
                  <a:pt x="707" y="408"/>
                  <a:pt x="710" y="419"/>
                </a:cubicBezTo>
                <a:close/>
                <a:moveTo>
                  <a:pt x="883" y="407"/>
                </a:moveTo>
                <a:cubicBezTo>
                  <a:pt x="882" y="407"/>
                  <a:pt x="881" y="407"/>
                  <a:pt x="881" y="407"/>
                </a:cubicBezTo>
                <a:cubicBezTo>
                  <a:pt x="880" y="414"/>
                  <a:pt x="880" y="421"/>
                  <a:pt x="879" y="429"/>
                </a:cubicBezTo>
                <a:cubicBezTo>
                  <a:pt x="880" y="429"/>
                  <a:pt x="880" y="429"/>
                  <a:pt x="881" y="429"/>
                </a:cubicBezTo>
                <a:cubicBezTo>
                  <a:pt x="882" y="422"/>
                  <a:pt x="882" y="414"/>
                  <a:pt x="883" y="407"/>
                </a:cubicBezTo>
                <a:close/>
                <a:moveTo>
                  <a:pt x="89" y="291"/>
                </a:moveTo>
                <a:cubicBezTo>
                  <a:pt x="90" y="291"/>
                  <a:pt x="91" y="291"/>
                  <a:pt x="92" y="291"/>
                </a:cubicBezTo>
                <a:cubicBezTo>
                  <a:pt x="91" y="284"/>
                  <a:pt x="90" y="277"/>
                  <a:pt x="89" y="270"/>
                </a:cubicBezTo>
                <a:cubicBezTo>
                  <a:pt x="88" y="270"/>
                  <a:pt x="87" y="270"/>
                  <a:pt x="86" y="270"/>
                </a:cubicBezTo>
                <a:cubicBezTo>
                  <a:pt x="87" y="277"/>
                  <a:pt x="88" y="284"/>
                  <a:pt x="89" y="291"/>
                </a:cubicBezTo>
                <a:close/>
                <a:moveTo>
                  <a:pt x="171" y="395"/>
                </a:moveTo>
                <a:cubicBezTo>
                  <a:pt x="162" y="394"/>
                  <a:pt x="159" y="400"/>
                  <a:pt x="163" y="410"/>
                </a:cubicBezTo>
                <a:cubicBezTo>
                  <a:pt x="166" y="405"/>
                  <a:pt x="162" y="397"/>
                  <a:pt x="171" y="395"/>
                </a:cubicBezTo>
                <a:close/>
                <a:moveTo>
                  <a:pt x="897" y="392"/>
                </a:moveTo>
                <a:cubicBezTo>
                  <a:pt x="896" y="392"/>
                  <a:pt x="896" y="392"/>
                  <a:pt x="895" y="392"/>
                </a:cubicBezTo>
                <a:cubicBezTo>
                  <a:pt x="894" y="400"/>
                  <a:pt x="894" y="408"/>
                  <a:pt x="893" y="415"/>
                </a:cubicBezTo>
                <a:cubicBezTo>
                  <a:pt x="894" y="415"/>
                  <a:pt x="895" y="415"/>
                  <a:pt x="896" y="415"/>
                </a:cubicBezTo>
                <a:cubicBezTo>
                  <a:pt x="896" y="408"/>
                  <a:pt x="896" y="400"/>
                  <a:pt x="897" y="392"/>
                </a:cubicBezTo>
                <a:close/>
                <a:moveTo>
                  <a:pt x="51" y="225"/>
                </a:moveTo>
                <a:cubicBezTo>
                  <a:pt x="52" y="225"/>
                  <a:pt x="52" y="225"/>
                  <a:pt x="53" y="225"/>
                </a:cubicBezTo>
                <a:cubicBezTo>
                  <a:pt x="52" y="217"/>
                  <a:pt x="52" y="208"/>
                  <a:pt x="51" y="200"/>
                </a:cubicBezTo>
                <a:cubicBezTo>
                  <a:pt x="50" y="200"/>
                  <a:pt x="50" y="200"/>
                  <a:pt x="49" y="200"/>
                </a:cubicBezTo>
                <a:cubicBezTo>
                  <a:pt x="50" y="209"/>
                  <a:pt x="50" y="217"/>
                  <a:pt x="51" y="225"/>
                </a:cubicBezTo>
                <a:close/>
                <a:moveTo>
                  <a:pt x="420" y="411"/>
                </a:moveTo>
                <a:cubicBezTo>
                  <a:pt x="421" y="411"/>
                  <a:pt x="422" y="410"/>
                  <a:pt x="422" y="410"/>
                </a:cubicBezTo>
                <a:cubicBezTo>
                  <a:pt x="422" y="406"/>
                  <a:pt x="421" y="401"/>
                  <a:pt x="420" y="397"/>
                </a:cubicBezTo>
                <a:cubicBezTo>
                  <a:pt x="419" y="397"/>
                  <a:pt x="418" y="397"/>
                  <a:pt x="417" y="397"/>
                </a:cubicBezTo>
                <a:cubicBezTo>
                  <a:pt x="418" y="402"/>
                  <a:pt x="419" y="406"/>
                  <a:pt x="420" y="411"/>
                </a:cubicBezTo>
                <a:close/>
                <a:moveTo>
                  <a:pt x="611" y="420"/>
                </a:moveTo>
                <a:cubicBezTo>
                  <a:pt x="611" y="414"/>
                  <a:pt x="611" y="408"/>
                  <a:pt x="611" y="403"/>
                </a:cubicBezTo>
                <a:cubicBezTo>
                  <a:pt x="607" y="404"/>
                  <a:pt x="606" y="412"/>
                  <a:pt x="611" y="420"/>
                </a:cubicBezTo>
                <a:close/>
                <a:moveTo>
                  <a:pt x="122" y="331"/>
                </a:moveTo>
                <a:cubicBezTo>
                  <a:pt x="121" y="331"/>
                  <a:pt x="120" y="331"/>
                  <a:pt x="119" y="331"/>
                </a:cubicBezTo>
                <a:cubicBezTo>
                  <a:pt x="120" y="337"/>
                  <a:pt x="120" y="343"/>
                  <a:pt x="121" y="349"/>
                </a:cubicBezTo>
                <a:cubicBezTo>
                  <a:pt x="121" y="349"/>
                  <a:pt x="122" y="349"/>
                  <a:pt x="123" y="349"/>
                </a:cubicBezTo>
                <a:cubicBezTo>
                  <a:pt x="123" y="343"/>
                  <a:pt x="122" y="337"/>
                  <a:pt x="122" y="331"/>
                </a:cubicBezTo>
                <a:close/>
                <a:moveTo>
                  <a:pt x="360" y="395"/>
                </a:moveTo>
                <a:cubicBezTo>
                  <a:pt x="356" y="402"/>
                  <a:pt x="357" y="407"/>
                  <a:pt x="363" y="408"/>
                </a:cubicBezTo>
                <a:cubicBezTo>
                  <a:pt x="362" y="404"/>
                  <a:pt x="361" y="400"/>
                  <a:pt x="360" y="395"/>
                </a:cubicBezTo>
                <a:close/>
                <a:moveTo>
                  <a:pt x="216" y="410"/>
                </a:moveTo>
                <a:cubicBezTo>
                  <a:pt x="217" y="410"/>
                  <a:pt x="217" y="410"/>
                  <a:pt x="218" y="410"/>
                </a:cubicBezTo>
                <a:cubicBezTo>
                  <a:pt x="218" y="405"/>
                  <a:pt x="218" y="400"/>
                  <a:pt x="218" y="395"/>
                </a:cubicBezTo>
                <a:cubicBezTo>
                  <a:pt x="217" y="395"/>
                  <a:pt x="217" y="395"/>
                  <a:pt x="216" y="395"/>
                </a:cubicBezTo>
                <a:cubicBezTo>
                  <a:pt x="216" y="400"/>
                  <a:pt x="216" y="405"/>
                  <a:pt x="216" y="410"/>
                </a:cubicBezTo>
                <a:close/>
                <a:moveTo>
                  <a:pt x="317" y="407"/>
                </a:moveTo>
                <a:cubicBezTo>
                  <a:pt x="317" y="407"/>
                  <a:pt x="318" y="407"/>
                  <a:pt x="319" y="406"/>
                </a:cubicBezTo>
                <a:cubicBezTo>
                  <a:pt x="319" y="403"/>
                  <a:pt x="318" y="399"/>
                  <a:pt x="318" y="395"/>
                </a:cubicBezTo>
                <a:cubicBezTo>
                  <a:pt x="316" y="395"/>
                  <a:pt x="315" y="395"/>
                  <a:pt x="313" y="395"/>
                </a:cubicBezTo>
                <a:cubicBezTo>
                  <a:pt x="314" y="399"/>
                  <a:pt x="315" y="403"/>
                  <a:pt x="317" y="407"/>
                </a:cubicBezTo>
                <a:close/>
                <a:moveTo>
                  <a:pt x="108" y="326"/>
                </a:moveTo>
                <a:cubicBezTo>
                  <a:pt x="109" y="325"/>
                  <a:pt x="110" y="325"/>
                  <a:pt x="111" y="325"/>
                </a:cubicBezTo>
                <a:cubicBezTo>
                  <a:pt x="110" y="319"/>
                  <a:pt x="109" y="313"/>
                  <a:pt x="108" y="307"/>
                </a:cubicBezTo>
                <a:cubicBezTo>
                  <a:pt x="108" y="307"/>
                  <a:pt x="107" y="307"/>
                  <a:pt x="106" y="307"/>
                </a:cubicBezTo>
                <a:cubicBezTo>
                  <a:pt x="107" y="313"/>
                  <a:pt x="107" y="319"/>
                  <a:pt x="108" y="326"/>
                </a:cubicBezTo>
                <a:close/>
              </a:path>
            </a:pathLst>
          </a:custGeom>
          <a:solidFill>
            <a:schemeClr val="accent2"/>
          </a:solidFill>
          <a:ln>
            <a:noFill/>
          </a:ln>
        </p:spPr>
        <p:txBody>
          <a:bodyPr vert="horz" wrap="square" lIns="91440" tIns="45720" rIns="91440" bIns="45720" numCol="1" anchor="t" anchorCtr="0" compatLnSpc="1"/>
          <a:p>
            <a:endParaRPr lang="zh-CN" altLang="en-US"/>
          </a:p>
        </p:txBody>
      </p:sp>
      <p:sp>
        <p:nvSpPr>
          <p:cNvPr id="12" name="矩形 11"/>
          <p:cNvSpPr/>
          <p:nvPr/>
        </p:nvSpPr>
        <p:spPr>
          <a:xfrm>
            <a:off x="5152390" y="3690620"/>
            <a:ext cx="1910715" cy="460375"/>
          </a:xfrm>
          <a:prstGeom prst="rect">
            <a:avLst/>
          </a:prstGeom>
        </p:spPr>
        <p:txBody>
          <a:bodyPr wrap="square">
            <a:spAutoFit/>
          </a:bodyPr>
          <a:p>
            <a:pPr algn="ctr"/>
            <a:r>
              <a:rPr lang="zh-CN" altLang="en-US" sz="2400" dirty="0">
                <a:solidFill>
                  <a:schemeClr val="accent2">
                    <a:lumMod val="75000"/>
                  </a:schemeClr>
                </a:solidFill>
                <a:latin typeface="宋体" panose="02010600030101010101" pitchFamily="2" charset="-122"/>
                <a:ea typeface="宋体" panose="02010600030101010101" pitchFamily="2" charset="-122"/>
              </a:rPr>
              <a:t>冲突协同</a:t>
            </a:r>
            <a:endParaRPr lang="zh-CN" altLang="en-US" sz="2400" dirty="0">
              <a:solidFill>
                <a:schemeClr val="accent2">
                  <a:lumMod val="75000"/>
                </a:schemeClr>
              </a:solidFill>
              <a:latin typeface="宋体" panose="02010600030101010101" pitchFamily="2" charset="-122"/>
              <a:ea typeface="宋体" panose="02010600030101010101" pitchFamily="2" charset="-122"/>
            </a:endParaRPr>
          </a:p>
        </p:txBody>
      </p:sp>
      <p:sp>
        <p:nvSpPr>
          <p:cNvPr id="14" name="矩形 13"/>
          <p:cNvSpPr/>
          <p:nvPr/>
        </p:nvSpPr>
        <p:spPr>
          <a:xfrm>
            <a:off x="9062085" y="3702685"/>
            <a:ext cx="1910715" cy="460375"/>
          </a:xfrm>
          <a:prstGeom prst="rect">
            <a:avLst/>
          </a:prstGeom>
        </p:spPr>
        <p:txBody>
          <a:bodyPr wrap="square">
            <a:spAutoFit/>
          </a:bodyPr>
          <a:p>
            <a:pPr algn="ctr"/>
            <a:r>
              <a:rPr lang="zh-CN" altLang="en-US" sz="2400" dirty="0">
                <a:solidFill>
                  <a:schemeClr val="accent2">
                    <a:lumMod val="75000"/>
                  </a:schemeClr>
                </a:solidFill>
                <a:latin typeface="宋体" panose="02010600030101010101" pitchFamily="2" charset="-122"/>
                <a:ea typeface="宋体" panose="02010600030101010101" pitchFamily="2" charset="-122"/>
              </a:rPr>
              <a:t>语言协同</a:t>
            </a:r>
            <a:endParaRPr lang="zh-CN" altLang="en-US" sz="2400" dirty="0">
              <a:solidFill>
                <a:schemeClr val="accent2">
                  <a:lumMod val="75000"/>
                </a:schemeClr>
              </a:solidFill>
              <a:latin typeface="宋体" panose="02010600030101010101" pitchFamily="2" charset="-122"/>
              <a:ea typeface="宋体" panose="02010600030101010101" pitchFamily="2" charset="-122"/>
            </a:endParaRPr>
          </a:p>
        </p:txBody>
      </p:sp>
      <p:sp>
        <p:nvSpPr>
          <p:cNvPr id="16" name="矩形 15"/>
          <p:cNvSpPr/>
          <p:nvPr/>
        </p:nvSpPr>
        <p:spPr>
          <a:xfrm>
            <a:off x="8966200" y="5494655"/>
            <a:ext cx="1910715" cy="460375"/>
          </a:xfrm>
          <a:prstGeom prst="rect">
            <a:avLst/>
          </a:prstGeom>
        </p:spPr>
        <p:txBody>
          <a:bodyPr wrap="square">
            <a:spAutoFit/>
          </a:bodyPr>
          <a:p>
            <a:pPr algn="ctr"/>
            <a:r>
              <a:rPr lang="zh-CN" altLang="en-US" sz="2400" dirty="0">
                <a:solidFill>
                  <a:schemeClr val="accent2">
                    <a:lumMod val="75000"/>
                  </a:schemeClr>
                </a:solidFill>
                <a:latin typeface="宋体" panose="02010600030101010101" pitchFamily="2" charset="-122"/>
                <a:ea typeface="宋体" panose="02010600030101010101" pitchFamily="2" charset="-122"/>
              </a:rPr>
              <a:t>情感协同</a:t>
            </a:r>
            <a:endParaRPr lang="zh-CN" altLang="en-US" sz="2400" dirty="0">
              <a:solidFill>
                <a:schemeClr val="accent2">
                  <a:lumMod val="75000"/>
                </a:schemeClr>
              </a:solidFill>
              <a:latin typeface="宋体" panose="02010600030101010101" pitchFamily="2" charset="-122"/>
              <a:ea typeface="宋体" panose="02010600030101010101" pitchFamily="2" charset="-122"/>
            </a:endParaRPr>
          </a:p>
        </p:txBody>
      </p:sp>
      <p:sp>
        <p:nvSpPr>
          <p:cNvPr id="17" name="Freeform 5"/>
          <p:cNvSpPr>
            <a:spLocks noEditPoints="1"/>
          </p:cNvSpPr>
          <p:nvPr/>
        </p:nvSpPr>
        <p:spPr bwMode="auto">
          <a:xfrm>
            <a:off x="4810760" y="4990465"/>
            <a:ext cx="2682875" cy="1466850"/>
          </a:xfrm>
          <a:custGeom>
            <a:avLst/>
            <a:gdLst>
              <a:gd name="T0" fmla="*/ 311 w 1043"/>
              <a:gd name="T1" fmla="*/ 427 h 542"/>
              <a:gd name="T2" fmla="*/ 7 w 1043"/>
              <a:gd name="T3" fmla="*/ 166 h 542"/>
              <a:gd name="T4" fmla="*/ 138 w 1043"/>
              <a:gd name="T5" fmla="*/ 107 h 542"/>
              <a:gd name="T6" fmla="*/ 725 w 1043"/>
              <a:gd name="T7" fmla="*/ 111 h 542"/>
              <a:gd name="T8" fmla="*/ 926 w 1043"/>
              <a:gd name="T9" fmla="*/ 146 h 542"/>
              <a:gd name="T10" fmla="*/ 992 w 1043"/>
              <a:gd name="T11" fmla="*/ 335 h 542"/>
              <a:gd name="T12" fmla="*/ 711 w 1043"/>
              <a:gd name="T13" fmla="*/ 432 h 542"/>
              <a:gd name="T14" fmla="*/ 132 w 1043"/>
              <a:gd name="T15" fmla="*/ 263 h 542"/>
              <a:gd name="T16" fmla="*/ 106 w 1043"/>
              <a:gd name="T17" fmla="*/ 292 h 542"/>
              <a:gd name="T18" fmla="*/ 139 w 1043"/>
              <a:gd name="T19" fmla="*/ 353 h 542"/>
              <a:gd name="T20" fmla="*/ 156 w 1043"/>
              <a:gd name="T21" fmla="*/ 375 h 542"/>
              <a:gd name="T22" fmla="*/ 266 w 1043"/>
              <a:gd name="T23" fmla="*/ 388 h 542"/>
              <a:gd name="T24" fmla="*/ 727 w 1043"/>
              <a:gd name="T25" fmla="*/ 395 h 542"/>
              <a:gd name="T26" fmla="*/ 835 w 1043"/>
              <a:gd name="T27" fmla="*/ 439 h 542"/>
              <a:gd name="T28" fmla="*/ 917 w 1043"/>
              <a:gd name="T29" fmla="*/ 145 h 542"/>
              <a:gd name="T30" fmla="*/ 731 w 1043"/>
              <a:gd name="T31" fmla="*/ 108 h 542"/>
              <a:gd name="T32" fmla="*/ 302 w 1043"/>
              <a:gd name="T33" fmla="*/ 111 h 542"/>
              <a:gd name="T34" fmla="*/ 20 w 1043"/>
              <a:gd name="T35" fmla="*/ 127 h 542"/>
              <a:gd name="T36" fmla="*/ 58 w 1043"/>
              <a:gd name="T37" fmla="*/ 157 h 542"/>
              <a:gd name="T38" fmla="*/ 94 w 1043"/>
              <a:gd name="T39" fmla="*/ 177 h 542"/>
              <a:gd name="T40" fmla="*/ 71 w 1043"/>
              <a:gd name="T41" fmla="*/ 226 h 542"/>
              <a:gd name="T42" fmla="*/ 617 w 1043"/>
              <a:gd name="T43" fmla="*/ 404 h 542"/>
              <a:gd name="T44" fmla="*/ 615 w 1043"/>
              <a:gd name="T45" fmla="*/ 417 h 542"/>
              <a:gd name="T46" fmla="*/ 651 w 1043"/>
              <a:gd name="T47" fmla="*/ 403 h 542"/>
              <a:gd name="T48" fmla="*/ 104 w 1043"/>
              <a:gd name="T49" fmla="*/ 328 h 542"/>
              <a:gd name="T50" fmla="*/ 147 w 1043"/>
              <a:gd name="T51" fmla="*/ 375 h 542"/>
              <a:gd name="T52" fmla="*/ 698 w 1043"/>
              <a:gd name="T53" fmla="*/ 403 h 542"/>
              <a:gd name="T54" fmla="*/ 180 w 1043"/>
              <a:gd name="T55" fmla="*/ 398 h 542"/>
              <a:gd name="T56" fmla="*/ 9 w 1043"/>
              <a:gd name="T57" fmla="*/ 122 h 542"/>
              <a:gd name="T58" fmla="*/ 262 w 1043"/>
              <a:gd name="T59" fmla="*/ 393 h 542"/>
              <a:gd name="T60" fmla="*/ 212 w 1043"/>
              <a:gd name="T61" fmla="*/ 394 h 542"/>
              <a:gd name="T62" fmla="*/ 825 w 1043"/>
              <a:gd name="T63" fmla="*/ 482 h 542"/>
              <a:gd name="T64" fmla="*/ 915 w 1043"/>
              <a:gd name="T65" fmla="*/ 395 h 542"/>
              <a:gd name="T66" fmla="*/ 772 w 1043"/>
              <a:gd name="T67" fmla="*/ 504 h 542"/>
              <a:gd name="T68" fmla="*/ 16 w 1043"/>
              <a:gd name="T69" fmla="*/ 138 h 542"/>
              <a:gd name="T70" fmla="*/ 63 w 1043"/>
              <a:gd name="T71" fmla="*/ 222 h 542"/>
              <a:gd name="T72" fmla="*/ 987 w 1043"/>
              <a:gd name="T73" fmla="*/ 306 h 542"/>
              <a:gd name="T74" fmla="*/ 811 w 1043"/>
              <a:gd name="T75" fmla="*/ 494 h 542"/>
              <a:gd name="T76" fmla="*/ 135 w 1043"/>
              <a:gd name="T77" fmla="*/ 373 h 542"/>
              <a:gd name="T78" fmla="*/ 902 w 1043"/>
              <a:gd name="T79" fmla="*/ 416 h 542"/>
              <a:gd name="T80" fmla="*/ 583 w 1043"/>
              <a:gd name="T81" fmla="*/ 421 h 542"/>
              <a:gd name="T82" fmla="*/ 756 w 1043"/>
              <a:gd name="T83" fmla="*/ 534 h 542"/>
              <a:gd name="T84" fmla="*/ 1017 w 1043"/>
              <a:gd name="T85" fmla="*/ 278 h 542"/>
              <a:gd name="T86" fmla="*/ 198 w 1043"/>
              <a:gd name="T87" fmla="*/ 395 h 542"/>
              <a:gd name="T88" fmla="*/ 720 w 1043"/>
              <a:gd name="T89" fmla="*/ 403 h 542"/>
              <a:gd name="T90" fmla="*/ 883 w 1043"/>
              <a:gd name="T91" fmla="*/ 407 h 542"/>
              <a:gd name="T92" fmla="*/ 171 w 1043"/>
              <a:gd name="T93" fmla="*/ 395 h 542"/>
              <a:gd name="T94" fmla="*/ 896 w 1043"/>
              <a:gd name="T95" fmla="*/ 415 h 542"/>
              <a:gd name="T96" fmla="*/ 51 w 1043"/>
              <a:gd name="T97" fmla="*/ 225 h 542"/>
              <a:gd name="T98" fmla="*/ 611 w 1043"/>
              <a:gd name="T99" fmla="*/ 420 h 542"/>
              <a:gd name="T100" fmla="*/ 123 w 1043"/>
              <a:gd name="T101" fmla="*/ 349 h 542"/>
              <a:gd name="T102" fmla="*/ 218 w 1043"/>
              <a:gd name="T103" fmla="*/ 410 h 542"/>
              <a:gd name="T104" fmla="*/ 318 w 1043"/>
              <a:gd name="T105" fmla="*/ 395 h 542"/>
              <a:gd name="T106" fmla="*/ 106 w 1043"/>
              <a:gd name="T107" fmla="*/ 30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3" h="542">
                <a:moveTo>
                  <a:pt x="711" y="430"/>
                </a:moveTo>
                <a:cubicBezTo>
                  <a:pt x="695" y="430"/>
                  <a:pt x="678" y="431"/>
                  <a:pt x="662" y="430"/>
                </a:cubicBezTo>
                <a:cubicBezTo>
                  <a:pt x="640" y="430"/>
                  <a:pt x="618" y="429"/>
                  <a:pt x="596" y="428"/>
                </a:cubicBezTo>
                <a:cubicBezTo>
                  <a:pt x="573" y="428"/>
                  <a:pt x="551" y="429"/>
                  <a:pt x="528" y="428"/>
                </a:cubicBezTo>
                <a:cubicBezTo>
                  <a:pt x="486" y="428"/>
                  <a:pt x="444" y="426"/>
                  <a:pt x="402" y="426"/>
                </a:cubicBezTo>
                <a:cubicBezTo>
                  <a:pt x="372" y="426"/>
                  <a:pt x="341" y="427"/>
                  <a:pt x="311" y="427"/>
                </a:cubicBezTo>
                <a:cubicBezTo>
                  <a:pt x="272" y="427"/>
                  <a:pt x="233" y="427"/>
                  <a:pt x="194" y="427"/>
                </a:cubicBezTo>
                <a:cubicBezTo>
                  <a:pt x="186" y="427"/>
                  <a:pt x="178" y="427"/>
                  <a:pt x="171" y="428"/>
                </a:cubicBezTo>
                <a:cubicBezTo>
                  <a:pt x="161" y="430"/>
                  <a:pt x="154" y="425"/>
                  <a:pt x="150" y="417"/>
                </a:cubicBezTo>
                <a:cubicBezTo>
                  <a:pt x="134" y="392"/>
                  <a:pt x="118" y="367"/>
                  <a:pt x="104" y="341"/>
                </a:cubicBezTo>
                <a:cubicBezTo>
                  <a:pt x="86" y="310"/>
                  <a:pt x="69" y="280"/>
                  <a:pt x="52" y="249"/>
                </a:cubicBezTo>
                <a:cubicBezTo>
                  <a:pt x="37" y="222"/>
                  <a:pt x="22" y="194"/>
                  <a:pt x="7" y="166"/>
                </a:cubicBezTo>
                <a:cubicBezTo>
                  <a:pt x="4" y="161"/>
                  <a:pt x="2" y="155"/>
                  <a:pt x="0" y="150"/>
                </a:cubicBezTo>
                <a:cubicBezTo>
                  <a:pt x="0" y="148"/>
                  <a:pt x="0" y="146"/>
                  <a:pt x="0" y="144"/>
                </a:cubicBezTo>
                <a:cubicBezTo>
                  <a:pt x="1" y="136"/>
                  <a:pt x="2" y="128"/>
                  <a:pt x="2" y="120"/>
                </a:cubicBezTo>
                <a:cubicBezTo>
                  <a:pt x="2" y="113"/>
                  <a:pt x="5" y="109"/>
                  <a:pt x="11" y="109"/>
                </a:cubicBezTo>
                <a:cubicBezTo>
                  <a:pt x="31" y="108"/>
                  <a:pt x="50" y="108"/>
                  <a:pt x="69" y="108"/>
                </a:cubicBezTo>
                <a:cubicBezTo>
                  <a:pt x="92" y="108"/>
                  <a:pt x="115" y="107"/>
                  <a:pt x="138" y="107"/>
                </a:cubicBezTo>
                <a:cubicBezTo>
                  <a:pt x="183" y="107"/>
                  <a:pt x="229" y="107"/>
                  <a:pt x="274" y="107"/>
                </a:cubicBezTo>
                <a:cubicBezTo>
                  <a:pt x="312" y="107"/>
                  <a:pt x="350" y="107"/>
                  <a:pt x="387" y="107"/>
                </a:cubicBezTo>
                <a:cubicBezTo>
                  <a:pt x="432" y="108"/>
                  <a:pt x="476" y="109"/>
                  <a:pt x="520" y="109"/>
                </a:cubicBezTo>
                <a:cubicBezTo>
                  <a:pt x="541" y="110"/>
                  <a:pt x="562" y="110"/>
                  <a:pt x="582" y="110"/>
                </a:cubicBezTo>
                <a:cubicBezTo>
                  <a:pt x="619" y="111"/>
                  <a:pt x="656" y="112"/>
                  <a:pt x="692" y="112"/>
                </a:cubicBezTo>
                <a:cubicBezTo>
                  <a:pt x="703" y="113"/>
                  <a:pt x="713" y="111"/>
                  <a:pt x="725" y="111"/>
                </a:cubicBezTo>
                <a:cubicBezTo>
                  <a:pt x="721" y="101"/>
                  <a:pt x="718" y="91"/>
                  <a:pt x="714" y="83"/>
                </a:cubicBezTo>
                <a:cubicBezTo>
                  <a:pt x="707" y="69"/>
                  <a:pt x="704" y="55"/>
                  <a:pt x="705" y="41"/>
                </a:cubicBezTo>
                <a:cubicBezTo>
                  <a:pt x="707" y="18"/>
                  <a:pt x="719" y="0"/>
                  <a:pt x="747" y="2"/>
                </a:cubicBezTo>
                <a:cubicBezTo>
                  <a:pt x="766" y="3"/>
                  <a:pt x="782" y="10"/>
                  <a:pt x="796" y="23"/>
                </a:cubicBezTo>
                <a:cubicBezTo>
                  <a:pt x="813" y="38"/>
                  <a:pt x="831" y="53"/>
                  <a:pt x="848" y="69"/>
                </a:cubicBezTo>
                <a:cubicBezTo>
                  <a:pt x="875" y="95"/>
                  <a:pt x="900" y="121"/>
                  <a:pt x="926" y="146"/>
                </a:cubicBezTo>
                <a:cubicBezTo>
                  <a:pt x="949" y="168"/>
                  <a:pt x="971" y="190"/>
                  <a:pt x="994" y="212"/>
                </a:cubicBezTo>
                <a:cubicBezTo>
                  <a:pt x="1007" y="224"/>
                  <a:pt x="1021" y="236"/>
                  <a:pt x="1035" y="248"/>
                </a:cubicBezTo>
                <a:cubicBezTo>
                  <a:pt x="1039" y="253"/>
                  <a:pt x="1043" y="257"/>
                  <a:pt x="1041" y="265"/>
                </a:cubicBezTo>
                <a:cubicBezTo>
                  <a:pt x="1039" y="269"/>
                  <a:pt x="1039" y="274"/>
                  <a:pt x="1040" y="278"/>
                </a:cubicBezTo>
                <a:cubicBezTo>
                  <a:pt x="1041" y="285"/>
                  <a:pt x="1038" y="288"/>
                  <a:pt x="1034" y="292"/>
                </a:cubicBezTo>
                <a:cubicBezTo>
                  <a:pt x="1020" y="306"/>
                  <a:pt x="1006" y="321"/>
                  <a:pt x="992" y="335"/>
                </a:cubicBezTo>
                <a:cubicBezTo>
                  <a:pt x="977" y="350"/>
                  <a:pt x="963" y="366"/>
                  <a:pt x="948" y="381"/>
                </a:cubicBezTo>
                <a:cubicBezTo>
                  <a:pt x="926" y="402"/>
                  <a:pt x="903" y="424"/>
                  <a:pt x="881" y="445"/>
                </a:cubicBezTo>
                <a:cubicBezTo>
                  <a:pt x="850" y="475"/>
                  <a:pt x="819" y="504"/>
                  <a:pt x="784" y="530"/>
                </a:cubicBezTo>
                <a:cubicBezTo>
                  <a:pt x="773" y="538"/>
                  <a:pt x="760" y="542"/>
                  <a:pt x="746" y="541"/>
                </a:cubicBezTo>
                <a:cubicBezTo>
                  <a:pt x="732" y="539"/>
                  <a:pt x="721" y="531"/>
                  <a:pt x="715" y="518"/>
                </a:cubicBezTo>
                <a:cubicBezTo>
                  <a:pt x="702" y="490"/>
                  <a:pt x="697" y="461"/>
                  <a:pt x="711" y="432"/>
                </a:cubicBezTo>
                <a:cubicBezTo>
                  <a:pt x="711" y="432"/>
                  <a:pt x="711" y="431"/>
                  <a:pt x="711" y="430"/>
                </a:cubicBezTo>
                <a:close/>
                <a:moveTo>
                  <a:pt x="125" y="228"/>
                </a:moveTo>
                <a:cubicBezTo>
                  <a:pt x="125" y="228"/>
                  <a:pt x="125" y="229"/>
                  <a:pt x="125" y="230"/>
                </a:cubicBezTo>
                <a:cubicBezTo>
                  <a:pt x="109" y="231"/>
                  <a:pt x="92" y="233"/>
                  <a:pt x="76" y="235"/>
                </a:cubicBezTo>
                <a:cubicBezTo>
                  <a:pt x="81" y="245"/>
                  <a:pt x="86" y="255"/>
                  <a:pt x="90" y="263"/>
                </a:cubicBezTo>
                <a:cubicBezTo>
                  <a:pt x="106" y="263"/>
                  <a:pt x="122" y="263"/>
                  <a:pt x="132" y="263"/>
                </a:cubicBezTo>
                <a:cubicBezTo>
                  <a:pt x="123" y="264"/>
                  <a:pt x="108" y="266"/>
                  <a:pt x="92" y="267"/>
                </a:cubicBezTo>
                <a:cubicBezTo>
                  <a:pt x="96" y="274"/>
                  <a:pt x="98" y="279"/>
                  <a:pt x="102" y="285"/>
                </a:cubicBezTo>
                <a:cubicBezTo>
                  <a:pt x="103" y="287"/>
                  <a:pt x="106" y="288"/>
                  <a:pt x="109" y="288"/>
                </a:cubicBezTo>
                <a:cubicBezTo>
                  <a:pt x="119" y="288"/>
                  <a:pt x="129" y="288"/>
                  <a:pt x="138" y="288"/>
                </a:cubicBezTo>
                <a:cubicBezTo>
                  <a:pt x="138" y="289"/>
                  <a:pt x="138" y="289"/>
                  <a:pt x="139" y="290"/>
                </a:cubicBezTo>
                <a:cubicBezTo>
                  <a:pt x="128" y="290"/>
                  <a:pt x="118" y="291"/>
                  <a:pt x="106" y="292"/>
                </a:cubicBezTo>
                <a:cubicBezTo>
                  <a:pt x="110" y="299"/>
                  <a:pt x="113" y="305"/>
                  <a:pt x="115" y="311"/>
                </a:cubicBezTo>
                <a:cubicBezTo>
                  <a:pt x="117" y="315"/>
                  <a:pt x="121" y="316"/>
                  <a:pt x="125" y="317"/>
                </a:cubicBezTo>
                <a:cubicBezTo>
                  <a:pt x="136" y="317"/>
                  <a:pt x="147" y="319"/>
                  <a:pt x="158" y="320"/>
                </a:cubicBezTo>
                <a:cubicBezTo>
                  <a:pt x="158" y="320"/>
                  <a:pt x="158" y="320"/>
                  <a:pt x="158" y="321"/>
                </a:cubicBezTo>
                <a:cubicBezTo>
                  <a:pt x="146" y="321"/>
                  <a:pt x="134" y="321"/>
                  <a:pt x="121" y="321"/>
                </a:cubicBezTo>
                <a:cubicBezTo>
                  <a:pt x="127" y="332"/>
                  <a:pt x="133" y="342"/>
                  <a:pt x="139" y="353"/>
                </a:cubicBezTo>
                <a:cubicBezTo>
                  <a:pt x="141" y="358"/>
                  <a:pt x="144" y="360"/>
                  <a:pt x="150" y="360"/>
                </a:cubicBezTo>
                <a:cubicBezTo>
                  <a:pt x="164" y="359"/>
                  <a:pt x="178" y="360"/>
                  <a:pt x="192" y="360"/>
                </a:cubicBezTo>
                <a:cubicBezTo>
                  <a:pt x="192" y="361"/>
                  <a:pt x="192" y="362"/>
                  <a:pt x="192" y="363"/>
                </a:cubicBezTo>
                <a:cubicBezTo>
                  <a:pt x="177" y="363"/>
                  <a:pt x="162" y="363"/>
                  <a:pt x="147" y="363"/>
                </a:cubicBezTo>
                <a:cubicBezTo>
                  <a:pt x="146" y="364"/>
                  <a:pt x="146" y="365"/>
                  <a:pt x="146" y="365"/>
                </a:cubicBezTo>
                <a:cubicBezTo>
                  <a:pt x="149" y="369"/>
                  <a:pt x="152" y="374"/>
                  <a:pt x="156" y="375"/>
                </a:cubicBezTo>
                <a:cubicBezTo>
                  <a:pt x="171" y="376"/>
                  <a:pt x="185" y="376"/>
                  <a:pt x="200" y="376"/>
                </a:cubicBezTo>
                <a:cubicBezTo>
                  <a:pt x="206" y="376"/>
                  <a:pt x="211" y="376"/>
                  <a:pt x="217" y="376"/>
                </a:cubicBezTo>
                <a:cubicBezTo>
                  <a:pt x="217" y="377"/>
                  <a:pt x="217" y="378"/>
                  <a:pt x="217" y="378"/>
                </a:cubicBezTo>
                <a:cubicBezTo>
                  <a:pt x="197" y="378"/>
                  <a:pt x="176" y="378"/>
                  <a:pt x="155" y="378"/>
                </a:cubicBezTo>
                <a:cubicBezTo>
                  <a:pt x="159" y="387"/>
                  <a:pt x="165" y="388"/>
                  <a:pt x="173" y="388"/>
                </a:cubicBezTo>
                <a:cubicBezTo>
                  <a:pt x="204" y="388"/>
                  <a:pt x="235" y="388"/>
                  <a:pt x="266" y="388"/>
                </a:cubicBezTo>
                <a:cubicBezTo>
                  <a:pt x="283" y="388"/>
                  <a:pt x="301" y="389"/>
                  <a:pt x="318" y="389"/>
                </a:cubicBezTo>
                <a:cubicBezTo>
                  <a:pt x="335" y="390"/>
                  <a:pt x="352" y="390"/>
                  <a:pt x="369" y="391"/>
                </a:cubicBezTo>
                <a:cubicBezTo>
                  <a:pt x="408" y="392"/>
                  <a:pt x="448" y="393"/>
                  <a:pt x="488" y="394"/>
                </a:cubicBezTo>
                <a:cubicBezTo>
                  <a:pt x="521" y="395"/>
                  <a:pt x="555" y="396"/>
                  <a:pt x="589" y="397"/>
                </a:cubicBezTo>
                <a:cubicBezTo>
                  <a:pt x="611" y="398"/>
                  <a:pt x="633" y="398"/>
                  <a:pt x="654" y="398"/>
                </a:cubicBezTo>
                <a:cubicBezTo>
                  <a:pt x="679" y="397"/>
                  <a:pt x="703" y="396"/>
                  <a:pt x="727" y="395"/>
                </a:cubicBezTo>
                <a:cubicBezTo>
                  <a:pt x="733" y="394"/>
                  <a:pt x="733" y="397"/>
                  <a:pt x="731" y="401"/>
                </a:cubicBezTo>
                <a:cubicBezTo>
                  <a:pt x="727" y="411"/>
                  <a:pt x="722" y="420"/>
                  <a:pt x="718" y="430"/>
                </a:cubicBezTo>
                <a:cubicBezTo>
                  <a:pt x="712" y="445"/>
                  <a:pt x="707" y="459"/>
                  <a:pt x="710" y="475"/>
                </a:cubicBezTo>
                <a:cubicBezTo>
                  <a:pt x="712" y="491"/>
                  <a:pt x="727" y="506"/>
                  <a:pt x="743" y="507"/>
                </a:cubicBezTo>
                <a:cubicBezTo>
                  <a:pt x="755" y="507"/>
                  <a:pt x="766" y="503"/>
                  <a:pt x="775" y="495"/>
                </a:cubicBezTo>
                <a:cubicBezTo>
                  <a:pt x="795" y="476"/>
                  <a:pt x="815" y="458"/>
                  <a:pt x="835" y="439"/>
                </a:cubicBezTo>
                <a:cubicBezTo>
                  <a:pt x="876" y="402"/>
                  <a:pt x="916" y="365"/>
                  <a:pt x="957" y="328"/>
                </a:cubicBezTo>
                <a:cubicBezTo>
                  <a:pt x="981" y="305"/>
                  <a:pt x="1004" y="282"/>
                  <a:pt x="1028" y="260"/>
                </a:cubicBezTo>
                <a:cubicBezTo>
                  <a:pt x="1032" y="256"/>
                  <a:pt x="1032" y="253"/>
                  <a:pt x="1028" y="250"/>
                </a:cubicBezTo>
                <a:cubicBezTo>
                  <a:pt x="1016" y="239"/>
                  <a:pt x="1005" y="229"/>
                  <a:pt x="994" y="218"/>
                </a:cubicBezTo>
                <a:cubicBezTo>
                  <a:pt x="976" y="201"/>
                  <a:pt x="958" y="184"/>
                  <a:pt x="940" y="166"/>
                </a:cubicBezTo>
                <a:cubicBezTo>
                  <a:pt x="933" y="159"/>
                  <a:pt x="925" y="152"/>
                  <a:pt x="917" y="145"/>
                </a:cubicBezTo>
                <a:cubicBezTo>
                  <a:pt x="900" y="128"/>
                  <a:pt x="884" y="110"/>
                  <a:pt x="866" y="93"/>
                </a:cubicBezTo>
                <a:cubicBezTo>
                  <a:pt x="842" y="71"/>
                  <a:pt x="818" y="50"/>
                  <a:pt x="793" y="28"/>
                </a:cubicBezTo>
                <a:cubicBezTo>
                  <a:pt x="779" y="15"/>
                  <a:pt x="762" y="7"/>
                  <a:pt x="742" y="8"/>
                </a:cubicBezTo>
                <a:cubicBezTo>
                  <a:pt x="728" y="8"/>
                  <a:pt x="719" y="15"/>
                  <a:pt x="714" y="28"/>
                </a:cubicBezTo>
                <a:cubicBezTo>
                  <a:pt x="709" y="43"/>
                  <a:pt x="711" y="58"/>
                  <a:pt x="716" y="72"/>
                </a:cubicBezTo>
                <a:cubicBezTo>
                  <a:pt x="720" y="84"/>
                  <a:pt x="726" y="96"/>
                  <a:pt x="731" y="108"/>
                </a:cubicBezTo>
                <a:cubicBezTo>
                  <a:pt x="733" y="113"/>
                  <a:pt x="731" y="117"/>
                  <a:pt x="726" y="117"/>
                </a:cubicBezTo>
                <a:cubicBezTo>
                  <a:pt x="714" y="118"/>
                  <a:pt x="702" y="119"/>
                  <a:pt x="690" y="118"/>
                </a:cubicBezTo>
                <a:cubicBezTo>
                  <a:pt x="655" y="118"/>
                  <a:pt x="620" y="117"/>
                  <a:pt x="585" y="116"/>
                </a:cubicBezTo>
                <a:cubicBezTo>
                  <a:pt x="561" y="116"/>
                  <a:pt x="538" y="116"/>
                  <a:pt x="514" y="116"/>
                </a:cubicBezTo>
                <a:cubicBezTo>
                  <a:pt x="480" y="115"/>
                  <a:pt x="446" y="114"/>
                  <a:pt x="412" y="113"/>
                </a:cubicBezTo>
                <a:cubicBezTo>
                  <a:pt x="376" y="112"/>
                  <a:pt x="339" y="111"/>
                  <a:pt x="302" y="111"/>
                </a:cubicBezTo>
                <a:cubicBezTo>
                  <a:pt x="265" y="111"/>
                  <a:pt x="227" y="112"/>
                  <a:pt x="190" y="113"/>
                </a:cubicBezTo>
                <a:cubicBezTo>
                  <a:pt x="149" y="113"/>
                  <a:pt x="108" y="113"/>
                  <a:pt x="67" y="113"/>
                </a:cubicBezTo>
                <a:cubicBezTo>
                  <a:pt x="51" y="113"/>
                  <a:pt x="35" y="114"/>
                  <a:pt x="20" y="114"/>
                </a:cubicBezTo>
                <a:cubicBezTo>
                  <a:pt x="18" y="115"/>
                  <a:pt x="16" y="115"/>
                  <a:pt x="14" y="116"/>
                </a:cubicBezTo>
                <a:cubicBezTo>
                  <a:pt x="19" y="130"/>
                  <a:pt x="32" y="121"/>
                  <a:pt x="41" y="126"/>
                </a:cubicBezTo>
                <a:cubicBezTo>
                  <a:pt x="33" y="126"/>
                  <a:pt x="27" y="127"/>
                  <a:pt x="20" y="127"/>
                </a:cubicBezTo>
                <a:cubicBezTo>
                  <a:pt x="24" y="139"/>
                  <a:pt x="24" y="139"/>
                  <a:pt x="35" y="138"/>
                </a:cubicBezTo>
                <a:cubicBezTo>
                  <a:pt x="44" y="138"/>
                  <a:pt x="54" y="138"/>
                  <a:pt x="63" y="138"/>
                </a:cubicBezTo>
                <a:cubicBezTo>
                  <a:pt x="51" y="140"/>
                  <a:pt x="39" y="141"/>
                  <a:pt x="27" y="142"/>
                </a:cubicBezTo>
                <a:cubicBezTo>
                  <a:pt x="29" y="146"/>
                  <a:pt x="30" y="149"/>
                  <a:pt x="31" y="152"/>
                </a:cubicBezTo>
                <a:cubicBezTo>
                  <a:pt x="33" y="156"/>
                  <a:pt x="35" y="158"/>
                  <a:pt x="39" y="158"/>
                </a:cubicBezTo>
                <a:cubicBezTo>
                  <a:pt x="46" y="157"/>
                  <a:pt x="52" y="157"/>
                  <a:pt x="58" y="157"/>
                </a:cubicBezTo>
                <a:cubicBezTo>
                  <a:pt x="59" y="157"/>
                  <a:pt x="60" y="158"/>
                  <a:pt x="62" y="159"/>
                </a:cubicBezTo>
                <a:cubicBezTo>
                  <a:pt x="53" y="159"/>
                  <a:pt x="45" y="160"/>
                  <a:pt x="35" y="161"/>
                </a:cubicBezTo>
                <a:cubicBezTo>
                  <a:pt x="40" y="167"/>
                  <a:pt x="42" y="174"/>
                  <a:pt x="47" y="176"/>
                </a:cubicBezTo>
                <a:cubicBezTo>
                  <a:pt x="52" y="178"/>
                  <a:pt x="59" y="177"/>
                  <a:pt x="66" y="177"/>
                </a:cubicBezTo>
                <a:cubicBezTo>
                  <a:pt x="75" y="177"/>
                  <a:pt x="84" y="177"/>
                  <a:pt x="94" y="177"/>
                </a:cubicBezTo>
                <a:cubicBezTo>
                  <a:pt x="94" y="177"/>
                  <a:pt x="94" y="177"/>
                  <a:pt x="94" y="177"/>
                </a:cubicBezTo>
                <a:cubicBezTo>
                  <a:pt x="78" y="178"/>
                  <a:pt x="63" y="179"/>
                  <a:pt x="46" y="180"/>
                </a:cubicBezTo>
                <a:cubicBezTo>
                  <a:pt x="50" y="187"/>
                  <a:pt x="54" y="195"/>
                  <a:pt x="59" y="203"/>
                </a:cubicBezTo>
                <a:cubicBezTo>
                  <a:pt x="69" y="203"/>
                  <a:pt x="78" y="203"/>
                  <a:pt x="88" y="203"/>
                </a:cubicBezTo>
                <a:cubicBezTo>
                  <a:pt x="88" y="203"/>
                  <a:pt x="88" y="203"/>
                  <a:pt x="88" y="203"/>
                </a:cubicBezTo>
                <a:cubicBezTo>
                  <a:pt x="79" y="204"/>
                  <a:pt x="70" y="205"/>
                  <a:pt x="60" y="206"/>
                </a:cubicBezTo>
                <a:cubicBezTo>
                  <a:pt x="64" y="213"/>
                  <a:pt x="67" y="220"/>
                  <a:pt x="71" y="226"/>
                </a:cubicBezTo>
                <a:cubicBezTo>
                  <a:pt x="72" y="228"/>
                  <a:pt x="76" y="231"/>
                  <a:pt x="79" y="231"/>
                </a:cubicBezTo>
                <a:cubicBezTo>
                  <a:pt x="87" y="231"/>
                  <a:pt x="94" y="231"/>
                  <a:pt x="102" y="230"/>
                </a:cubicBezTo>
                <a:cubicBezTo>
                  <a:pt x="110" y="230"/>
                  <a:pt x="117" y="229"/>
                  <a:pt x="125" y="228"/>
                </a:cubicBezTo>
                <a:close/>
                <a:moveTo>
                  <a:pt x="615" y="417"/>
                </a:moveTo>
                <a:cubicBezTo>
                  <a:pt x="615" y="417"/>
                  <a:pt x="616" y="417"/>
                  <a:pt x="616" y="417"/>
                </a:cubicBezTo>
                <a:cubicBezTo>
                  <a:pt x="616" y="412"/>
                  <a:pt x="617" y="408"/>
                  <a:pt x="617" y="404"/>
                </a:cubicBezTo>
                <a:cubicBezTo>
                  <a:pt x="618" y="404"/>
                  <a:pt x="619" y="404"/>
                  <a:pt x="620" y="404"/>
                </a:cubicBezTo>
                <a:cubicBezTo>
                  <a:pt x="620" y="409"/>
                  <a:pt x="621" y="415"/>
                  <a:pt x="621" y="421"/>
                </a:cubicBezTo>
                <a:cubicBezTo>
                  <a:pt x="622" y="421"/>
                  <a:pt x="623" y="421"/>
                  <a:pt x="624" y="421"/>
                </a:cubicBezTo>
                <a:cubicBezTo>
                  <a:pt x="625" y="414"/>
                  <a:pt x="626" y="408"/>
                  <a:pt x="626" y="402"/>
                </a:cubicBezTo>
                <a:cubicBezTo>
                  <a:pt x="623" y="402"/>
                  <a:pt x="619" y="402"/>
                  <a:pt x="615" y="402"/>
                </a:cubicBezTo>
                <a:cubicBezTo>
                  <a:pt x="615" y="407"/>
                  <a:pt x="615" y="412"/>
                  <a:pt x="615" y="417"/>
                </a:cubicBezTo>
                <a:close/>
                <a:moveTo>
                  <a:pt x="629" y="407"/>
                </a:moveTo>
                <a:cubicBezTo>
                  <a:pt x="633" y="399"/>
                  <a:pt x="637" y="407"/>
                  <a:pt x="641" y="406"/>
                </a:cubicBezTo>
                <a:cubicBezTo>
                  <a:pt x="641" y="411"/>
                  <a:pt x="641" y="416"/>
                  <a:pt x="641" y="421"/>
                </a:cubicBezTo>
                <a:cubicBezTo>
                  <a:pt x="642" y="421"/>
                  <a:pt x="643" y="421"/>
                  <a:pt x="644" y="421"/>
                </a:cubicBezTo>
                <a:cubicBezTo>
                  <a:pt x="644" y="417"/>
                  <a:pt x="644" y="414"/>
                  <a:pt x="645" y="410"/>
                </a:cubicBezTo>
                <a:cubicBezTo>
                  <a:pt x="646" y="408"/>
                  <a:pt x="648" y="406"/>
                  <a:pt x="651" y="403"/>
                </a:cubicBezTo>
                <a:cubicBezTo>
                  <a:pt x="645" y="403"/>
                  <a:pt x="638" y="402"/>
                  <a:pt x="632" y="402"/>
                </a:cubicBezTo>
                <a:cubicBezTo>
                  <a:pt x="631" y="402"/>
                  <a:pt x="630" y="405"/>
                  <a:pt x="629" y="407"/>
                </a:cubicBezTo>
                <a:close/>
                <a:moveTo>
                  <a:pt x="78" y="282"/>
                </a:moveTo>
                <a:cubicBezTo>
                  <a:pt x="77" y="282"/>
                  <a:pt x="77" y="283"/>
                  <a:pt x="76" y="283"/>
                </a:cubicBezTo>
                <a:cubicBezTo>
                  <a:pt x="85" y="298"/>
                  <a:pt x="93" y="314"/>
                  <a:pt x="102" y="329"/>
                </a:cubicBezTo>
                <a:cubicBezTo>
                  <a:pt x="102" y="329"/>
                  <a:pt x="103" y="328"/>
                  <a:pt x="104" y="328"/>
                </a:cubicBezTo>
                <a:cubicBezTo>
                  <a:pt x="95" y="313"/>
                  <a:pt x="87" y="297"/>
                  <a:pt x="78" y="282"/>
                </a:cubicBezTo>
                <a:close/>
                <a:moveTo>
                  <a:pt x="155" y="404"/>
                </a:moveTo>
                <a:cubicBezTo>
                  <a:pt x="155" y="399"/>
                  <a:pt x="155" y="395"/>
                  <a:pt x="155" y="391"/>
                </a:cubicBezTo>
                <a:cubicBezTo>
                  <a:pt x="154" y="392"/>
                  <a:pt x="152" y="392"/>
                  <a:pt x="150" y="392"/>
                </a:cubicBezTo>
                <a:cubicBezTo>
                  <a:pt x="150" y="389"/>
                  <a:pt x="149" y="386"/>
                  <a:pt x="149" y="383"/>
                </a:cubicBezTo>
                <a:cubicBezTo>
                  <a:pt x="148" y="380"/>
                  <a:pt x="147" y="377"/>
                  <a:pt x="147" y="375"/>
                </a:cubicBezTo>
                <a:cubicBezTo>
                  <a:pt x="146" y="375"/>
                  <a:pt x="145" y="375"/>
                  <a:pt x="144" y="375"/>
                </a:cubicBezTo>
                <a:cubicBezTo>
                  <a:pt x="143" y="386"/>
                  <a:pt x="148" y="395"/>
                  <a:pt x="155" y="404"/>
                </a:cubicBezTo>
                <a:close/>
                <a:moveTo>
                  <a:pt x="689" y="410"/>
                </a:moveTo>
                <a:cubicBezTo>
                  <a:pt x="691" y="407"/>
                  <a:pt x="693" y="406"/>
                  <a:pt x="695" y="404"/>
                </a:cubicBezTo>
                <a:cubicBezTo>
                  <a:pt x="698" y="421"/>
                  <a:pt x="698" y="421"/>
                  <a:pt x="702" y="420"/>
                </a:cubicBezTo>
                <a:cubicBezTo>
                  <a:pt x="701" y="414"/>
                  <a:pt x="700" y="409"/>
                  <a:pt x="698" y="403"/>
                </a:cubicBezTo>
                <a:cubicBezTo>
                  <a:pt x="690" y="402"/>
                  <a:pt x="690" y="402"/>
                  <a:pt x="689" y="410"/>
                </a:cubicBezTo>
                <a:close/>
                <a:moveTo>
                  <a:pt x="189" y="393"/>
                </a:moveTo>
                <a:cubicBezTo>
                  <a:pt x="188" y="393"/>
                  <a:pt x="187" y="393"/>
                  <a:pt x="186" y="393"/>
                </a:cubicBezTo>
                <a:cubicBezTo>
                  <a:pt x="186" y="398"/>
                  <a:pt x="186" y="404"/>
                  <a:pt x="186" y="409"/>
                </a:cubicBezTo>
                <a:cubicBezTo>
                  <a:pt x="185" y="409"/>
                  <a:pt x="184" y="410"/>
                  <a:pt x="183" y="410"/>
                </a:cubicBezTo>
                <a:cubicBezTo>
                  <a:pt x="182" y="406"/>
                  <a:pt x="181" y="402"/>
                  <a:pt x="180" y="398"/>
                </a:cubicBezTo>
                <a:cubicBezTo>
                  <a:pt x="177" y="411"/>
                  <a:pt x="178" y="412"/>
                  <a:pt x="189" y="410"/>
                </a:cubicBezTo>
                <a:cubicBezTo>
                  <a:pt x="189" y="404"/>
                  <a:pt x="189" y="399"/>
                  <a:pt x="189" y="393"/>
                </a:cubicBezTo>
                <a:close/>
                <a:moveTo>
                  <a:pt x="9" y="144"/>
                </a:moveTo>
                <a:cubicBezTo>
                  <a:pt x="10" y="144"/>
                  <a:pt x="11" y="144"/>
                  <a:pt x="13" y="144"/>
                </a:cubicBezTo>
                <a:cubicBezTo>
                  <a:pt x="12" y="137"/>
                  <a:pt x="11" y="129"/>
                  <a:pt x="11" y="122"/>
                </a:cubicBezTo>
                <a:cubicBezTo>
                  <a:pt x="10" y="122"/>
                  <a:pt x="9" y="122"/>
                  <a:pt x="9" y="122"/>
                </a:cubicBezTo>
                <a:cubicBezTo>
                  <a:pt x="9" y="130"/>
                  <a:pt x="9" y="137"/>
                  <a:pt x="9" y="144"/>
                </a:cubicBezTo>
                <a:close/>
                <a:moveTo>
                  <a:pt x="256" y="394"/>
                </a:moveTo>
                <a:cubicBezTo>
                  <a:pt x="256" y="395"/>
                  <a:pt x="257" y="395"/>
                  <a:pt x="258" y="396"/>
                </a:cubicBezTo>
                <a:cubicBezTo>
                  <a:pt x="257" y="399"/>
                  <a:pt x="257" y="403"/>
                  <a:pt x="256" y="406"/>
                </a:cubicBezTo>
                <a:cubicBezTo>
                  <a:pt x="257" y="406"/>
                  <a:pt x="257" y="406"/>
                  <a:pt x="258" y="406"/>
                </a:cubicBezTo>
                <a:cubicBezTo>
                  <a:pt x="259" y="402"/>
                  <a:pt x="261" y="398"/>
                  <a:pt x="262" y="393"/>
                </a:cubicBezTo>
                <a:cubicBezTo>
                  <a:pt x="248" y="392"/>
                  <a:pt x="247" y="393"/>
                  <a:pt x="249" y="401"/>
                </a:cubicBezTo>
                <a:cubicBezTo>
                  <a:pt x="251" y="399"/>
                  <a:pt x="253" y="396"/>
                  <a:pt x="256" y="394"/>
                </a:cubicBezTo>
                <a:close/>
                <a:moveTo>
                  <a:pt x="276" y="412"/>
                </a:moveTo>
                <a:cubicBezTo>
                  <a:pt x="282" y="410"/>
                  <a:pt x="283" y="402"/>
                  <a:pt x="280" y="392"/>
                </a:cubicBezTo>
                <a:cubicBezTo>
                  <a:pt x="273" y="398"/>
                  <a:pt x="278" y="405"/>
                  <a:pt x="276" y="412"/>
                </a:cubicBezTo>
                <a:close/>
                <a:moveTo>
                  <a:pt x="212" y="394"/>
                </a:moveTo>
                <a:cubicBezTo>
                  <a:pt x="210" y="394"/>
                  <a:pt x="209" y="394"/>
                  <a:pt x="208" y="394"/>
                </a:cubicBezTo>
                <a:cubicBezTo>
                  <a:pt x="208" y="399"/>
                  <a:pt x="208" y="404"/>
                  <a:pt x="208" y="409"/>
                </a:cubicBezTo>
                <a:cubicBezTo>
                  <a:pt x="208" y="410"/>
                  <a:pt x="209" y="412"/>
                  <a:pt x="210" y="412"/>
                </a:cubicBezTo>
                <a:cubicBezTo>
                  <a:pt x="211" y="412"/>
                  <a:pt x="212" y="411"/>
                  <a:pt x="212" y="411"/>
                </a:cubicBezTo>
                <a:cubicBezTo>
                  <a:pt x="212" y="405"/>
                  <a:pt x="212" y="400"/>
                  <a:pt x="212" y="394"/>
                </a:cubicBezTo>
                <a:close/>
                <a:moveTo>
                  <a:pt x="825" y="482"/>
                </a:moveTo>
                <a:cubicBezTo>
                  <a:pt x="826" y="482"/>
                  <a:pt x="827" y="482"/>
                  <a:pt x="827" y="482"/>
                </a:cubicBezTo>
                <a:cubicBezTo>
                  <a:pt x="827" y="474"/>
                  <a:pt x="827" y="466"/>
                  <a:pt x="826" y="456"/>
                </a:cubicBezTo>
                <a:cubicBezTo>
                  <a:pt x="823" y="459"/>
                  <a:pt x="822" y="460"/>
                  <a:pt x="820" y="462"/>
                </a:cubicBezTo>
                <a:cubicBezTo>
                  <a:pt x="821" y="462"/>
                  <a:pt x="821" y="462"/>
                  <a:pt x="822" y="462"/>
                </a:cubicBezTo>
                <a:cubicBezTo>
                  <a:pt x="823" y="469"/>
                  <a:pt x="824" y="475"/>
                  <a:pt x="825" y="482"/>
                </a:cubicBezTo>
                <a:close/>
                <a:moveTo>
                  <a:pt x="915" y="395"/>
                </a:moveTo>
                <a:cubicBezTo>
                  <a:pt x="916" y="395"/>
                  <a:pt x="917" y="395"/>
                  <a:pt x="919" y="395"/>
                </a:cubicBezTo>
                <a:cubicBezTo>
                  <a:pt x="919" y="386"/>
                  <a:pt x="920" y="378"/>
                  <a:pt x="921" y="370"/>
                </a:cubicBezTo>
                <a:cubicBezTo>
                  <a:pt x="920" y="370"/>
                  <a:pt x="919" y="369"/>
                  <a:pt x="919" y="369"/>
                </a:cubicBezTo>
                <a:cubicBezTo>
                  <a:pt x="917" y="378"/>
                  <a:pt x="916" y="386"/>
                  <a:pt x="915" y="395"/>
                </a:cubicBezTo>
                <a:close/>
                <a:moveTo>
                  <a:pt x="774" y="506"/>
                </a:moveTo>
                <a:cubicBezTo>
                  <a:pt x="773" y="505"/>
                  <a:pt x="772" y="504"/>
                  <a:pt x="772" y="504"/>
                </a:cubicBezTo>
                <a:cubicBezTo>
                  <a:pt x="764" y="507"/>
                  <a:pt x="761" y="516"/>
                  <a:pt x="766" y="528"/>
                </a:cubicBezTo>
                <a:cubicBezTo>
                  <a:pt x="767" y="523"/>
                  <a:pt x="766" y="518"/>
                  <a:pt x="767" y="514"/>
                </a:cubicBezTo>
                <a:cubicBezTo>
                  <a:pt x="767" y="512"/>
                  <a:pt x="768" y="510"/>
                  <a:pt x="770" y="508"/>
                </a:cubicBezTo>
                <a:cubicBezTo>
                  <a:pt x="771" y="507"/>
                  <a:pt x="772" y="507"/>
                  <a:pt x="774" y="506"/>
                </a:cubicBezTo>
                <a:close/>
                <a:moveTo>
                  <a:pt x="18" y="138"/>
                </a:moveTo>
                <a:cubicBezTo>
                  <a:pt x="18" y="138"/>
                  <a:pt x="17" y="138"/>
                  <a:pt x="16" y="138"/>
                </a:cubicBezTo>
                <a:cubicBezTo>
                  <a:pt x="16" y="141"/>
                  <a:pt x="17" y="146"/>
                  <a:pt x="16" y="148"/>
                </a:cubicBezTo>
                <a:cubicBezTo>
                  <a:pt x="12" y="153"/>
                  <a:pt x="15" y="156"/>
                  <a:pt x="18" y="159"/>
                </a:cubicBezTo>
                <a:cubicBezTo>
                  <a:pt x="18" y="152"/>
                  <a:pt x="18" y="145"/>
                  <a:pt x="18" y="138"/>
                </a:cubicBezTo>
                <a:close/>
                <a:moveTo>
                  <a:pt x="63" y="246"/>
                </a:moveTo>
                <a:cubicBezTo>
                  <a:pt x="64" y="246"/>
                  <a:pt x="65" y="246"/>
                  <a:pt x="66" y="246"/>
                </a:cubicBezTo>
                <a:cubicBezTo>
                  <a:pt x="65" y="238"/>
                  <a:pt x="64" y="230"/>
                  <a:pt x="63" y="222"/>
                </a:cubicBezTo>
                <a:cubicBezTo>
                  <a:pt x="62" y="222"/>
                  <a:pt x="61" y="222"/>
                  <a:pt x="60" y="222"/>
                </a:cubicBezTo>
                <a:cubicBezTo>
                  <a:pt x="61" y="230"/>
                  <a:pt x="62" y="238"/>
                  <a:pt x="63" y="246"/>
                </a:cubicBezTo>
                <a:close/>
                <a:moveTo>
                  <a:pt x="983" y="332"/>
                </a:moveTo>
                <a:cubicBezTo>
                  <a:pt x="984" y="332"/>
                  <a:pt x="985" y="332"/>
                  <a:pt x="986" y="332"/>
                </a:cubicBezTo>
                <a:cubicBezTo>
                  <a:pt x="987" y="323"/>
                  <a:pt x="988" y="315"/>
                  <a:pt x="990" y="306"/>
                </a:cubicBezTo>
                <a:cubicBezTo>
                  <a:pt x="989" y="306"/>
                  <a:pt x="988" y="306"/>
                  <a:pt x="987" y="306"/>
                </a:cubicBezTo>
                <a:cubicBezTo>
                  <a:pt x="986" y="314"/>
                  <a:pt x="985" y="323"/>
                  <a:pt x="983" y="332"/>
                </a:cubicBezTo>
                <a:close/>
                <a:moveTo>
                  <a:pt x="863" y="455"/>
                </a:moveTo>
                <a:cubicBezTo>
                  <a:pt x="863" y="444"/>
                  <a:pt x="863" y="433"/>
                  <a:pt x="863" y="422"/>
                </a:cubicBezTo>
                <a:cubicBezTo>
                  <a:pt x="859" y="431"/>
                  <a:pt x="860" y="453"/>
                  <a:pt x="863" y="455"/>
                </a:cubicBezTo>
                <a:close/>
                <a:moveTo>
                  <a:pt x="809" y="494"/>
                </a:moveTo>
                <a:cubicBezTo>
                  <a:pt x="810" y="494"/>
                  <a:pt x="810" y="494"/>
                  <a:pt x="811" y="494"/>
                </a:cubicBezTo>
                <a:cubicBezTo>
                  <a:pt x="811" y="487"/>
                  <a:pt x="811" y="479"/>
                  <a:pt x="811" y="471"/>
                </a:cubicBezTo>
                <a:cubicBezTo>
                  <a:pt x="811" y="471"/>
                  <a:pt x="810" y="471"/>
                  <a:pt x="810" y="471"/>
                </a:cubicBezTo>
                <a:cubicBezTo>
                  <a:pt x="810" y="479"/>
                  <a:pt x="809" y="487"/>
                  <a:pt x="809" y="494"/>
                </a:cubicBezTo>
                <a:close/>
                <a:moveTo>
                  <a:pt x="134" y="352"/>
                </a:moveTo>
                <a:cubicBezTo>
                  <a:pt x="133" y="352"/>
                  <a:pt x="132" y="353"/>
                  <a:pt x="131" y="353"/>
                </a:cubicBezTo>
                <a:cubicBezTo>
                  <a:pt x="133" y="359"/>
                  <a:pt x="130" y="367"/>
                  <a:pt x="135" y="373"/>
                </a:cubicBezTo>
                <a:cubicBezTo>
                  <a:pt x="136" y="372"/>
                  <a:pt x="137" y="372"/>
                  <a:pt x="138" y="372"/>
                </a:cubicBezTo>
                <a:cubicBezTo>
                  <a:pt x="136" y="365"/>
                  <a:pt x="135" y="359"/>
                  <a:pt x="134" y="352"/>
                </a:cubicBezTo>
                <a:close/>
                <a:moveTo>
                  <a:pt x="902" y="416"/>
                </a:moveTo>
                <a:cubicBezTo>
                  <a:pt x="903" y="416"/>
                  <a:pt x="904" y="417"/>
                  <a:pt x="905" y="417"/>
                </a:cubicBezTo>
                <a:cubicBezTo>
                  <a:pt x="908" y="409"/>
                  <a:pt x="903" y="402"/>
                  <a:pt x="902" y="395"/>
                </a:cubicBezTo>
                <a:cubicBezTo>
                  <a:pt x="902" y="402"/>
                  <a:pt x="902" y="409"/>
                  <a:pt x="902" y="416"/>
                </a:cubicBezTo>
                <a:close/>
                <a:moveTo>
                  <a:pt x="981" y="315"/>
                </a:moveTo>
                <a:cubicBezTo>
                  <a:pt x="980" y="315"/>
                  <a:pt x="979" y="315"/>
                  <a:pt x="978" y="315"/>
                </a:cubicBezTo>
                <a:cubicBezTo>
                  <a:pt x="977" y="323"/>
                  <a:pt x="975" y="331"/>
                  <a:pt x="974" y="340"/>
                </a:cubicBezTo>
                <a:cubicBezTo>
                  <a:pt x="975" y="340"/>
                  <a:pt x="975" y="340"/>
                  <a:pt x="976" y="340"/>
                </a:cubicBezTo>
                <a:cubicBezTo>
                  <a:pt x="978" y="332"/>
                  <a:pt x="979" y="324"/>
                  <a:pt x="981" y="315"/>
                </a:cubicBezTo>
                <a:close/>
                <a:moveTo>
                  <a:pt x="583" y="421"/>
                </a:moveTo>
                <a:cubicBezTo>
                  <a:pt x="583" y="420"/>
                  <a:pt x="583" y="419"/>
                  <a:pt x="584" y="419"/>
                </a:cubicBezTo>
                <a:cubicBezTo>
                  <a:pt x="576" y="416"/>
                  <a:pt x="582" y="407"/>
                  <a:pt x="577" y="401"/>
                </a:cubicBezTo>
                <a:cubicBezTo>
                  <a:pt x="572" y="407"/>
                  <a:pt x="577" y="412"/>
                  <a:pt x="577" y="416"/>
                </a:cubicBezTo>
                <a:cubicBezTo>
                  <a:pt x="577" y="418"/>
                  <a:pt x="581" y="419"/>
                  <a:pt x="583" y="421"/>
                </a:cubicBezTo>
                <a:close/>
                <a:moveTo>
                  <a:pt x="752" y="535"/>
                </a:moveTo>
                <a:cubicBezTo>
                  <a:pt x="753" y="535"/>
                  <a:pt x="755" y="535"/>
                  <a:pt x="756" y="534"/>
                </a:cubicBezTo>
                <a:cubicBezTo>
                  <a:pt x="755" y="527"/>
                  <a:pt x="754" y="519"/>
                  <a:pt x="753" y="512"/>
                </a:cubicBezTo>
                <a:cubicBezTo>
                  <a:pt x="752" y="512"/>
                  <a:pt x="752" y="512"/>
                  <a:pt x="751" y="512"/>
                </a:cubicBezTo>
                <a:cubicBezTo>
                  <a:pt x="751" y="520"/>
                  <a:pt x="752" y="527"/>
                  <a:pt x="752" y="535"/>
                </a:cubicBezTo>
                <a:close/>
                <a:moveTo>
                  <a:pt x="1011" y="300"/>
                </a:moveTo>
                <a:cubicBezTo>
                  <a:pt x="1012" y="300"/>
                  <a:pt x="1012" y="300"/>
                  <a:pt x="1013" y="300"/>
                </a:cubicBezTo>
                <a:cubicBezTo>
                  <a:pt x="1014" y="293"/>
                  <a:pt x="1016" y="286"/>
                  <a:pt x="1017" y="278"/>
                </a:cubicBezTo>
                <a:cubicBezTo>
                  <a:pt x="1009" y="285"/>
                  <a:pt x="1014" y="293"/>
                  <a:pt x="1011" y="300"/>
                </a:cubicBezTo>
                <a:close/>
                <a:moveTo>
                  <a:pt x="243" y="394"/>
                </a:moveTo>
                <a:cubicBezTo>
                  <a:pt x="238" y="395"/>
                  <a:pt x="232" y="391"/>
                  <a:pt x="231" y="399"/>
                </a:cubicBezTo>
                <a:cubicBezTo>
                  <a:pt x="237" y="392"/>
                  <a:pt x="237" y="400"/>
                  <a:pt x="239" y="404"/>
                </a:cubicBezTo>
                <a:cubicBezTo>
                  <a:pt x="241" y="400"/>
                  <a:pt x="242" y="397"/>
                  <a:pt x="243" y="394"/>
                </a:cubicBezTo>
                <a:close/>
                <a:moveTo>
                  <a:pt x="198" y="395"/>
                </a:moveTo>
                <a:cubicBezTo>
                  <a:pt x="197" y="394"/>
                  <a:pt x="196" y="394"/>
                  <a:pt x="195" y="394"/>
                </a:cubicBezTo>
                <a:cubicBezTo>
                  <a:pt x="194" y="400"/>
                  <a:pt x="193" y="405"/>
                  <a:pt x="192" y="411"/>
                </a:cubicBezTo>
                <a:cubicBezTo>
                  <a:pt x="193" y="411"/>
                  <a:pt x="194" y="411"/>
                  <a:pt x="195" y="411"/>
                </a:cubicBezTo>
                <a:cubicBezTo>
                  <a:pt x="196" y="406"/>
                  <a:pt x="197" y="400"/>
                  <a:pt x="198" y="395"/>
                </a:cubicBezTo>
                <a:close/>
                <a:moveTo>
                  <a:pt x="710" y="419"/>
                </a:moveTo>
                <a:cubicBezTo>
                  <a:pt x="713" y="413"/>
                  <a:pt x="709" y="404"/>
                  <a:pt x="720" y="403"/>
                </a:cubicBezTo>
                <a:cubicBezTo>
                  <a:pt x="711" y="401"/>
                  <a:pt x="707" y="408"/>
                  <a:pt x="710" y="419"/>
                </a:cubicBezTo>
                <a:close/>
                <a:moveTo>
                  <a:pt x="883" y="407"/>
                </a:moveTo>
                <a:cubicBezTo>
                  <a:pt x="882" y="407"/>
                  <a:pt x="881" y="407"/>
                  <a:pt x="881" y="407"/>
                </a:cubicBezTo>
                <a:cubicBezTo>
                  <a:pt x="880" y="414"/>
                  <a:pt x="880" y="421"/>
                  <a:pt x="879" y="429"/>
                </a:cubicBezTo>
                <a:cubicBezTo>
                  <a:pt x="880" y="429"/>
                  <a:pt x="880" y="429"/>
                  <a:pt x="881" y="429"/>
                </a:cubicBezTo>
                <a:cubicBezTo>
                  <a:pt x="882" y="422"/>
                  <a:pt x="882" y="414"/>
                  <a:pt x="883" y="407"/>
                </a:cubicBezTo>
                <a:close/>
                <a:moveTo>
                  <a:pt x="89" y="291"/>
                </a:moveTo>
                <a:cubicBezTo>
                  <a:pt x="90" y="291"/>
                  <a:pt x="91" y="291"/>
                  <a:pt x="92" y="291"/>
                </a:cubicBezTo>
                <a:cubicBezTo>
                  <a:pt x="91" y="284"/>
                  <a:pt x="90" y="277"/>
                  <a:pt x="89" y="270"/>
                </a:cubicBezTo>
                <a:cubicBezTo>
                  <a:pt x="88" y="270"/>
                  <a:pt x="87" y="270"/>
                  <a:pt x="86" y="270"/>
                </a:cubicBezTo>
                <a:cubicBezTo>
                  <a:pt x="87" y="277"/>
                  <a:pt x="88" y="284"/>
                  <a:pt x="89" y="291"/>
                </a:cubicBezTo>
                <a:close/>
                <a:moveTo>
                  <a:pt x="171" y="395"/>
                </a:moveTo>
                <a:cubicBezTo>
                  <a:pt x="162" y="394"/>
                  <a:pt x="159" y="400"/>
                  <a:pt x="163" y="410"/>
                </a:cubicBezTo>
                <a:cubicBezTo>
                  <a:pt x="166" y="405"/>
                  <a:pt x="162" y="397"/>
                  <a:pt x="171" y="395"/>
                </a:cubicBezTo>
                <a:close/>
                <a:moveTo>
                  <a:pt x="897" y="392"/>
                </a:moveTo>
                <a:cubicBezTo>
                  <a:pt x="896" y="392"/>
                  <a:pt x="896" y="392"/>
                  <a:pt x="895" y="392"/>
                </a:cubicBezTo>
                <a:cubicBezTo>
                  <a:pt x="894" y="400"/>
                  <a:pt x="894" y="408"/>
                  <a:pt x="893" y="415"/>
                </a:cubicBezTo>
                <a:cubicBezTo>
                  <a:pt x="894" y="415"/>
                  <a:pt x="895" y="415"/>
                  <a:pt x="896" y="415"/>
                </a:cubicBezTo>
                <a:cubicBezTo>
                  <a:pt x="896" y="408"/>
                  <a:pt x="896" y="400"/>
                  <a:pt x="897" y="392"/>
                </a:cubicBezTo>
                <a:close/>
                <a:moveTo>
                  <a:pt x="51" y="225"/>
                </a:moveTo>
                <a:cubicBezTo>
                  <a:pt x="52" y="225"/>
                  <a:pt x="52" y="225"/>
                  <a:pt x="53" y="225"/>
                </a:cubicBezTo>
                <a:cubicBezTo>
                  <a:pt x="52" y="217"/>
                  <a:pt x="52" y="208"/>
                  <a:pt x="51" y="200"/>
                </a:cubicBezTo>
                <a:cubicBezTo>
                  <a:pt x="50" y="200"/>
                  <a:pt x="50" y="200"/>
                  <a:pt x="49" y="200"/>
                </a:cubicBezTo>
                <a:cubicBezTo>
                  <a:pt x="50" y="209"/>
                  <a:pt x="50" y="217"/>
                  <a:pt x="51" y="225"/>
                </a:cubicBezTo>
                <a:close/>
                <a:moveTo>
                  <a:pt x="420" y="411"/>
                </a:moveTo>
                <a:cubicBezTo>
                  <a:pt x="421" y="411"/>
                  <a:pt x="422" y="410"/>
                  <a:pt x="422" y="410"/>
                </a:cubicBezTo>
                <a:cubicBezTo>
                  <a:pt x="422" y="406"/>
                  <a:pt x="421" y="401"/>
                  <a:pt x="420" y="397"/>
                </a:cubicBezTo>
                <a:cubicBezTo>
                  <a:pt x="419" y="397"/>
                  <a:pt x="418" y="397"/>
                  <a:pt x="417" y="397"/>
                </a:cubicBezTo>
                <a:cubicBezTo>
                  <a:pt x="418" y="402"/>
                  <a:pt x="419" y="406"/>
                  <a:pt x="420" y="411"/>
                </a:cubicBezTo>
                <a:close/>
                <a:moveTo>
                  <a:pt x="611" y="420"/>
                </a:moveTo>
                <a:cubicBezTo>
                  <a:pt x="611" y="414"/>
                  <a:pt x="611" y="408"/>
                  <a:pt x="611" y="403"/>
                </a:cubicBezTo>
                <a:cubicBezTo>
                  <a:pt x="607" y="404"/>
                  <a:pt x="606" y="412"/>
                  <a:pt x="611" y="420"/>
                </a:cubicBezTo>
                <a:close/>
                <a:moveTo>
                  <a:pt x="122" y="331"/>
                </a:moveTo>
                <a:cubicBezTo>
                  <a:pt x="121" y="331"/>
                  <a:pt x="120" y="331"/>
                  <a:pt x="119" y="331"/>
                </a:cubicBezTo>
                <a:cubicBezTo>
                  <a:pt x="120" y="337"/>
                  <a:pt x="120" y="343"/>
                  <a:pt x="121" y="349"/>
                </a:cubicBezTo>
                <a:cubicBezTo>
                  <a:pt x="121" y="349"/>
                  <a:pt x="122" y="349"/>
                  <a:pt x="123" y="349"/>
                </a:cubicBezTo>
                <a:cubicBezTo>
                  <a:pt x="123" y="343"/>
                  <a:pt x="122" y="337"/>
                  <a:pt x="122" y="331"/>
                </a:cubicBezTo>
                <a:close/>
                <a:moveTo>
                  <a:pt x="360" y="395"/>
                </a:moveTo>
                <a:cubicBezTo>
                  <a:pt x="356" y="402"/>
                  <a:pt x="357" y="407"/>
                  <a:pt x="363" y="408"/>
                </a:cubicBezTo>
                <a:cubicBezTo>
                  <a:pt x="362" y="404"/>
                  <a:pt x="361" y="400"/>
                  <a:pt x="360" y="395"/>
                </a:cubicBezTo>
                <a:close/>
                <a:moveTo>
                  <a:pt x="216" y="410"/>
                </a:moveTo>
                <a:cubicBezTo>
                  <a:pt x="217" y="410"/>
                  <a:pt x="217" y="410"/>
                  <a:pt x="218" y="410"/>
                </a:cubicBezTo>
                <a:cubicBezTo>
                  <a:pt x="218" y="405"/>
                  <a:pt x="218" y="400"/>
                  <a:pt x="218" y="395"/>
                </a:cubicBezTo>
                <a:cubicBezTo>
                  <a:pt x="217" y="395"/>
                  <a:pt x="217" y="395"/>
                  <a:pt x="216" y="395"/>
                </a:cubicBezTo>
                <a:cubicBezTo>
                  <a:pt x="216" y="400"/>
                  <a:pt x="216" y="405"/>
                  <a:pt x="216" y="410"/>
                </a:cubicBezTo>
                <a:close/>
                <a:moveTo>
                  <a:pt x="317" y="407"/>
                </a:moveTo>
                <a:cubicBezTo>
                  <a:pt x="317" y="407"/>
                  <a:pt x="318" y="407"/>
                  <a:pt x="319" y="406"/>
                </a:cubicBezTo>
                <a:cubicBezTo>
                  <a:pt x="319" y="403"/>
                  <a:pt x="318" y="399"/>
                  <a:pt x="318" y="395"/>
                </a:cubicBezTo>
                <a:cubicBezTo>
                  <a:pt x="316" y="395"/>
                  <a:pt x="315" y="395"/>
                  <a:pt x="313" y="395"/>
                </a:cubicBezTo>
                <a:cubicBezTo>
                  <a:pt x="314" y="399"/>
                  <a:pt x="315" y="403"/>
                  <a:pt x="317" y="407"/>
                </a:cubicBezTo>
                <a:close/>
                <a:moveTo>
                  <a:pt x="108" y="326"/>
                </a:moveTo>
                <a:cubicBezTo>
                  <a:pt x="109" y="325"/>
                  <a:pt x="110" y="325"/>
                  <a:pt x="111" y="325"/>
                </a:cubicBezTo>
                <a:cubicBezTo>
                  <a:pt x="110" y="319"/>
                  <a:pt x="109" y="313"/>
                  <a:pt x="108" y="307"/>
                </a:cubicBezTo>
                <a:cubicBezTo>
                  <a:pt x="108" y="307"/>
                  <a:pt x="107" y="307"/>
                  <a:pt x="106" y="307"/>
                </a:cubicBezTo>
                <a:cubicBezTo>
                  <a:pt x="107" y="313"/>
                  <a:pt x="107" y="319"/>
                  <a:pt x="108" y="326"/>
                </a:cubicBezTo>
                <a:close/>
              </a:path>
            </a:pathLst>
          </a:custGeom>
          <a:solidFill>
            <a:schemeClr val="accent2"/>
          </a:solidFill>
          <a:ln>
            <a:noFill/>
          </a:ln>
        </p:spPr>
        <p:txBody>
          <a:bodyPr vert="horz" wrap="square" lIns="91440" tIns="45720" rIns="91440" bIns="45720" numCol="1" anchor="t" anchorCtr="0" compatLnSpc="1"/>
          <a:p>
            <a:endParaRPr lang="zh-CN" altLang="en-US"/>
          </a:p>
        </p:txBody>
      </p:sp>
      <p:sp>
        <p:nvSpPr>
          <p:cNvPr id="18" name="矩形 17"/>
          <p:cNvSpPr/>
          <p:nvPr/>
        </p:nvSpPr>
        <p:spPr>
          <a:xfrm>
            <a:off x="5196840" y="5414010"/>
            <a:ext cx="1910715" cy="460375"/>
          </a:xfrm>
          <a:prstGeom prst="rect">
            <a:avLst/>
          </a:prstGeom>
        </p:spPr>
        <p:txBody>
          <a:bodyPr wrap="square">
            <a:spAutoFit/>
          </a:bodyPr>
          <a:p>
            <a:pPr algn="ctr"/>
            <a:r>
              <a:rPr lang="zh-CN" altLang="en-US" sz="2400" dirty="0">
                <a:solidFill>
                  <a:schemeClr val="accent2">
                    <a:lumMod val="75000"/>
                  </a:schemeClr>
                </a:solidFill>
                <a:latin typeface="宋体" panose="02010600030101010101" pitchFamily="2" charset="-122"/>
                <a:ea typeface="宋体" panose="02010600030101010101" pitchFamily="2" charset="-122"/>
              </a:rPr>
              <a:t>情节协同</a:t>
            </a:r>
            <a:endParaRPr lang="zh-CN" altLang="en-US" sz="2400" dirty="0">
              <a:solidFill>
                <a:schemeClr val="accent2">
                  <a:lumMod val="75000"/>
                </a:schemeClr>
              </a:solidFill>
              <a:latin typeface="宋体" panose="02010600030101010101" pitchFamily="2" charset="-122"/>
              <a:ea typeface="宋体" panose="02010600030101010101" pitchFamily="2" charset="-122"/>
            </a:endParaRPr>
          </a:p>
        </p:txBody>
      </p:sp>
      <p:sp>
        <p:nvSpPr>
          <p:cNvPr id="11" name="Freeform 5"/>
          <p:cNvSpPr>
            <a:spLocks noEditPoints="1"/>
          </p:cNvSpPr>
          <p:nvPr/>
        </p:nvSpPr>
        <p:spPr bwMode="auto">
          <a:xfrm>
            <a:off x="956945" y="4990465"/>
            <a:ext cx="2682875" cy="1466850"/>
          </a:xfrm>
          <a:custGeom>
            <a:avLst/>
            <a:gdLst>
              <a:gd name="T0" fmla="*/ 311 w 1043"/>
              <a:gd name="T1" fmla="*/ 427 h 542"/>
              <a:gd name="T2" fmla="*/ 7 w 1043"/>
              <a:gd name="T3" fmla="*/ 166 h 542"/>
              <a:gd name="T4" fmla="*/ 138 w 1043"/>
              <a:gd name="T5" fmla="*/ 107 h 542"/>
              <a:gd name="T6" fmla="*/ 725 w 1043"/>
              <a:gd name="T7" fmla="*/ 111 h 542"/>
              <a:gd name="T8" fmla="*/ 926 w 1043"/>
              <a:gd name="T9" fmla="*/ 146 h 542"/>
              <a:gd name="T10" fmla="*/ 992 w 1043"/>
              <a:gd name="T11" fmla="*/ 335 h 542"/>
              <a:gd name="T12" fmla="*/ 711 w 1043"/>
              <a:gd name="T13" fmla="*/ 432 h 542"/>
              <a:gd name="T14" fmla="*/ 132 w 1043"/>
              <a:gd name="T15" fmla="*/ 263 h 542"/>
              <a:gd name="T16" fmla="*/ 106 w 1043"/>
              <a:gd name="T17" fmla="*/ 292 h 542"/>
              <a:gd name="T18" fmla="*/ 139 w 1043"/>
              <a:gd name="T19" fmla="*/ 353 h 542"/>
              <a:gd name="T20" fmla="*/ 156 w 1043"/>
              <a:gd name="T21" fmla="*/ 375 h 542"/>
              <a:gd name="T22" fmla="*/ 266 w 1043"/>
              <a:gd name="T23" fmla="*/ 388 h 542"/>
              <a:gd name="T24" fmla="*/ 727 w 1043"/>
              <a:gd name="T25" fmla="*/ 395 h 542"/>
              <a:gd name="T26" fmla="*/ 835 w 1043"/>
              <a:gd name="T27" fmla="*/ 439 h 542"/>
              <a:gd name="T28" fmla="*/ 917 w 1043"/>
              <a:gd name="T29" fmla="*/ 145 h 542"/>
              <a:gd name="T30" fmla="*/ 731 w 1043"/>
              <a:gd name="T31" fmla="*/ 108 h 542"/>
              <a:gd name="T32" fmla="*/ 302 w 1043"/>
              <a:gd name="T33" fmla="*/ 111 h 542"/>
              <a:gd name="T34" fmla="*/ 20 w 1043"/>
              <a:gd name="T35" fmla="*/ 127 h 542"/>
              <a:gd name="T36" fmla="*/ 58 w 1043"/>
              <a:gd name="T37" fmla="*/ 157 h 542"/>
              <a:gd name="T38" fmla="*/ 94 w 1043"/>
              <a:gd name="T39" fmla="*/ 177 h 542"/>
              <a:gd name="T40" fmla="*/ 71 w 1043"/>
              <a:gd name="T41" fmla="*/ 226 h 542"/>
              <a:gd name="T42" fmla="*/ 617 w 1043"/>
              <a:gd name="T43" fmla="*/ 404 h 542"/>
              <a:gd name="T44" fmla="*/ 615 w 1043"/>
              <a:gd name="T45" fmla="*/ 417 h 542"/>
              <a:gd name="T46" fmla="*/ 651 w 1043"/>
              <a:gd name="T47" fmla="*/ 403 h 542"/>
              <a:gd name="T48" fmla="*/ 104 w 1043"/>
              <a:gd name="T49" fmla="*/ 328 h 542"/>
              <a:gd name="T50" fmla="*/ 147 w 1043"/>
              <a:gd name="T51" fmla="*/ 375 h 542"/>
              <a:gd name="T52" fmla="*/ 698 w 1043"/>
              <a:gd name="T53" fmla="*/ 403 h 542"/>
              <a:gd name="T54" fmla="*/ 180 w 1043"/>
              <a:gd name="T55" fmla="*/ 398 h 542"/>
              <a:gd name="T56" fmla="*/ 9 w 1043"/>
              <a:gd name="T57" fmla="*/ 122 h 542"/>
              <a:gd name="T58" fmla="*/ 262 w 1043"/>
              <a:gd name="T59" fmla="*/ 393 h 542"/>
              <a:gd name="T60" fmla="*/ 212 w 1043"/>
              <a:gd name="T61" fmla="*/ 394 h 542"/>
              <a:gd name="T62" fmla="*/ 825 w 1043"/>
              <a:gd name="T63" fmla="*/ 482 h 542"/>
              <a:gd name="T64" fmla="*/ 915 w 1043"/>
              <a:gd name="T65" fmla="*/ 395 h 542"/>
              <a:gd name="T66" fmla="*/ 772 w 1043"/>
              <a:gd name="T67" fmla="*/ 504 h 542"/>
              <a:gd name="T68" fmla="*/ 16 w 1043"/>
              <a:gd name="T69" fmla="*/ 138 h 542"/>
              <a:gd name="T70" fmla="*/ 63 w 1043"/>
              <a:gd name="T71" fmla="*/ 222 h 542"/>
              <a:gd name="T72" fmla="*/ 987 w 1043"/>
              <a:gd name="T73" fmla="*/ 306 h 542"/>
              <a:gd name="T74" fmla="*/ 811 w 1043"/>
              <a:gd name="T75" fmla="*/ 494 h 542"/>
              <a:gd name="T76" fmla="*/ 135 w 1043"/>
              <a:gd name="T77" fmla="*/ 373 h 542"/>
              <a:gd name="T78" fmla="*/ 902 w 1043"/>
              <a:gd name="T79" fmla="*/ 416 h 542"/>
              <a:gd name="T80" fmla="*/ 583 w 1043"/>
              <a:gd name="T81" fmla="*/ 421 h 542"/>
              <a:gd name="T82" fmla="*/ 756 w 1043"/>
              <a:gd name="T83" fmla="*/ 534 h 542"/>
              <a:gd name="T84" fmla="*/ 1017 w 1043"/>
              <a:gd name="T85" fmla="*/ 278 h 542"/>
              <a:gd name="T86" fmla="*/ 198 w 1043"/>
              <a:gd name="T87" fmla="*/ 395 h 542"/>
              <a:gd name="T88" fmla="*/ 720 w 1043"/>
              <a:gd name="T89" fmla="*/ 403 h 542"/>
              <a:gd name="T90" fmla="*/ 883 w 1043"/>
              <a:gd name="T91" fmla="*/ 407 h 542"/>
              <a:gd name="T92" fmla="*/ 171 w 1043"/>
              <a:gd name="T93" fmla="*/ 395 h 542"/>
              <a:gd name="T94" fmla="*/ 896 w 1043"/>
              <a:gd name="T95" fmla="*/ 415 h 542"/>
              <a:gd name="T96" fmla="*/ 51 w 1043"/>
              <a:gd name="T97" fmla="*/ 225 h 542"/>
              <a:gd name="T98" fmla="*/ 611 w 1043"/>
              <a:gd name="T99" fmla="*/ 420 h 542"/>
              <a:gd name="T100" fmla="*/ 123 w 1043"/>
              <a:gd name="T101" fmla="*/ 349 h 542"/>
              <a:gd name="T102" fmla="*/ 218 w 1043"/>
              <a:gd name="T103" fmla="*/ 410 h 542"/>
              <a:gd name="T104" fmla="*/ 318 w 1043"/>
              <a:gd name="T105" fmla="*/ 395 h 542"/>
              <a:gd name="T106" fmla="*/ 106 w 1043"/>
              <a:gd name="T107" fmla="*/ 30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3" h="542">
                <a:moveTo>
                  <a:pt x="711" y="430"/>
                </a:moveTo>
                <a:cubicBezTo>
                  <a:pt x="695" y="430"/>
                  <a:pt x="678" y="431"/>
                  <a:pt x="662" y="430"/>
                </a:cubicBezTo>
                <a:cubicBezTo>
                  <a:pt x="640" y="430"/>
                  <a:pt x="618" y="429"/>
                  <a:pt x="596" y="428"/>
                </a:cubicBezTo>
                <a:cubicBezTo>
                  <a:pt x="573" y="428"/>
                  <a:pt x="551" y="429"/>
                  <a:pt x="528" y="428"/>
                </a:cubicBezTo>
                <a:cubicBezTo>
                  <a:pt x="486" y="428"/>
                  <a:pt x="444" y="426"/>
                  <a:pt x="402" y="426"/>
                </a:cubicBezTo>
                <a:cubicBezTo>
                  <a:pt x="372" y="426"/>
                  <a:pt x="341" y="427"/>
                  <a:pt x="311" y="427"/>
                </a:cubicBezTo>
                <a:cubicBezTo>
                  <a:pt x="272" y="427"/>
                  <a:pt x="233" y="427"/>
                  <a:pt x="194" y="427"/>
                </a:cubicBezTo>
                <a:cubicBezTo>
                  <a:pt x="186" y="427"/>
                  <a:pt x="178" y="427"/>
                  <a:pt x="171" y="428"/>
                </a:cubicBezTo>
                <a:cubicBezTo>
                  <a:pt x="161" y="430"/>
                  <a:pt x="154" y="425"/>
                  <a:pt x="150" y="417"/>
                </a:cubicBezTo>
                <a:cubicBezTo>
                  <a:pt x="134" y="392"/>
                  <a:pt x="118" y="367"/>
                  <a:pt x="104" y="341"/>
                </a:cubicBezTo>
                <a:cubicBezTo>
                  <a:pt x="86" y="310"/>
                  <a:pt x="69" y="280"/>
                  <a:pt x="52" y="249"/>
                </a:cubicBezTo>
                <a:cubicBezTo>
                  <a:pt x="37" y="222"/>
                  <a:pt x="22" y="194"/>
                  <a:pt x="7" y="166"/>
                </a:cubicBezTo>
                <a:cubicBezTo>
                  <a:pt x="4" y="161"/>
                  <a:pt x="2" y="155"/>
                  <a:pt x="0" y="150"/>
                </a:cubicBezTo>
                <a:cubicBezTo>
                  <a:pt x="0" y="148"/>
                  <a:pt x="0" y="146"/>
                  <a:pt x="0" y="144"/>
                </a:cubicBezTo>
                <a:cubicBezTo>
                  <a:pt x="1" y="136"/>
                  <a:pt x="2" y="128"/>
                  <a:pt x="2" y="120"/>
                </a:cubicBezTo>
                <a:cubicBezTo>
                  <a:pt x="2" y="113"/>
                  <a:pt x="5" y="109"/>
                  <a:pt x="11" y="109"/>
                </a:cubicBezTo>
                <a:cubicBezTo>
                  <a:pt x="31" y="108"/>
                  <a:pt x="50" y="108"/>
                  <a:pt x="69" y="108"/>
                </a:cubicBezTo>
                <a:cubicBezTo>
                  <a:pt x="92" y="108"/>
                  <a:pt x="115" y="107"/>
                  <a:pt x="138" y="107"/>
                </a:cubicBezTo>
                <a:cubicBezTo>
                  <a:pt x="183" y="107"/>
                  <a:pt x="229" y="107"/>
                  <a:pt x="274" y="107"/>
                </a:cubicBezTo>
                <a:cubicBezTo>
                  <a:pt x="312" y="107"/>
                  <a:pt x="350" y="107"/>
                  <a:pt x="387" y="107"/>
                </a:cubicBezTo>
                <a:cubicBezTo>
                  <a:pt x="432" y="108"/>
                  <a:pt x="476" y="109"/>
                  <a:pt x="520" y="109"/>
                </a:cubicBezTo>
                <a:cubicBezTo>
                  <a:pt x="541" y="110"/>
                  <a:pt x="562" y="110"/>
                  <a:pt x="582" y="110"/>
                </a:cubicBezTo>
                <a:cubicBezTo>
                  <a:pt x="619" y="111"/>
                  <a:pt x="656" y="112"/>
                  <a:pt x="692" y="112"/>
                </a:cubicBezTo>
                <a:cubicBezTo>
                  <a:pt x="703" y="113"/>
                  <a:pt x="713" y="111"/>
                  <a:pt x="725" y="111"/>
                </a:cubicBezTo>
                <a:cubicBezTo>
                  <a:pt x="721" y="101"/>
                  <a:pt x="718" y="91"/>
                  <a:pt x="714" y="83"/>
                </a:cubicBezTo>
                <a:cubicBezTo>
                  <a:pt x="707" y="69"/>
                  <a:pt x="704" y="55"/>
                  <a:pt x="705" y="41"/>
                </a:cubicBezTo>
                <a:cubicBezTo>
                  <a:pt x="707" y="18"/>
                  <a:pt x="719" y="0"/>
                  <a:pt x="747" y="2"/>
                </a:cubicBezTo>
                <a:cubicBezTo>
                  <a:pt x="766" y="3"/>
                  <a:pt x="782" y="10"/>
                  <a:pt x="796" y="23"/>
                </a:cubicBezTo>
                <a:cubicBezTo>
                  <a:pt x="813" y="38"/>
                  <a:pt x="831" y="53"/>
                  <a:pt x="848" y="69"/>
                </a:cubicBezTo>
                <a:cubicBezTo>
                  <a:pt x="875" y="95"/>
                  <a:pt x="900" y="121"/>
                  <a:pt x="926" y="146"/>
                </a:cubicBezTo>
                <a:cubicBezTo>
                  <a:pt x="949" y="168"/>
                  <a:pt x="971" y="190"/>
                  <a:pt x="994" y="212"/>
                </a:cubicBezTo>
                <a:cubicBezTo>
                  <a:pt x="1007" y="224"/>
                  <a:pt x="1021" y="236"/>
                  <a:pt x="1035" y="248"/>
                </a:cubicBezTo>
                <a:cubicBezTo>
                  <a:pt x="1039" y="253"/>
                  <a:pt x="1043" y="257"/>
                  <a:pt x="1041" y="265"/>
                </a:cubicBezTo>
                <a:cubicBezTo>
                  <a:pt x="1039" y="269"/>
                  <a:pt x="1039" y="274"/>
                  <a:pt x="1040" y="278"/>
                </a:cubicBezTo>
                <a:cubicBezTo>
                  <a:pt x="1041" y="285"/>
                  <a:pt x="1038" y="288"/>
                  <a:pt x="1034" y="292"/>
                </a:cubicBezTo>
                <a:cubicBezTo>
                  <a:pt x="1020" y="306"/>
                  <a:pt x="1006" y="321"/>
                  <a:pt x="992" y="335"/>
                </a:cubicBezTo>
                <a:cubicBezTo>
                  <a:pt x="977" y="350"/>
                  <a:pt x="963" y="366"/>
                  <a:pt x="948" y="381"/>
                </a:cubicBezTo>
                <a:cubicBezTo>
                  <a:pt x="926" y="402"/>
                  <a:pt x="903" y="424"/>
                  <a:pt x="881" y="445"/>
                </a:cubicBezTo>
                <a:cubicBezTo>
                  <a:pt x="850" y="475"/>
                  <a:pt x="819" y="504"/>
                  <a:pt x="784" y="530"/>
                </a:cubicBezTo>
                <a:cubicBezTo>
                  <a:pt x="773" y="538"/>
                  <a:pt x="760" y="542"/>
                  <a:pt x="746" y="541"/>
                </a:cubicBezTo>
                <a:cubicBezTo>
                  <a:pt x="732" y="539"/>
                  <a:pt x="721" y="531"/>
                  <a:pt x="715" y="518"/>
                </a:cubicBezTo>
                <a:cubicBezTo>
                  <a:pt x="702" y="490"/>
                  <a:pt x="697" y="461"/>
                  <a:pt x="711" y="432"/>
                </a:cubicBezTo>
                <a:cubicBezTo>
                  <a:pt x="711" y="432"/>
                  <a:pt x="711" y="431"/>
                  <a:pt x="711" y="430"/>
                </a:cubicBezTo>
                <a:close/>
                <a:moveTo>
                  <a:pt x="125" y="228"/>
                </a:moveTo>
                <a:cubicBezTo>
                  <a:pt x="125" y="228"/>
                  <a:pt x="125" y="229"/>
                  <a:pt x="125" y="230"/>
                </a:cubicBezTo>
                <a:cubicBezTo>
                  <a:pt x="109" y="231"/>
                  <a:pt x="92" y="233"/>
                  <a:pt x="76" y="235"/>
                </a:cubicBezTo>
                <a:cubicBezTo>
                  <a:pt x="81" y="245"/>
                  <a:pt x="86" y="255"/>
                  <a:pt x="90" y="263"/>
                </a:cubicBezTo>
                <a:cubicBezTo>
                  <a:pt x="106" y="263"/>
                  <a:pt x="122" y="263"/>
                  <a:pt x="132" y="263"/>
                </a:cubicBezTo>
                <a:cubicBezTo>
                  <a:pt x="123" y="264"/>
                  <a:pt x="108" y="266"/>
                  <a:pt x="92" y="267"/>
                </a:cubicBezTo>
                <a:cubicBezTo>
                  <a:pt x="96" y="274"/>
                  <a:pt x="98" y="279"/>
                  <a:pt x="102" y="285"/>
                </a:cubicBezTo>
                <a:cubicBezTo>
                  <a:pt x="103" y="287"/>
                  <a:pt x="106" y="288"/>
                  <a:pt x="109" y="288"/>
                </a:cubicBezTo>
                <a:cubicBezTo>
                  <a:pt x="119" y="288"/>
                  <a:pt x="129" y="288"/>
                  <a:pt x="138" y="288"/>
                </a:cubicBezTo>
                <a:cubicBezTo>
                  <a:pt x="138" y="289"/>
                  <a:pt x="138" y="289"/>
                  <a:pt x="139" y="290"/>
                </a:cubicBezTo>
                <a:cubicBezTo>
                  <a:pt x="128" y="290"/>
                  <a:pt x="118" y="291"/>
                  <a:pt x="106" y="292"/>
                </a:cubicBezTo>
                <a:cubicBezTo>
                  <a:pt x="110" y="299"/>
                  <a:pt x="113" y="305"/>
                  <a:pt x="115" y="311"/>
                </a:cubicBezTo>
                <a:cubicBezTo>
                  <a:pt x="117" y="315"/>
                  <a:pt x="121" y="316"/>
                  <a:pt x="125" y="317"/>
                </a:cubicBezTo>
                <a:cubicBezTo>
                  <a:pt x="136" y="317"/>
                  <a:pt x="147" y="319"/>
                  <a:pt x="158" y="320"/>
                </a:cubicBezTo>
                <a:cubicBezTo>
                  <a:pt x="158" y="320"/>
                  <a:pt x="158" y="320"/>
                  <a:pt x="158" y="321"/>
                </a:cubicBezTo>
                <a:cubicBezTo>
                  <a:pt x="146" y="321"/>
                  <a:pt x="134" y="321"/>
                  <a:pt x="121" y="321"/>
                </a:cubicBezTo>
                <a:cubicBezTo>
                  <a:pt x="127" y="332"/>
                  <a:pt x="133" y="342"/>
                  <a:pt x="139" y="353"/>
                </a:cubicBezTo>
                <a:cubicBezTo>
                  <a:pt x="141" y="358"/>
                  <a:pt x="144" y="360"/>
                  <a:pt x="150" y="360"/>
                </a:cubicBezTo>
                <a:cubicBezTo>
                  <a:pt x="164" y="359"/>
                  <a:pt x="178" y="360"/>
                  <a:pt x="192" y="360"/>
                </a:cubicBezTo>
                <a:cubicBezTo>
                  <a:pt x="192" y="361"/>
                  <a:pt x="192" y="362"/>
                  <a:pt x="192" y="363"/>
                </a:cubicBezTo>
                <a:cubicBezTo>
                  <a:pt x="177" y="363"/>
                  <a:pt x="162" y="363"/>
                  <a:pt x="147" y="363"/>
                </a:cubicBezTo>
                <a:cubicBezTo>
                  <a:pt x="146" y="364"/>
                  <a:pt x="146" y="365"/>
                  <a:pt x="146" y="365"/>
                </a:cubicBezTo>
                <a:cubicBezTo>
                  <a:pt x="149" y="369"/>
                  <a:pt x="152" y="374"/>
                  <a:pt x="156" y="375"/>
                </a:cubicBezTo>
                <a:cubicBezTo>
                  <a:pt x="171" y="376"/>
                  <a:pt x="185" y="376"/>
                  <a:pt x="200" y="376"/>
                </a:cubicBezTo>
                <a:cubicBezTo>
                  <a:pt x="206" y="376"/>
                  <a:pt x="211" y="376"/>
                  <a:pt x="217" y="376"/>
                </a:cubicBezTo>
                <a:cubicBezTo>
                  <a:pt x="217" y="377"/>
                  <a:pt x="217" y="378"/>
                  <a:pt x="217" y="378"/>
                </a:cubicBezTo>
                <a:cubicBezTo>
                  <a:pt x="197" y="378"/>
                  <a:pt x="176" y="378"/>
                  <a:pt x="155" y="378"/>
                </a:cubicBezTo>
                <a:cubicBezTo>
                  <a:pt x="159" y="387"/>
                  <a:pt x="165" y="388"/>
                  <a:pt x="173" y="388"/>
                </a:cubicBezTo>
                <a:cubicBezTo>
                  <a:pt x="204" y="388"/>
                  <a:pt x="235" y="388"/>
                  <a:pt x="266" y="388"/>
                </a:cubicBezTo>
                <a:cubicBezTo>
                  <a:pt x="283" y="388"/>
                  <a:pt x="301" y="389"/>
                  <a:pt x="318" y="389"/>
                </a:cubicBezTo>
                <a:cubicBezTo>
                  <a:pt x="335" y="390"/>
                  <a:pt x="352" y="390"/>
                  <a:pt x="369" y="391"/>
                </a:cubicBezTo>
                <a:cubicBezTo>
                  <a:pt x="408" y="392"/>
                  <a:pt x="448" y="393"/>
                  <a:pt x="488" y="394"/>
                </a:cubicBezTo>
                <a:cubicBezTo>
                  <a:pt x="521" y="395"/>
                  <a:pt x="555" y="396"/>
                  <a:pt x="589" y="397"/>
                </a:cubicBezTo>
                <a:cubicBezTo>
                  <a:pt x="611" y="398"/>
                  <a:pt x="633" y="398"/>
                  <a:pt x="654" y="398"/>
                </a:cubicBezTo>
                <a:cubicBezTo>
                  <a:pt x="679" y="397"/>
                  <a:pt x="703" y="396"/>
                  <a:pt x="727" y="395"/>
                </a:cubicBezTo>
                <a:cubicBezTo>
                  <a:pt x="733" y="394"/>
                  <a:pt x="733" y="397"/>
                  <a:pt x="731" y="401"/>
                </a:cubicBezTo>
                <a:cubicBezTo>
                  <a:pt x="727" y="411"/>
                  <a:pt x="722" y="420"/>
                  <a:pt x="718" y="430"/>
                </a:cubicBezTo>
                <a:cubicBezTo>
                  <a:pt x="712" y="445"/>
                  <a:pt x="707" y="459"/>
                  <a:pt x="710" y="475"/>
                </a:cubicBezTo>
                <a:cubicBezTo>
                  <a:pt x="712" y="491"/>
                  <a:pt x="727" y="506"/>
                  <a:pt x="743" y="507"/>
                </a:cubicBezTo>
                <a:cubicBezTo>
                  <a:pt x="755" y="507"/>
                  <a:pt x="766" y="503"/>
                  <a:pt x="775" y="495"/>
                </a:cubicBezTo>
                <a:cubicBezTo>
                  <a:pt x="795" y="476"/>
                  <a:pt x="815" y="458"/>
                  <a:pt x="835" y="439"/>
                </a:cubicBezTo>
                <a:cubicBezTo>
                  <a:pt x="876" y="402"/>
                  <a:pt x="916" y="365"/>
                  <a:pt x="957" y="328"/>
                </a:cubicBezTo>
                <a:cubicBezTo>
                  <a:pt x="981" y="305"/>
                  <a:pt x="1004" y="282"/>
                  <a:pt x="1028" y="260"/>
                </a:cubicBezTo>
                <a:cubicBezTo>
                  <a:pt x="1032" y="256"/>
                  <a:pt x="1032" y="253"/>
                  <a:pt x="1028" y="250"/>
                </a:cubicBezTo>
                <a:cubicBezTo>
                  <a:pt x="1016" y="239"/>
                  <a:pt x="1005" y="229"/>
                  <a:pt x="994" y="218"/>
                </a:cubicBezTo>
                <a:cubicBezTo>
                  <a:pt x="976" y="201"/>
                  <a:pt x="958" y="184"/>
                  <a:pt x="940" y="166"/>
                </a:cubicBezTo>
                <a:cubicBezTo>
                  <a:pt x="933" y="159"/>
                  <a:pt x="925" y="152"/>
                  <a:pt x="917" y="145"/>
                </a:cubicBezTo>
                <a:cubicBezTo>
                  <a:pt x="900" y="128"/>
                  <a:pt x="884" y="110"/>
                  <a:pt x="866" y="93"/>
                </a:cubicBezTo>
                <a:cubicBezTo>
                  <a:pt x="842" y="71"/>
                  <a:pt x="818" y="50"/>
                  <a:pt x="793" y="28"/>
                </a:cubicBezTo>
                <a:cubicBezTo>
                  <a:pt x="779" y="15"/>
                  <a:pt x="762" y="7"/>
                  <a:pt x="742" y="8"/>
                </a:cubicBezTo>
                <a:cubicBezTo>
                  <a:pt x="728" y="8"/>
                  <a:pt x="719" y="15"/>
                  <a:pt x="714" y="28"/>
                </a:cubicBezTo>
                <a:cubicBezTo>
                  <a:pt x="709" y="43"/>
                  <a:pt x="711" y="58"/>
                  <a:pt x="716" y="72"/>
                </a:cubicBezTo>
                <a:cubicBezTo>
                  <a:pt x="720" y="84"/>
                  <a:pt x="726" y="96"/>
                  <a:pt x="731" y="108"/>
                </a:cubicBezTo>
                <a:cubicBezTo>
                  <a:pt x="733" y="113"/>
                  <a:pt x="731" y="117"/>
                  <a:pt x="726" y="117"/>
                </a:cubicBezTo>
                <a:cubicBezTo>
                  <a:pt x="714" y="118"/>
                  <a:pt x="702" y="119"/>
                  <a:pt x="690" y="118"/>
                </a:cubicBezTo>
                <a:cubicBezTo>
                  <a:pt x="655" y="118"/>
                  <a:pt x="620" y="117"/>
                  <a:pt x="585" y="116"/>
                </a:cubicBezTo>
                <a:cubicBezTo>
                  <a:pt x="561" y="116"/>
                  <a:pt x="538" y="116"/>
                  <a:pt x="514" y="116"/>
                </a:cubicBezTo>
                <a:cubicBezTo>
                  <a:pt x="480" y="115"/>
                  <a:pt x="446" y="114"/>
                  <a:pt x="412" y="113"/>
                </a:cubicBezTo>
                <a:cubicBezTo>
                  <a:pt x="376" y="112"/>
                  <a:pt x="339" y="111"/>
                  <a:pt x="302" y="111"/>
                </a:cubicBezTo>
                <a:cubicBezTo>
                  <a:pt x="265" y="111"/>
                  <a:pt x="227" y="112"/>
                  <a:pt x="190" y="113"/>
                </a:cubicBezTo>
                <a:cubicBezTo>
                  <a:pt x="149" y="113"/>
                  <a:pt x="108" y="113"/>
                  <a:pt x="67" y="113"/>
                </a:cubicBezTo>
                <a:cubicBezTo>
                  <a:pt x="51" y="113"/>
                  <a:pt x="35" y="114"/>
                  <a:pt x="20" y="114"/>
                </a:cubicBezTo>
                <a:cubicBezTo>
                  <a:pt x="18" y="115"/>
                  <a:pt x="16" y="115"/>
                  <a:pt x="14" y="116"/>
                </a:cubicBezTo>
                <a:cubicBezTo>
                  <a:pt x="19" y="130"/>
                  <a:pt x="32" y="121"/>
                  <a:pt x="41" y="126"/>
                </a:cubicBezTo>
                <a:cubicBezTo>
                  <a:pt x="33" y="126"/>
                  <a:pt x="27" y="127"/>
                  <a:pt x="20" y="127"/>
                </a:cubicBezTo>
                <a:cubicBezTo>
                  <a:pt x="24" y="139"/>
                  <a:pt x="24" y="139"/>
                  <a:pt x="35" y="138"/>
                </a:cubicBezTo>
                <a:cubicBezTo>
                  <a:pt x="44" y="138"/>
                  <a:pt x="54" y="138"/>
                  <a:pt x="63" y="138"/>
                </a:cubicBezTo>
                <a:cubicBezTo>
                  <a:pt x="51" y="140"/>
                  <a:pt x="39" y="141"/>
                  <a:pt x="27" y="142"/>
                </a:cubicBezTo>
                <a:cubicBezTo>
                  <a:pt x="29" y="146"/>
                  <a:pt x="30" y="149"/>
                  <a:pt x="31" y="152"/>
                </a:cubicBezTo>
                <a:cubicBezTo>
                  <a:pt x="33" y="156"/>
                  <a:pt x="35" y="158"/>
                  <a:pt x="39" y="158"/>
                </a:cubicBezTo>
                <a:cubicBezTo>
                  <a:pt x="46" y="157"/>
                  <a:pt x="52" y="157"/>
                  <a:pt x="58" y="157"/>
                </a:cubicBezTo>
                <a:cubicBezTo>
                  <a:pt x="59" y="157"/>
                  <a:pt x="60" y="158"/>
                  <a:pt x="62" y="159"/>
                </a:cubicBezTo>
                <a:cubicBezTo>
                  <a:pt x="53" y="159"/>
                  <a:pt x="45" y="160"/>
                  <a:pt x="35" y="161"/>
                </a:cubicBezTo>
                <a:cubicBezTo>
                  <a:pt x="40" y="167"/>
                  <a:pt x="42" y="174"/>
                  <a:pt x="47" y="176"/>
                </a:cubicBezTo>
                <a:cubicBezTo>
                  <a:pt x="52" y="178"/>
                  <a:pt x="59" y="177"/>
                  <a:pt x="66" y="177"/>
                </a:cubicBezTo>
                <a:cubicBezTo>
                  <a:pt x="75" y="177"/>
                  <a:pt x="84" y="177"/>
                  <a:pt x="94" y="177"/>
                </a:cubicBezTo>
                <a:cubicBezTo>
                  <a:pt x="94" y="177"/>
                  <a:pt x="94" y="177"/>
                  <a:pt x="94" y="177"/>
                </a:cubicBezTo>
                <a:cubicBezTo>
                  <a:pt x="78" y="178"/>
                  <a:pt x="63" y="179"/>
                  <a:pt x="46" y="180"/>
                </a:cubicBezTo>
                <a:cubicBezTo>
                  <a:pt x="50" y="187"/>
                  <a:pt x="54" y="195"/>
                  <a:pt x="59" y="203"/>
                </a:cubicBezTo>
                <a:cubicBezTo>
                  <a:pt x="69" y="203"/>
                  <a:pt x="78" y="203"/>
                  <a:pt x="88" y="203"/>
                </a:cubicBezTo>
                <a:cubicBezTo>
                  <a:pt x="88" y="203"/>
                  <a:pt x="88" y="203"/>
                  <a:pt x="88" y="203"/>
                </a:cubicBezTo>
                <a:cubicBezTo>
                  <a:pt x="79" y="204"/>
                  <a:pt x="70" y="205"/>
                  <a:pt x="60" y="206"/>
                </a:cubicBezTo>
                <a:cubicBezTo>
                  <a:pt x="64" y="213"/>
                  <a:pt x="67" y="220"/>
                  <a:pt x="71" y="226"/>
                </a:cubicBezTo>
                <a:cubicBezTo>
                  <a:pt x="72" y="228"/>
                  <a:pt x="76" y="231"/>
                  <a:pt x="79" y="231"/>
                </a:cubicBezTo>
                <a:cubicBezTo>
                  <a:pt x="87" y="231"/>
                  <a:pt x="94" y="231"/>
                  <a:pt x="102" y="230"/>
                </a:cubicBezTo>
                <a:cubicBezTo>
                  <a:pt x="110" y="230"/>
                  <a:pt x="117" y="229"/>
                  <a:pt x="125" y="228"/>
                </a:cubicBezTo>
                <a:close/>
                <a:moveTo>
                  <a:pt x="615" y="417"/>
                </a:moveTo>
                <a:cubicBezTo>
                  <a:pt x="615" y="417"/>
                  <a:pt x="616" y="417"/>
                  <a:pt x="616" y="417"/>
                </a:cubicBezTo>
                <a:cubicBezTo>
                  <a:pt x="616" y="412"/>
                  <a:pt x="617" y="408"/>
                  <a:pt x="617" y="404"/>
                </a:cubicBezTo>
                <a:cubicBezTo>
                  <a:pt x="618" y="404"/>
                  <a:pt x="619" y="404"/>
                  <a:pt x="620" y="404"/>
                </a:cubicBezTo>
                <a:cubicBezTo>
                  <a:pt x="620" y="409"/>
                  <a:pt x="621" y="415"/>
                  <a:pt x="621" y="421"/>
                </a:cubicBezTo>
                <a:cubicBezTo>
                  <a:pt x="622" y="421"/>
                  <a:pt x="623" y="421"/>
                  <a:pt x="624" y="421"/>
                </a:cubicBezTo>
                <a:cubicBezTo>
                  <a:pt x="625" y="414"/>
                  <a:pt x="626" y="408"/>
                  <a:pt x="626" y="402"/>
                </a:cubicBezTo>
                <a:cubicBezTo>
                  <a:pt x="623" y="402"/>
                  <a:pt x="619" y="402"/>
                  <a:pt x="615" y="402"/>
                </a:cubicBezTo>
                <a:cubicBezTo>
                  <a:pt x="615" y="407"/>
                  <a:pt x="615" y="412"/>
                  <a:pt x="615" y="417"/>
                </a:cubicBezTo>
                <a:close/>
                <a:moveTo>
                  <a:pt x="629" y="407"/>
                </a:moveTo>
                <a:cubicBezTo>
                  <a:pt x="633" y="399"/>
                  <a:pt x="637" y="407"/>
                  <a:pt x="641" y="406"/>
                </a:cubicBezTo>
                <a:cubicBezTo>
                  <a:pt x="641" y="411"/>
                  <a:pt x="641" y="416"/>
                  <a:pt x="641" y="421"/>
                </a:cubicBezTo>
                <a:cubicBezTo>
                  <a:pt x="642" y="421"/>
                  <a:pt x="643" y="421"/>
                  <a:pt x="644" y="421"/>
                </a:cubicBezTo>
                <a:cubicBezTo>
                  <a:pt x="644" y="417"/>
                  <a:pt x="644" y="414"/>
                  <a:pt x="645" y="410"/>
                </a:cubicBezTo>
                <a:cubicBezTo>
                  <a:pt x="646" y="408"/>
                  <a:pt x="648" y="406"/>
                  <a:pt x="651" y="403"/>
                </a:cubicBezTo>
                <a:cubicBezTo>
                  <a:pt x="645" y="403"/>
                  <a:pt x="638" y="402"/>
                  <a:pt x="632" y="402"/>
                </a:cubicBezTo>
                <a:cubicBezTo>
                  <a:pt x="631" y="402"/>
                  <a:pt x="630" y="405"/>
                  <a:pt x="629" y="407"/>
                </a:cubicBezTo>
                <a:close/>
                <a:moveTo>
                  <a:pt x="78" y="282"/>
                </a:moveTo>
                <a:cubicBezTo>
                  <a:pt x="77" y="282"/>
                  <a:pt x="77" y="283"/>
                  <a:pt x="76" y="283"/>
                </a:cubicBezTo>
                <a:cubicBezTo>
                  <a:pt x="85" y="298"/>
                  <a:pt x="93" y="314"/>
                  <a:pt x="102" y="329"/>
                </a:cubicBezTo>
                <a:cubicBezTo>
                  <a:pt x="102" y="329"/>
                  <a:pt x="103" y="328"/>
                  <a:pt x="104" y="328"/>
                </a:cubicBezTo>
                <a:cubicBezTo>
                  <a:pt x="95" y="313"/>
                  <a:pt x="87" y="297"/>
                  <a:pt x="78" y="282"/>
                </a:cubicBezTo>
                <a:close/>
                <a:moveTo>
                  <a:pt x="155" y="404"/>
                </a:moveTo>
                <a:cubicBezTo>
                  <a:pt x="155" y="399"/>
                  <a:pt x="155" y="395"/>
                  <a:pt x="155" y="391"/>
                </a:cubicBezTo>
                <a:cubicBezTo>
                  <a:pt x="154" y="392"/>
                  <a:pt x="152" y="392"/>
                  <a:pt x="150" y="392"/>
                </a:cubicBezTo>
                <a:cubicBezTo>
                  <a:pt x="150" y="389"/>
                  <a:pt x="149" y="386"/>
                  <a:pt x="149" y="383"/>
                </a:cubicBezTo>
                <a:cubicBezTo>
                  <a:pt x="148" y="380"/>
                  <a:pt x="147" y="377"/>
                  <a:pt x="147" y="375"/>
                </a:cubicBezTo>
                <a:cubicBezTo>
                  <a:pt x="146" y="375"/>
                  <a:pt x="145" y="375"/>
                  <a:pt x="144" y="375"/>
                </a:cubicBezTo>
                <a:cubicBezTo>
                  <a:pt x="143" y="386"/>
                  <a:pt x="148" y="395"/>
                  <a:pt x="155" y="404"/>
                </a:cubicBezTo>
                <a:close/>
                <a:moveTo>
                  <a:pt x="689" y="410"/>
                </a:moveTo>
                <a:cubicBezTo>
                  <a:pt x="691" y="407"/>
                  <a:pt x="693" y="406"/>
                  <a:pt x="695" y="404"/>
                </a:cubicBezTo>
                <a:cubicBezTo>
                  <a:pt x="698" y="421"/>
                  <a:pt x="698" y="421"/>
                  <a:pt x="702" y="420"/>
                </a:cubicBezTo>
                <a:cubicBezTo>
                  <a:pt x="701" y="414"/>
                  <a:pt x="700" y="409"/>
                  <a:pt x="698" y="403"/>
                </a:cubicBezTo>
                <a:cubicBezTo>
                  <a:pt x="690" y="402"/>
                  <a:pt x="690" y="402"/>
                  <a:pt x="689" y="410"/>
                </a:cubicBezTo>
                <a:close/>
                <a:moveTo>
                  <a:pt x="189" y="393"/>
                </a:moveTo>
                <a:cubicBezTo>
                  <a:pt x="188" y="393"/>
                  <a:pt x="187" y="393"/>
                  <a:pt x="186" y="393"/>
                </a:cubicBezTo>
                <a:cubicBezTo>
                  <a:pt x="186" y="398"/>
                  <a:pt x="186" y="404"/>
                  <a:pt x="186" y="409"/>
                </a:cubicBezTo>
                <a:cubicBezTo>
                  <a:pt x="185" y="409"/>
                  <a:pt x="184" y="410"/>
                  <a:pt x="183" y="410"/>
                </a:cubicBezTo>
                <a:cubicBezTo>
                  <a:pt x="182" y="406"/>
                  <a:pt x="181" y="402"/>
                  <a:pt x="180" y="398"/>
                </a:cubicBezTo>
                <a:cubicBezTo>
                  <a:pt x="177" y="411"/>
                  <a:pt x="178" y="412"/>
                  <a:pt x="189" y="410"/>
                </a:cubicBezTo>
                <a:cubicBezTo>
                  <a:pt x="189" y="404"/>
                  <a:pt x="189" y="399"/>
                  <a:pt x="189" y="393"/>
                </a:cubicBezTo>
                <a:close/>
                <a:moveTo>
                  <a:pt x="9" y="144"/>
                </a:moveTo>
                <a:cubicBezTo>
                  <a:pt x="10" y="144"/>
                  <a:pt x="11" y="144"/>
                  <a:pt x="13" y="144"/>
                </a:cubicBezTo>
                <a:cubicBezTo>
                  <a:pt x="12" y="137"/>
                  <a:pt x="11" y="129"/>
                  <a:pt x="11" y="122"/>
                </a:cubicBezTo>
                <a:cubicBezTo>
                  <a:pt x="10" y="122"/>
                  <a:pt x="9" y="122"/>
                  <a:pt x="9" y="122"/>
                </a:cubicBezTo>
                <a:cubicBezTo>
                  <a:pt x="9" y="130"/>
                  <a:pt x="9" y="137"/>
                  <a:pt x="9" y="144"/>
                </a:cubicBezTo>
                <a:close/>
                <a:moveTo>
                  <a:pt x="256" y="394"/>
                </a:moveTo>
                <a:cubicBezTo>
                  <a:pt x="256" y="395"/>
                  <a:pt x="257" y="395"/>
                  <a:pt x="258" y="396"/>
                </a:cubicBezTo>
                <a:cubicBezTo>
                  <a:pt x="257" y="399"/>
                  <a:pt x="257" y="403"/>
                  <a:pt x="256" y="406"/>
                </a:cubicBezTo>
                <a:cubicBezTo>
                  <a:pt x="257" y="406"/>
                  <a:pt x="257" y="406"/>
                  <a:pt x="258" y="406"/>
                </a:cubicBezTo>
                <a:cubicBezTo>
                  <a:pt x="259" y="402"/>
                  <a:pt x="261" y="398"/>
                  <a:pt x="262" y="393"/>
                </a:cubicBezTo>
                <a:cubicBezTo>
                  <a:pt x="248" y="392"/>
                  <a:pt x="247" y="393"/>
                  <a:pt x="249" y="401"/>
                </a:cubicBezTo>
                <a:cubicBezTo>
                  <a:pt x="251" y="399"/>
                  <a:pt x="253" y="396"/>
                  <a:pt x="256" y="394"/>
                </a:cubicBezTo>
                <a:close/>
                <a:moveTo>
                  <a:pt x="276" y="412"/>
                </a:moveTo>
                <a:cubicBezTo>
                  <a:pt x="282" y="410"/>
                  <a:pt x="283" y="402"/>
                  <a:pt x="280" y="392"/>
                </a:cubicBezTo>
                <a:cubicBezTo>
                  <a:pt x="273" y="398"/>
                  <a:pt x="278" y="405"/>
                  <a:pt x="276" y="412"/>
                </a:cubicBezTo>
                <a:close/>
                <a:moveTo>
                  <a:pt x="212" y="394"/>
                </a:moveTo>
                <a:cubicBezTo>
                  <a:pt x="210" y="394"/>
                  <a:pt x="209" y="394"/>
                  <a:pt x="208" y="394"/>
                </a:cubicBezTo>
                <a:cubicBezTo>
                  <a:pt x="208" y="399"/>
                  <a:pt x="208" y="404"/>
                  <a:pt x="208" y="409"/>
                </a:cubicBezTo>
                <a:cubicBezTo>
                  <a:pt x="208" y="410"/>
                  <a:pt x="209" y="412"/>
                  <a:pt x="210" y="412"/>
                </a:cubicBezTo>
                <a:cubicBezTo>
                  <a:pt x="211" y="412"/>
                  <a:pt x="212" y="411"/>
                  <a:pt x="212" y="411"/>
                </a:cubicBezTo>
                <a:cubicBezTo>
                  <a:pt x="212" y="405"/>
                  <a:pt x="212" y="400"/>
                  <a:pt x="212" y="394"/>
                </a:cubicBezTo>
                <a:close/>
                <a:moveTo>
                  <a:pt x="825" y="482"/>
                </a:moveTo>
                <a:cubicBezTo>
                  <a:pt x="826" y="482"/>
                  <a:pt x="827" y="482"/>
                  <a:pt x="827" y="482"/>
                </a:cubicBezTo>
                <a:cubicBezTo>
                  <a:pt x="827" y="474"/>
                  <a:pt x="827" y="466"/>
                  <a:pt x="826" y="456"/>
                </a:cubicBezTo>
                <a:cubicBezTo>
                  <a:pt x="823" y="459"/>
                  <a:pt x="822" y="460"/>
                  <a:pt x="820" y="462"/>
                </a:cubicBezTo>
                <a:cubicBezTo>
                  <a:pt x="821" y="462"/>
                  <a:pt x="821" y="462"/>
                  <a:pt x="822" y="462"/>
                </a:cubicBezTo>
                <a:cubicBezTo>
                  <a:pt x="823" y="469"/>
                  <a:pt x="824" y="475"/>
                  <a:pt x="825" y="482"/>
                </a:cubicBezTo>
                <a:close/>
                <a:moveTo>
                  <a:pt x="915" y="395"/>
                </a:moveTo>
                <a:cubicBezTo>
                  <a:pt x="916" y="395"/>
                  <a:pt x="917" y="395"/>
                  <a:pt x="919" y="395"/>
                </a:cubicBezTo>
                <a:cubicBezTo>
                  <a:pt x="919" y="386"/>
                  <a:pt x="920" y="378"/>
                  <a:pt x="921" y="370"/>
                </a:cubicBezTo>
                <a:cubicBezTo>
                  <a:pt x="920" y="370"/>
                  <a:pt x="919" y="369"/>
                  <a:pt x="919" y="369"/>
                </a:cubicBezTo>
                <a:cubicBezTo>
                  <a:pt x="917" y="378"/>
                  <a:pt x="916" y="386"/>
                  <a:pt x="915" y="395"/>
                </a:cubicBezTo>
                <a:close/>
                <a:moveTo>
                  <a:pt x="774" y="506"/>
                </a:moveTo>
                <a:cubicBezTo>
                  <a:pt x="773" y="505"/>
                  <a:pt x="772" y="504"/>
                  <a:pt x="772" y="504"/>
                </a:cubicBezTo>
                <a:cubicBezTo>
                  <a:pt x="764" y="507"/>
                  <a:pt x="761" y="516"/>
                  <a:pt x="766" y="528"/>
                </a:cubicBezTo>
                <a:cubicBezTo>
                  <a:pt x="767" y="523"/>
                  <a:pt x="766" y="518"/>
                  <a:pt x="767" y="514"/>
                </a:cubicBezTo>
                <a:cubicBezTo>
                  <a:pt x="767" y="512"/>
                  <a:pt x="768" y="510"/>
                  <a:pt x="770" y="508"/>
                </a:cubicBezTo>
                <a:cubicBezTo>
                  <a:pt x="771" y="507"/>
                  <a:pt x="772" y="507"/>
                  <a:pt x="774" y="506"/>
                </a:cubicBezTo>
                <a:close/>
                <a:moveTo>
                  <a:pt x="18" y="138"/>
                </a:moveTo>
                <a:cubicBezTo>
                  <a:pt x="18" y="138"/>
                  <a:pt x="17" y="138"/>
                  <a:pt x="16" y="138"/>
                </a:cubicBezTo>
                <a:cubicBezTo>
                  <a:pt x="16" y="141"/>
                  <a:pt x="17" y="146"/>
                  <a:pt x="16" y="148"/>
                </a:cubicBezTo>
                <a:cubicBezTo>
                  <a:pt x="12" y="153"/>
                  <a:pt x="15" y="156"/>
                  <a:pt x="18" y="159"/>
                </a:cubicBezTo>
                <a:cubicBezTo>
                  <a:pt x="18" y="152"/>
                  <a:pt x="18" y="145"/>
                  <a:pt x="18" y="138"/>
                </a:cubicBezTo>
                <a:close/>
                <a:moveTo>
                  <a:pt x="63" y="246"/>
                </a:moveTo>
                <a:cubicBezTo>
                  <a:pt x="64" y="246"/>
                  <a:pt x="65" y="246"/>
                  <a:pt x="66" y="246"/>
                </a:cubicBezTo>
                <a:cubicBezTo>
                  <a:pt x="65" y="238"/>
                  <a:pt x="64" y="230"/>
                  <a:pt x="63" y="222"/>
                </a:cubicBezTo>
                <a:cubicBezTo>
                  <a:pt x="62" y="222"/>
                  <a:pt x="61" y="222"/>
                  <a:pt x="60" y="222"/>
                </a:cubicBezTo>
                <a:cubicBezTo>
                  <a:pt x="61" y="230"/>
                  <a:pt x="62" y="238"/>
                  <a:pt x="63" y="246"/>
                </a:cubicBezTo>
                <a:close/>
                <a:moveTo>
                  <a:pt x="983" y="332"/>
                </a:moveTo>
                <a:cubicBezTo>
                  <a:pt x="984" y="332"/>
                  <a:pt x="985" y="332"/>
                  <a:pt x="986" y="332"/>
                </a:cubicBezTo>
                <a:cubicBezTo>
                  <a:pt x="987" y="323"/>
                  <a:pt x="988" y="315"/>
                  <a:pt x="990" y="306"/>
                </a:cubicBezTo>
                <a:cubicBezTo>
                  <a:pt x="989" y="306"/>
                  <a:pt x="988" y="306"/>
                  <a:pt x="987" y="306"/>
                </a:cubicBezTo>
                <a:cubicBezTo>
                  <a:pt x="986" y="314"/>
                  <a:pt x="985" y="323"/>
                  <a:pt x="983" y="332"/>
                </a:cubicBezTo>
                <a:close/>
                <a:moveTo>
                  <a:pt x="863" y="455"/>
                </a:moveTo>
                <a:cubicBezTo>
                  <a:pt x="863" y="444"/>
                  <a:pt x="863" y="433"/>
                  <a:pt x="863" y="422"/>
                </a:cubicBezTo>
                <a:cubicBezTo>
                  <a:pt x="859" y="431"/>
                  <a:pt x="860" y="453"/>
                  <a:pt x="863" y="455"/>
                </a:cubicBezTo>
                <a:close/>
                <a:moveTo>
                  <a:pt x="809" y="494"/>
                </a:moveTo>
                <a:cubicBezTo>
                  <a:pt x="810" y="494"/>
                  <a:pt x="810" y="494"/>
                  <a:pt x="811" y="494"/>
                </a:cubicBezTo>
                <a:cubicBezTo>
                  <a:pt x="811" y="487"/>
                  <a:pt x="811" y="479"/>
                  <a:pt x="811" y="471"/>
                </a:cubicBezTo>
                <a:cubicBezTo>
                  <a:pt x="811" y="471"/>
                  <a:pt x="810" y="471"/>
                  <a:pt x="810" y="471"/>
                </a:cubicBezTo>
                <a:cubicBezTo>
                  <a:pt x="810" y="479"/>
                  <a:pt x="809" y="487"/>
                  <a:pt x="809" y="494"/>
                </a:cubicBezTo>
                <a:close/>
                <a:moveTo>
                  <a:pt x="134" y="352"/>
                </a:moveTo>
                <a:cubicBezTo>
                  <a:pt x="133" y="352"/>
                  <a:pt x="132" y="353"/>
                  <a:pt x="131" y="353"/>
                </a:cubicBezTo>
                <a:cubicBezTo>
                  <a:pt x="133" y="359"/>
                  <a:pt x="130" y="367"/>
                  <a:pt x="135" y="373"/>
                </a:cubicBezTo>
                <a:cubicBezTo>
                  <a:pt x="136" y="372"/>
                  <a:pt x="137" y="372"/>
                  <a:pt x="138" y="372"/>
                </a:cubicBezTo>
                <a:cubicBezTo>
                  <a:pt x="136" y="365"/>
                  <a:pt x="135" y="359"/>
                  <a:pt x="134" y="352"/>
                </a:cubicBezTo>
                <a:close/>
                <a:moveTo>
                  <a:pt x="902" y="416"/>
                </a:moveTo>
                <a:cubicBezTo>
                  <a:pt x="903" y="416"/>
                  <a:pt x="904" y="417"/>
                  <a:pt x="905" y="417"/>
                </a:cubicBezTo>
                <a:cubicBezTo>
                  <a:pt x="908" y="409"/>
                  <a:pt x="903" y="402"/>
                  <a:pt x="902" y="395"/>
                </a:cubicBezTo>
                <a:cubicBezTo>
                  <a:pt x="902" y="402"/>
                  <a:pt x="902" y="409"/>
                  <a:pt x="902" y="416"/>
                </a:cubicBezTo>
                <a:close/>
                <a:moveTo>
                  <a:pt x="981" y="315"/>
                </a:moveTo>
                <a:cubicBezTo>
                  <a:pt x="980" y="315"/>
                  <a:pt x="979" y="315"/>
                  <a:pt x="978" y="315"/>
                </a:cubicBezTo>
                <a:cubicBezTo>
                  <a:pt x="977" y="323"/>
                  <a:pt x="975" y="331"/>
                  <a:pt x="974" y="340"/>
                </a:cubicBezTo>
                <a:cubicBezTo>
                  <a:pt x="975" y="340"/>
                  <a:pt x="975" y="340"/>
                  <a:pt x="976" y="340"/>
                </a:cubicBezTo>
                <a:cubicBezTo>
                  <a:pt x="978" y="332"/>
                  <a:pt x="979" y="324"/>
                  <a:pt x="981" y="315"/>
                </a:cubicBezTo>
                <a:close/>
                <a:moveTo>
                  <a:pt x="583" y="421"/>
                </a:moveTo>
                <a:cubicBezTo>
                  <a:pt x="583" y="420"/>
                  <a:pt x="583" y="419"/>
                  <a:pt x="584" y="419"/>
                </a:cubicBezTo>
                <a:cubicBezTo>
                  <a:pt x="576" y="416"/>
                  <a:pt x="582" y="407"/>
                  <a:pt x="577" y="401"/>
                </a:cubicBezTo>
                <a:cubicBezTo>
                  <a:pt x="572" y="407"/>
                  <a:pt x="577" y="412"/>
                  <a:pt x="577" y="416"/>
                </a:cubicBezTo>
                <a:cubicBezTo>
                  <a:pt x="577" y="418"/>
                  <a:pt x="581" y="419"/>
                  <a:pt x="583" y="421"/>
                </a:cubicBezTo>
                <a:close/>
                <a:moveTo>
                  <a:pt x="752" y="535"/>
                </a:moveTo>
                <a:cubicBezTo>
                  <a:pt x="753" y="535"/>
                  <a:pt x="755" y="535"/>
                  <a:pt x="756" y="534"/>
                </a:cubicBezTo>
                <a:cubicBezTo>
                  <a:pt x="755" y="527"/>
                  <a:pt x="754" y="519"/>
                  <a:pt x="753" y="512"/>
                </a:cubicBezTo>
                <a:cubicBezTo>
                  <a:pt x="752" y="512"/>
                  <a:pt x="752" y="512"/>
                  <a:pt x="751" y="512"/>
                </a:cubicBezTo>
                <a:cubicBezTo>
                  <a:pt x="751" y="520"/>
                  <a:pt x="752" y="527"/>
                  <a:pt x="752" y="535"/>
                </a:cubicBezTo>
                <a:close/>
                <a:moveTo>
                  <a:pt x="1011" y="300"/>
                </a:moveTo>
                <a:cubicBezTo>
                  <a:pt x="1012" y="300"/>
                  <a:pt x="1012" y="300"/>
                  <a:pt x="1013" y="300"/>
                </a:cubicBezTo>
                <a:cubicBezTo>
                  <a:pt x="1014" y="293"/>
                  <a:pt x="1016" y="286"/>
                  <a:pt x="1017" y="278"/>
                </a:cubicBezTo>
                <a:cubicBezTo>
                  <a:pt x="1009" y="285"/>
                  <a:pt x="1014" y="293"/>
                  <a:pt x="1011" y="300"/>
                </a:cubicBezTo>
                <a:close/>
                <a:moveTo>
                  <a:pt x="243" y="394"/>
                </a:moveTo>
                <a:cubicBezTo>
                  <a:pt x="238" y="395"/>
                  <a:pt x="232" y="391"/>
                  <a:pt x="231" y="399"/>
                </a:cubicBezTo>
                <a:cubicBezTo>
                  <a:pt x="237" y="392"/>
                  <a:pt x="237" y="400"/>
                  <a:pt x="239" y="404"/>
                </a:cubicBezTo>
                <a:cubicBezTo>
                  <a:pt x="241" y="400"/>
                  <a:pt x="242" y="397"/>
                  <a:pt x="243" y="394"/>
                </a:cubicBezTo>
                <a:close/>
                <a:moveTo>
                  <a:pt x="198" y="395"/>
                </a:moveTo>
                <a:cubicBezTo>
                  <a:pt x="197" y="394"/>
                  <a:pt x="196" y="394"/>
                  <a:pt x="195" y="394"/>
                </a:cubicBezTo>
                <a:cubicBezTo>
                  <a:pt x="194" y="400"/>
                  <a:pt x="193" y="405"/>
                  <a:pt x="192" y="411"/>
                </a:cubicBezTo>
                <a:cubicBezTo>
                  <a:pt x="193" y="411"/>
                  <a:pt x="194" y="411"/>
                  <a:pt x="195" y="411"/>
                </a:cubicBezTo>
                <a:cubicBezTo>
                  <a:pt x="196" y="406"/>
                  <a:pt x="197" y="400"/>
                  <a:pt x="198" y="395"/>
                </a:cubicBezTo>
                <a:close/>
                <a:moveTo>
                  <a:pt x="710" y="419"/>
                </a:moveTo>
                <a:cubicBezTo>
                  <a:pt x="713" y="413"/>
                  <a:pt x="709" y="404"/>
                  <a:pt x="720" y="403"/>
                </a:cubicBezTo>
                <a:cubicBezTo>
                  <a:pt x="711" y="401"/>
                  <a:pt x="707" y="408"/>
                  <a:pt x="710" y="419"/>
                </a:cubicBezTo>
                <a:close/>
                <a:moveTo>
                  <a:pt x="883" y="407"/>
                </a:moveTo>
                <a:cubicBezTo>
                  <a:pt x="882" y="407"/>
                  <a:pt x="881" y="407"/>
                  <a:pt x="881" y="407"/>
                </a:cubicBezTo>
                <a:cubicBezTo>
                  <a:pt x="880" y="414"/>
                  <a:pt x="880" y="421"/>
                  <a:pt x="879" y="429"/>
                </a:cubicBezTo>
                <a:cubicBezTo>
                  <a:pt x="880" y="429"/>
                  <a:pt x="880" y="429"/>
                  <a:pt x="881" y="429"/>
                </a:cubicBezTo>
                <a:cubicBezTo>
                  <a:pt x="882" y="422"/>
                  <a:pt x="882" y="414"/>
                  <a:pt x="883" y="407"/>
                </a:cubicBezTo>
                <a:close/>
                <a:moveTo>
                  <a:pt x="89" y="291"/>
                </a:moveTo>
                <a:cubicBezTo>
                  <a:pt x="90" y="291"/>
                  <a:pt x="91" y="291"/>
                  <a:pt x="92" y="291"/>
                </a:cubicBezTo>
                <a:cubicBezTo>
                  <a:pt x="91" y="284"/>
                  <a:pt x="90" y="277"/>
                  <a:pt x="89" y="270"/>
                </a:cubicBezTo>
                <a:cubicBezTo>
                  <a:pt x="88" y="270"/>
                  <a:pt x="87" y="270"/>
                  <a:pt x="86" y="270"/>
                </a:cubicBezTo>
                <a:cubicBezTo>
                  <a:pt x="87" y="277"/>
                  <a:pt x="88" y="284"/>
                  <a:pt x="89" y="291"/>
                </a:cubicBezTo>
                <a:close/>
                <a:moveTo>
                  <a:pt x="171" y="395"/>
                </a:moveTo>
                <a:cubicBezTo>
                  <a:pt x="162" y="394"/>
                  <a:pt x="159" y="400"/>
                  <a:pt x="163" y="410"/>
                </a:cubicBezTo>
                <a:cubicBezTo>
                  <a:pt x="166" y="405"/>
                  <a:pt x="162" y="397"/>
                  <a:pt x="171" y="395"/>
                </a:cubicBezTo>
                <a:close/>
                <a:moveTo>
                  <a:pt x="897" y="392"/>
                </a:moveTo>
                <a:cubicBezTo>
                  <a:pt x="896" y="392"/>
                  <a:pt x="896" y="392"/>
                  <a:pt x="895" y="392"/>
                </a:cubicBezTo>
                <a:cubicBezTo>
                  <a:pt x="894" y="400"/>
                  <a:pt x="894" y="408"/>
                  <a:pt x="893" y="415"/>
                </a:cubicBezTo>
                <a:cubicBezTo>
                  <a:pt x="894" y="415"/>
                  <a:pt x="895" y="415"/>
                  <a:pt x="896" y="415"/>
                </a:cubicBezTo>
                <a:cubicBezTo>
                  <a:pt x="896" y="408"/>
                  <a:pt x="896" y="400"/>
                  <a:pt x="897" y="392"/>
                </a:cubicBezTo>
                <a:close/>
                <a:moveTo>
                  <a:pt x="51" y="225"/>
                </a:moveTo>
                <a:cubicBezTo>
                  <a:pt x="52" y="225"/>
                  <a:pt x="52" y="225"/>
                  <a:pt x="53" y="225"/>
                </a:cubicBezTo>
                <a:cubicBezTo>
                  <a:pt x="52" y="217"/>
                  <a:pt x="52" y="208"/>
                  <a:pt x="51" y="200"/>
                </a:cubicBezTo>
                <a:cubicBezTo>
                  <a:pt x="50" y="200"/>
                  <a:pt x="50" y="200"/>
                  <a:pt x="49" y="200"/>
                </a:cubicBezTo>
                <a:cubicBezTo>
                  <a:pt x="50" y="209"/>
                  <a:pt x="50" y="217"/>
                  <a:pt x="51" y="225"/>
                </a:cubicBezTo>
                <a:close/>
                <a:moveTo>
                  <a:pt x="420" y="411"/>
                </a:moveTo>
                <a:cubicBezTo>
                  <a:pt x="421" y="411"/>
                  <a:pt x="422" y="410"/>
                  <a:pt x="422" y="410"/>
                </a:cubicBezTo>
                <a:cubicBezTo>
                  <a:pt x="422" y="406"/>
                  <a:pt x="421" y="401"/>
                  <a:pt x="420" y="397"/>
                </a:cubicBezTo>
                <a:cubicBezTo>
                  <a:pt x="419" y="397"/>
                  <a:pt x="418" y="397"/>
                  <a:pt x="417" y="397"/>
                </a:cubicBezTo>
                <a:cubicBezTo>
                  <a:pt x="418" y="402"/>
                  <a:pt x="419" y="406"/>
                  <a:pt x="420" y="411"/>
                </a:cubicBezTo>
                <a:close/>
                <a:moveTo>
                  <a:pt x="611" y="420"/>
                </a:moveTo>
                <a:cubicBezTo>
                  <a:pt x="611" y="414"/>
                  <a:pt x="611" y="408"/>
                  <a:pt x="611" y="403"/>
                </a:cubicBezTo>
                <a:cubicBezTo>
                  <a:pt x="607" y="404"/>
                  <a:pt x="606" y="412"/>
                  <a:pt x="611" y="420"/>
                </a:cubicBezTo>
                <a:close/>
                <a:moveTo>
                  <a:pt x="122" y="331"/>
                </a:moveTo>
                <a:cubicBezTo>
                  <a:pt x="121" y="331"/>
                  <a:pt x="120" y="331"/>
                  <a:pt x="119" y="331"/>
                </a:cubicBezTo>
                <a:cubicBezTo>
                  <a:pt x="120" y="337"/>
                  <a:pt x="120" y="343"/>
                  <a:pt x="121" y="349"/>
                </a:cubicBezTo>
                <a:cubicBezTo>
                  <a:pt x="121" y="349"/>
                  <a:pt x="122" y="349"/>
                  <a:pt x="123" y="349"/>
                </a:cubicBezTo>
                <a:cubicBezTo>
                  <a:pt x="123" y="343"/>
                  <a:pt x="122" y="337"/>
                  <a:pt x="122" y="331"/>
                </a:cubicBezTo>
                <a:close/>
                <a:moveTo>
                  <a:pt x="360" y="395"/>
                </a:moveTo>
                <a:cubicBezTo>
                  <a:pt x="356" y="402"/>
                  <a:pt x="357" y="407"/>
                  <a:pt x="363" y="408"/>
                </a:cubicBezTo>
                <a:cubicBezTo>
                  <a:pt x="362" y="404"/>
                  <a:pt x="361" y="400"/>
                  <a:pt x="360" y="395"/>
                </a:cubicBezTo>
                <a:close/>
                <a:moveTo>
                  <a:pt x="216" y="410"/>
                </a:moveTo>
                <a:cubicBezTo>
                  <a:pt x="217" y="410"/>
                  <a:pt x="217" y="410"/>
                  <a:pt x="218" y="410"/>
                </a:cubicBezTo>
                <a:cubicBezTo>
                  <a:pt x="218" y="405"/>
                  <a:pt x="218" y="400"/>
                  <a:pt x="218" y="395"/>
                </a:cubicBezTo>
                <a:cubicBezTo>
                  <a:pt x="217" y="395"/>
                  <a:pt x="217" y="395"/>
                  <a:pt x="216" y="395"/>
                </a:cubicBezTo>
                <a:cubicBezTo>
                  <a:pt x="216" y="400"/>
                  <a:pt x="216" y="405"/>
                  <a:pt x="216" y="410"/>
                </a:cubicBezTo>
                <a:close/>
                <a:moveTo>
                  <a:pt x="317" y="407"/>
                </a:moveTo>
                <a:cubicBezTo>
                  <a:pt x="317" y="407"/>
                  <a:pt x="318" y="407"/>
                  <a:pt x="319" y="406"/>
                </a:cubicBezTo>
                <a:cubicBezTo>
                  <a:pt x="319" y="403"/>
                  <a:pt x="318" y="399"/>
                  <a:pt x="318" y="395"/>
                </a:cubicBezTo>
                <a:cubicBezTo>
                  <a:pt x="316" y="395"/>
                  <a:pt x="315" y="395"/>
                  <a:pt x="313" y="395"/>
                </a:cubicBezTo>
                <a:cubicBezTo>
                  <a:pt x="314" y="399"/>
                  <a:pt x="315" y="403"/>
                  <a:pt x="317" y="407"/>
                </a:cubicBezTo>
                <a:close/>
                <a:moveTo>
                  <a:pt x="108" y="326"/>
                </a:moveTo>
                <a:cubicBezTo>
                  <a:pt x="109" y="325"/>
                  <a:pt x="110" y="325"/>
                  <a:pt x="111" y="325"/>
                </a:cubicBezTo>
                <a:cubicBezTo>
                  <a:pt x="110" y="319"/>
                  <a:pt x="109" y="313"/>
                  <a:pt x="108" y="307"/>
                </a:cubicBezTo>
                <a:cubicBezTo>
                  <a:pt x="108" y="307"/>
                  <a:pt x="107" y="307"/>
                  <a:pt x="106" y="307"/>
                </a:cubicBezTo>
                <a:cubicBezTo>
                  <a:pt x="107" y="313"/>
                  <a:pt x="107" y="319"/>
                  <a:pt x="108" y="326"/>
                </a:cubicBezTo>
                <a:close/>
              </a:path>
            </a:pathLst>
          </a:custGeom>
          <a:solidFill>
            <a:schemeClr val="accent2"/>
          </a:solidFill>
          <a:ln>
            <a:noFill/>
          </a:ln>
        </p:spPr>
        <p:txBody>
          <a:bodyPr vert="horz" wrap="square" lIns="91440" tIns="45720" rIns="91440" bIns="45720" numCol="1" anchor="t" anchorCtr="0" compatLnSpc="1"/>
          <a:p>
            <a:endParaRPr lang="zh-CN" altLang="en-US"/>
          </a:p>
        </p:txBody>
      </p:sp>
      <p:sp>
        <p:nvSpPr>
          <p:cNvPr id="19" name="矩形 18"/>
          <p:cNvSpPr/>
          <p:nvPr/>
        </p:nvSpPr>
        <p:spPr>
          <a:xfrm>
            <a:off x="1254125" y="5414010"/>
            <a:ext cx="1910715" cy="460375"/>
          </a:xfrm>
          <a:prstGeom prst="rect">
            <a:avLst/>
          </a:prstGeom>
        </p:spPr>
        <p:txBody>
          <a:bodyPr wrap="square">
            <a:spAutoFit/>
          </a:bodyPr>
          <a:p>
            <a:pPr algn="ctr"/>
            <a:r>
              <a:rPr lang="zh-CN" altLang="en-US" sz="2400" dirty="0">
                <a:solidFill>
                  <a:schemeClr val="accent2">
                    <a:lumMod val="75000"/>
                  </a:schemeClr>
                </a:solidFill>
                <a:latin typeface="宋体" panose="02010600030101010101" pitchFamily="2" charset="-122"/>
                <a:ea typeface="宋体" panose="02010600030101010101" pitchFamily="2" charset="-122"/>
              </a:rPr>
              <a:t>人设协同</a:t>
            </a:r>
            <a:endParaRPr lang="zh-CN" altLang="en-US" sz="2400" dirty="0">
              <a:solidFill>
                <a:schemeClr val="accent2">
                  <a:lumMod val="75000"/>
                </a:schemeClr>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amond(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2000"/>
                                        <p:tgtEl>
                                          <p:spTgt spid="12"/>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amond(in)">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amond(in)">
                                      <p:cBhvr>
                                        <p:cTn id="35" dur="2000"/>
                                        <p:tgtEl>
                                          <p:spTgt spid="9"/>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amond(in)">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amond(in)">
                                      <p:cBhvr>
                                        <p:cTn id="43" dur="2000"/>
                                        <p:tgtEl>
                                          <p:spTgt spid="11"/>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amond(in)">
                                      <p:cBhvr>
                                        <p:cTn id="46" dur="2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amond(in)">
                                      <p:cBhvr>
                                        <p:cTn id="51" dur="2000"/>
                                        <p:tgtEl>
                                          <p:spTgt spid="17"/>
                                        </p:tgtEl>
                                      </p:cBhvr>
                                    </p:animEffect>
                                  </p:childTnLst>
                                </p:cTn>
                              </p:par>
                              <p:par>
                                <p:cTn id="52" presetID="8" presetClass="entr" presetSubtype="16"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diamond(in)">
                                      <p:cBhvr>
                                        <p:cTn id="54" dur="20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diamond(in)">
                                      <p:cBhvr>
                                        <p:cTn id="59" dur="2000"/>
                                        <p:tgtEl>
                                          <p:spTgt spid="16"/>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diamond(in)">
                                      <p:cBhvr>
                                        <p:cTn id="6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animBg="1"/>
      <p:bldP spid="6" grpId="0" bldLvl="0" animBg="1"/>
      <p:bldP spid="6" grpId="1" animBg="1"/>
      <p:bldP spid="12" grpId="0"/>
      <p:bldP spid="3" grpId="0" animBg="1"/>
      <p:bldP spid="12" grpId="1"/>
      <p:bldP spid="3" grpId="1" animBg="1"/>
      <p:bldP spid="9" grpId="0" bldLvl="0" animBg="1"/>
      <p:bldP spid="14" grpId="0"/>
      <p:bldP spid="9" grpId="1" animBg="1"/>
      <p:bldP spid="14" grpId="1"/>
      <p:bldP spid="17" grpId="0" bldLvl="0" animBg="1"/>
      <p:bldP spid="18" grpId="0"/>
      <p:bldP spid="17" grpId="1" animBg="1"/>
      <p:bldP spid="18" grpId="1"/>
      <p:bldP spid="16" grpId="0"/>
      <p:bldP spid="10" grpId="0" bldLvl="0" animBg="1"/>
      <p:bldP spid="16" grpId="1"/>
      <p:bldP spid="10" grpId="1" animBg="1"/>
      <p:bldP spid="11" grpId="0" bldLvl="0" animBg="1"/>
      <p:bldP spid="11" grpId="1" animBg="1"/>
      <p:bldP spid="19" grpId="0"/>
      <p:bldP spid="1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2336800" y="4853940"/>
            <a:ext cx="5725795" cy="36639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5682615" y="1608455"/>
            <a:ext cx="5725795" cy="36639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504190" y="1974850"/>
            <a:ext cx="8234045" cy="36639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504190" y="780415"/>
            <a:ext cx="11184255" cy="6000750"/>
          </a:xfrm>
          <a:prstGeom prst="rect">
            <a:avLst/>
          </a:prstGeom>
          <a:noFill/>
          <a:ln w="9525">
            <a:noFill/>
          </a:ln>
        </p:spPr>
        <p:txBody>
          <a:bodyPr wrap="square">
            <a:spAutoFit/>
          </a:bodyPr>
          <a:p>
            <a:pPr indent="266700"/>
            <a:r>
              <a:rPr lang="zh-CN" altLang="en-US" sz="2400" b="0">
                <a:latin typeface="Times New Roman" panose="02020603050405020304" charset="0"/>
                <a:ea typeface="宋体" panose="02010600030101010101" pitchFamily="2" charset="-122"/>
              </a:rPr>
              <a:t>读后续写：</a:t>
            </a:r>
            <a:endParaRPr lang="en-US" sz="2400" b="0">
              <a:latin typeface="Times New Roman" panose="02020603050405020304" charset="0"/>
              <a:ea typeface="宋体" panose="02010600030101010101" pitchFamily="2" charset="-122"/>
            </a:endParaRPr>
          </a:p>
          <a:p>
            <a:pPr indent="266700"/>
            <a:r>
              <a:rPr lang="en-US" b="0">
                <a:latin typeface="Times New Roman" panose="02020603050405020304" charset="0"/>
                <a:ea typeface="宋体" panose="02010600030101010101" pitchFamily="2" charset="-122"/>
              </a:rPr>
              <a:t>   </a:t>
            </a:r>
            <a:r>
              <a:rPr lang="en-US" sz="2400" b="0">
                <a:latin typeface="Times New Roman" panose="02020603050405020304" charset="0"/>
                <a:ea typeface="宋体" panose="02010600030101010101" pitchFamily="2" charset="-122"/>
              </a:rPr>
              <a:t>My </a:t>
            </a:r>
            <a:r>
              <a:rPr lang="en-US" sz="2400" b="0" u="sng">
                <a:latin typeface="Times New Roman" panose="02020603050405020304" charset="0"/>
                <a:ea typeface="宋体" panose="02010600030101010101" pitchFamily="2" charset="-122"/>
              </a:rPr>
              <a:t>dad</a:t>
            </a:r>
            <a:r>
              <a:rPr lang="en-US" sz="2400" b="0">
                <a:latin typeface="Times New Roman" panose="02020603050405020304" charset="0"/>
                <a:ea typeface="宋体" panose="02010600030101010101" pitchFamily="2" charset="-122"/>
              </a:rPr>
              <a:t>, George, only had an eighth grade education. A quiet man, he didn’t understand my world of school activities. From age 14, he </a:t>
            </a:r>
            <a:r>
              <a:rPr lang="en-US" sz="2400" b="0" u="sng">
                <a:latin typeface="Times New Roman" panose="02020603050405020304" charset="0"/>
                <a:ea typeface="宋体" panose="02010600030101010101" pitchFamily="2" charset="-122"/>
              </a:rPr>
              <a:t>worked</a:t>
            </a:r>
            <a:r>
              <a:rPr lang="en-US" sz="2400" b="0">
                <a:latin typeface="Times New Roman" panose="02020603050405020304" charset="0"/>
                <a:ea typeface="宋体" panose="02010600030101010101" pitchFamily="2" charset="-122"/>
              </a:rPr>
              <a:t>. And his dad, Albert, took the money my dad earned and used it to pay </a:t>
            </a:r>
            <a:r>
              <a:rPr lang="en-US" sz="2400" b="0" u="sng">
                <a:latin typeface="Times New Roman" panose="02020603050405020304" charset="0"/>
                <a:ea typeface="宋体" panose="02010600030101010101" pitchFamily="2" charset="-122"/>
              </a:rPr>
              <a:t>family</a:t>
            </a:r>
            <a:r>
              <a:rPr lang="en-US" sz="2400" b="0">
                <a:latin typeface="Times New Roman" panose="02020603050405020304" charset="0"/>
                <a:ea typeface="宋体" panose="02010600030101010101" pitchFamily="2" charset="-122"/>
              </a:rPr>
              <a:t> expenses. </a:t>
            </a:r>
            <a:endParaRPr lang="en-US" sz="2400" b="0">
              <a:latin typeface="Times New Roman" panose="02020603050405020304" charset="0"/>
              <a:ea typeface="宋体" panose="02010600030101010101" pitchFamily="2" charset="-122"/>
            </a:endParaRPr>
          </a:p>
          <a:p>
            <a:pPr indent="266700" algn="l"/>
            <a:r>
              <a:rPr lang="en-US" sz="2400" b="0">
                <a:latin typeface="Arial" panose="020B0604020202020204" pitchFamily="34" charset="0"/>
                <a:ea typeface="宋体" panose="02010600030101010101" pitchFamily="2" charset="-122"/>
                <a:cs typeface="Arial" panose="020B0604020202020204" pitchFamily="34" charset="0"/>
              </a:rPr>
              <a:t>   ……</a:t>
            </a:r>
            <a:endParaRPr lang="en-US" sz="2400" b="0">
              <a:latin typeface="Arial" panose="020B0604020202020204" pitchFamily="34" charset="0"/>
              <a:ea typeface="宋体" panose="02010600030101010101" pitchFamily="2" charset="-122"/>
              <a:cs typeface="Arial" panose="020B0604020202020204" pitchFamily="34" charset="0"/>
            </a:endParaRPr>
          </a:p>
          <a:p>
            <a:pPr indent="266700"/>
            <a:endParaRPr lang="en-US" sz="2400" b="0">
              <a:latin typeface="Times New Roman" panose="02020603050405020304" charset="0"/>
              <a:ea typeface="宋体" panose="02010600030101010101" pitchFamily="2" charset="-122"/>
            </a:endParaRPr>
          </a:p>
          <a:p>
            <a:pPr indent="266700"/>
            <a:endParaRPr lang="en-US" sz="2400" b="0">
              <a:latin typeface="Times New Roman" panose="02020603050405020304" charset="0"/>
              <a:ea typeface="宋体" panose="02010600030101010101" pitchFamily="2" charset="-122"/>
            </a:endParaRPr>
          </a:p>
          <a:p>
            <a:pPr indent="266700"/>
            <a:endParaRPr lang="en-US" sz="2400" b="0">
              <a:latin typeface="Times New Roman" panose="02020603050405020304" charset="0"/>
              <a:ea typeface="宋体" panose="02010600030101010101" pitchFamily="2" charset="-122"/>
            </a:endParaRPr>
          </a:p>
          <a:p>
            <a:pPr indent="266700"/>
            <a:endParaRPr lang="en-US" sz="2400" b="0">
              <a:latin typeface="Times New Roman" panose="02020603050405020304" charset="0"/>
              <a:ea typeface="宋体" panose="02010600030101010101" pitchFamily="2" charset="-122"/>
            </a:endParaRPr>
          </a:p>
          <a:p>
            <a:pPr indent="266700"/>
            <a:endParaRPr lang="en-US" sz="2400" b="0">
              <a:latin typeface="Times New Roman" panose="02020603050405020304" charset="0"/>
              <a:ea typeface="宋体" panose="02010600030101010101" pitchFamily="2" charset="-122"/>
            </a:endParaRPr>
          </a:p>
          <a:p>
            <a:pPr indent="266700"/>
            <a:r>
              <a:rPr lang="en-US" sz="2400" b="0">
                <a:latin typeface="Times New Roman" panose="02020603050405020304" charset="0"/>
                <a:ea typeface="宋体" panose="02010600030101010101" pitchFamily="2" charset="-122"/>
              </a:rPr>
              <a:t>       </a:t>
            </a:r>
            <a:r>
              <a:rPr lang="en-US" sz="2400">
                <a:latin typeface="Times New Roman" panose="02020603050405020304" charset="0"/>
                <a:ea typeface="宋体" panose="02010600030101010101" pitchFamily="2" charset="-122"/>
                <a:sym typeface="+mn-ea"/>
              </a:rPr>
              <a:t>At home, my dad said, "A job’s a big step to </a:t>
            </a:r>
            <a:r>
              <a:rPr lang="en-US" sz="2400" u="sng">
                <a:latin typeface="Times New Roman" panose="02020603050405020304" charset="0"/>
                <a:ea typeface="宋体" panose="02010600030101010101" pitchFamily="2" charset="-122"/>
                <a:sym typeface="+mn-ea"/>
              </a:rPr>
              <a:t>growing up</a:t>
            </a:r>
            <a:r>
              <a:rPr lang="en-US" sz="2400">
                <a:latin typeface="Times New Roman" panose="02020603050405020304" charset="0"/>
                <a:ea typeface="宋体" panose="02010600030101010101" pitchFamily="2" charset="-122"/>
                <a:sym typeface="+mn-ea"/>
              </a:rPr>
              <a:t>. I’m glad you will be contributing to the household." My dad’s words made me </a:t>
            </a:r>
            <a:r>
              <a:rPr lang="en-US" sz="2400" u="sng">
                <a:latin typeface="Times New Roman" panose="02020603050405020304" charset="0"/>
                <a:ea typeface="宋体" panose="02010600030101010101" pitchFamily="2" charset="-122"/>
                <a:sym typeface="+mn-ea"/>
              </a:rPr>
              <a:t>realize</a:t>
            </a:r>
            <a:r>
              <a:rPr lang="en-US" sz="2400">
                <a:latin typeface="Times New Roman" panose="02020603050405020304" charset="0"/>
                <a:ea typeface="宋体" panose="02010600030101010101" pitchFamily="2" charset="-122"/>
                <a:sym typeface="+mn-ea"/>
              </a:rPr>
              <a:t> that my earnings might not be mine to do with as I wished.      My labors lasted about two weeks, and the farmer said there might be more work, but I wasn’t interested. I decided it was not </a:t>
            </a:r>
            <a:r>
              <a:rPr lang="en-US" sz="2400" u="sng">
                <a:latin typeface="Times New Roman" panose="02020603050405020304" charset="0"/>
                <a:ea typeface="宋体" panose="02010600030101010101" pitchFamily="2" charset="-122"/>
                <a:sym typeface="+mn-ea"/>
              </a:rPr>
              <a:t>fair</a:t>
            </a:r>
            <a:r>
              <a:rPr lang="en-US" sz="2400">
                <a:latin typeface="Times New Roman" panose="02020603050405020304" charset="0"/>
                <a:ea typeface="宋体" panose="02010600030101010101" pitchFamily="2" charset="-122"/>
                <a:sym typeface="+mn-ea"/>
              </a:rPr>
              <a:t> that I had to contribute my money. </a:t>
            </a:r>
            <a:endParaRPr lang="zh-CN" altLang="en-US" sz="2400"/>
          </a:p>
        </p:txBody>
      </p:sp>
      <p:sp>
        <p:nvSpPr>
          <p:cNvPr id="9" name="标题 8"/>
          <p:cNvSpPr txBox="1">
            <a:spLocks noGrp="1"/>
          </p:cNvSpPr>
          <p:nvPr/>
        </p:nvSpPr>
        <p:spPr>
          <a:xfrm>
            <a:off x="2962910" y="136525"/>
            <a:ext cx="7894955" cy="521970"/>
          </a:xfrm>
          <a:prstGeom prst="rect">
            <a:avLst/>
          </a:prstGeom>
          <a:solidFill>
            <a:srgbClr val="FFC000"/>
          </a:solid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(1)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Thematic </a:t>
            </a:r>
            <a:r>
              <a:rPr lang="zh-CN" altLang="en-US" sz="2800">
                <a:latin typeface="Times New Roman" panose="02020603050405020304" charset="0"/>
                <a:ea typeface="宋体" panose="02010600030101010101" pitchFamily="2" charset="-122"/>
                <a:cs typeface="Times New Roman" panose="02020603050405020304" charset="0"/>
                <a:sym typeface="+mn-ea"/>
              </a:rPr>
              <a:t>synergy</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主题协同</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圆角矩形 7"/>
          <p:cNvSpPr/>
          <p:nvPr/>
        </p:nvSpPr>
        <p:spPr>
          <a:xfrm>
            <a:off x="1565275" y="2603500"/>
            <a:ext cx="7268845" cy="5549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a:latin typeface="Times New Roman" panose="02020603050405020304" charset="0"/>
                <a:cs typeface="Times New Roman" panose="02020603050405020304" charset="0"/>
                <a:sym typeface="+mn-ea"/>
              </a:rPr>
              <a:t>Theme: family responsibility</a:t>
            </a:r>
            <a:endParaRPr lang="zh-CN" altLang="en-US" sz="3200"/>
          </a:p>
        </p:txBody>
      </p:sp>
      <p:sp>
        <p:nvSpPr>
          <p:cNvPr id="10" name="圆角矩形 9"/>
          <p:cNvSpPr/>
          <p:nvPr/>
        </p:nvSpPr>
        <p:spPr>
          <a:xfrm>
            <a:off x="1064260" y="3345815"/>
            <a:ext cx="9793605" cy="10471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latin typeface="宋体" panose="02010600030101010101" pitchFamily="2" charset="-122"/>
                <a:ea typeface="宋体" panose="02010600030101010101" pitchFamily="2" charset="-122"/>
              </a:rPr>
              <a:t>  </a:t>
            </a:r>
            <a:r>
              <a:rPr lang="en-US" altLang="zh-CN" sz="2800" b="1">
                <a:solidFill>
                  <a:schemeClr val="tx1"/>
                </a:solidFill>
                <a:latin typeface="宋体" panose="02010600030101010101" pitchFamily="2" charset="-122"/>
                <a:ea typeface="宋体" panose="02010600030101010101" pitchFamily="2" charset="-122"/>
              </a:rPr>
              <a:t> </a:t>
            </a:r>
            <a:r>
              <a:rPr lang="zh-CN" altLang="en-US" sz="2800" b="1">
                <a:solidFill>
                  <a:schemeClr val="tx1"/>
                </a:solidFill>
                <a:latin typeface="宋体" panose="02010600030101010101" pitchFamily="2" charset="-122"/>
                <a:ea typeface="宋体" panose="02010600030101010101" pitchFamily="2" charset="-122"/>
              </a:rPr>
              <a:t>在续文中，作者要紧紧围绕着该主题进行：体现出</a:t>
            </a:r>
            <a:r>
              <a:rPr lang="en-US" altLang="zh-CN" sz="2800" b="1">
                <a:solidFill>
                  <a:schemeClr val="tx1"/>
                </a:solidFill>
                <a:latin typeface="宋体" panose="02010600030101010101" pitchFamily="2" charset="-122"/>
                <a:ea typeface="宋体" panose="02010600030101010101" pitchFamily="2" charset="-122"/>
              </a:rPr>
              <a:t>“</a:t>
            </a:r>
            <a:r>
              <a:rPr lang="zh-CN" altLang="en-US" sz="2800" b="1">
                <a:solidFill>
                  <a:schemeClr val="tx1"/>
                </a:solidFill>
                <a:latin typeface="宋体" panose="02010600030101010101" pitchFamily="2" charset="-122"/>
                <a:ea typeface="宋体" panose="02010600030101010101" pitchFamily="2" charset="-122"/>
              </a:rPr>
              <a:t>我</a:t>
            </a:r>
            <a:r>
              <a:rPr lang="en-US" altLang="zh-CN" sz="2800" b="1">
                <a:solidFill>
                  <a:schemeClr val="tx1"/>
                </a:solidFill>
                <a:latin typeface="宋体" panose="02010600030101010101" pitchFamily="2" charset="-122"/>
                <a:ea typeface="宋体" panose="02010600030101010101" pitchFamily="2" charset="-122"/>
              </a:rPr>
              <a:t>”</a:t>
            </a:r>
            <a:r>
              <a:rPr lang="zh-CN" altLang="en-US" sz="2800" b="1">
                <a:solidFill>
                  <a:schemeClr val="tx1"/>
                </a:solidFill>
                <a:latin typeface="宋体" panose="02010600030101010101" pitchFamily="2" charset="-122"/>
                <a:ea typeface="宋体" panose="02010600030101010101" pitchFamily="2" charset="-122"/>
              </a:rPr>
              <a:t>已经</a:t>
            </a:r>
            <a:r>
              <a:rPr lang="en-US" altLang="zh-CN" sz="2800" b="1">
                <a:solidFill>
                  <a:schemeClr val="tx1"/>
                </a:solidFill>
                <a:latin typeface="宋体" panose="02010600030101010101" pitchFamily="2" charset="-122"/>
                <a:ea typeface="宋体" panose="02010600030101010101" pitchFamily="2" charset="-122"/>
              </a:rPr>
              <a:t>“</a:t>
            </a:r>
            <a:r>
              <a:rPr lang="zh-CN" altLang="en-US" sz="2800" b="1">
                <a:solidFill>
                  <a:schemeClr val="tx1"/>
                </a:solidFill>
                <a:latin typeface="宋体" panose="02010600030101010101" pitchFamily="2" charset="-122"/>
                <a:ea typeface="宋体" panose="02010600030101010101" pitchFamily="2" charset="-122"/>
              </a:rPr>
              <a:t>长大</a:t>
            </a:r>
            <a:r>
              <a:rPr lang="en-US" altLang="zh-CN" sz="2800" b="1">
                <a:solidFill>
                  <a:schemeClr val="tx1"/>
                </a:solidFill>
                <a:latin typeface="宋体" panose="02010600030101010101" pitchFamily="2" charset="-122"/>
                <a:ea typeface="宋体" panose="02010600030101010101" pitchFamily="2" charset="-122"/>
              </a:rPr>
              <a:t>”</a:t>
            </a:r>
            <a:r>
              <a:rPr lang="zh-CN" altLang="en-US" sz="2800" b="1">
                <a:solidFill>
                  <a:schemeClr val="tx1"/>
                </a:solidFill>
                <a:latin typeface="宋体" panose="02010600030101010101" pitchFamily="2" charset="-122"/>
                <a:ea typeface="宋体" panose="02010600030101010101" pitchFamily="2" charset="-122"/>
              </a:rPr>
              <a:t>，应该承担起自己的责任。</a:t>
            </a:r>
            <a:endParaRPr lang="zh-CN" altLang="en-US" sz="2800" b="1">
              <a:solidFill>
                <a:schemeClr val="tx1"/>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diamond(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animBg="1"/>
      <p:bldP spid="4" grpId="0" animBg="1"/>
      <p:bldP spid="5" grpId="0" animBg="1"/>
      <p:bldP spid="3" grpId="1" animBg="1"/>
      <p:bldP spid="4" grpId="1" animBg="1"/>
      <p:bldP spid="5" grpId="1" animBg="1"/>
      <p:bldP spid="10" grpId="0" bldLvl="0" animBg="1"/>
      <p:bldP spid="10" grpId="1" animBg="1"/>
      <p:bldP spid="8" grpId="0" bldLvl="0" animBg="1"/>
      <p:bldP spid="8" grpId="1" animBg="1"/>
    </p:bldLst>
  </p:timing>
</p:sld>
</file>

<file path=ppt/tags/tag1.xml><?xml version="1.0" encoding="utf-8"?>
<p:tagLst xmlns:p="http://schemas.openxmlformats.org/presentationml/2006/main">
  <p:tag name="KSO_WM_MEDIACOVER_FLAG" val="1"/>
  <p:tag name="KSO_WM_UNIT_MEDIACOVER_BTN_STATE" val="1"/>
  <p:tag name="KSO_WM_UNIT_MEDIACOVER_BTNRECT" val="0*0*0*0"/>
</p:tagLst>
</file>

<file path=ppt/tags/tag2.xml><?xml version="1.0" encoding="utf-8"?>
<p:tagLst xmlns:p="http://schemas.openxmlformats.org/presentationml/2006/main">
  <p:tag name="KSO_WM_UNIT_PLACING_PICTURE_USER_VIEWPORT" val="{&quot;height&quot;:7500,&quot;width&quot;:5250}"/>
</p:tagLst>
</file>

<file path=ppt/tags/tag3.xml><?xml version="1.0" encoding="utf-8"?>
<p:tagLst xmlns:p="http://schemas.openxmlformats.org/presentationml/2006/main">
  <p:tag name="KSO_WM_UNIT_PLACING_PICTURE_USER_VIEWPORT" val="{&quot;height&quot;:3990,&quot;width&quot;:59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21531</Words>
  <Application>WPS 演示</Application>
  <PresentationFormat>宽屏</PresentationFormat>
  <Paragraphs>605</Paragraphs>
  <Slides>28</Slides>
  <Notes>20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Arial</vt:lpstr>
      <vt:lpstr>宋体</vt:lpstr>
      <vt:lpstr>Wingdings</vt:lpstr>
      <vt:lpstr>Times New Roman</vt:lpstr>
      <vt:lpstr>HelveticaNeue</vt:lpstr>
      <vt:lpstr>Corbel</vt:lpstr>
      <vt:lpstr>华文新魏</vt:lpstr>
      <vt:lpstr>微软雅黑</vt:lpstr>
      <vt:lpstr>Arial Unicode MS</vt:lpstr>
      <vt:lpstr>等线 Light</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category>www.99ppt.com</cp:category>
  <cp:lastModifiedBy>南山有谷堆</cp:lastModifiedBy>
  <cp:revision>127</cp:revision>
  <dcterms:created xsi:type="dcterms:W3CDTF">2017-08-21T03:23:00Z</dcterms:created>
  <dcterms:modified xsi:type="dcterms:W3CDTF">2021-08-24T08:02:16Z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EFE1A7A4D73741EFBAED65BA41232B94</vt:lpwstr>
  </property>
</Properties>
</file>