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84" r:id="rId3"/>
    <p:sldId id="262" r:id="rId4"/>
    <p:sldId id="256" r:id="rId6"/>
    <p:sldId id="265" r:id="rId7"/>
    <p:sldId id="266" r:id="rId8"/>
    <p:sldId id="267" r:id="rId9"/>
    <p:sldId id="268" r:id="rId10"/>
    <p:sldId id="257" r:id="rId11"/>
    <p:sldId id="261" r:id="rId12"/>
    <p:sldId id="260" r:id="rId13"/>
    <p:sldId id="269" r:id="rId14"/>
    <p:sldId id="270" r:id="rId15"/>
    <p:sldId id="272" r:id="rId16"/>
    <p:sldId id="274" r:id="rId17"/>
    <p:sldId id="275" r:id="rId18"/>
    <p:sldId id="271" r:id="rId19"/>
    <p:sldId id="273" r:id="rId20"/>
    <p:sldId id="276" r:id="rId21"/>
    <p:sldId id="277" r:id="rId22"/>
    <p:sldId id="278" r:id="rId23"/>
    <p:sldId id="279" r:id="rId24"/>
    <p:sldId id="263"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160B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0800000">
            <a:off x="4818650" y="4602811"/>
            <a:ext cx="7681763" cy="2674375"/>
          </a:xfrm>
          <a:prstGeom prst="rect">
            <a:avLst/>
          </a:prstGeom>
        </p:spPr>
      </p:pic>
      <p:sp>
        <p:nvSpPr>
          <p:cNvPr id="2" name="文本框 1"/>
          <p:cNvSpPr txBox="1"/>
          <p:nvPr/>
        </p:nvSpPr>
        <p:spPr>
          <a:xfrm>
            <a:off x="508000" y="271145"/>
            <a:ext cx="11175365" cy="5692775"/>
          </a:xfrm>
          <a:prstGeom prst="rect">
            <a:avLst/>
          </a:prstGeom>
          <a:noFill/>
        </p:spPr>
        <p:txBody>
          <a:bodyPr wrap="square" rtlCol="0">
            <a:spAutoFit/>
          </a:bodyPr>
          <a:p>
            <a:r>
              <a:rPr lang="zh-CN" sz="2800" b="1">
                <a:solidFill>
                  <a:srgbClr val="C00000"/>
                </a:solidFill>
                <a:latin typeface="Times New Roman" panose="02020603050405020304" charset="0"/>
                <a:ea typeface="宋体" panose="02010600030101010101" pitchFamily="2" charset="-122"/>
                <a:cs typeface="Times New Roman" panose="02020603050405020304" charset="0"/>
              </a:rPr>
              <a:t>下水作文</a:t>
            </a:r>
            <a:r>
              <a:rPr lang="en-US" altLang="zh-CN" sz="2800" b="1">
                <a:solidFill>
                  <a:srgbClr val="C00000"/>
                </a:solidFill>
                <a:latin typeface="Times New Roman" panose="02020603050405020304" charset="0"/>
                <a:ea typeface="宋体" panose="02010600030101010101" pitchFamily="2" charset="-122"/>
                <a:cs typeface="Times New Roman" panose="02020603050405020304" charset="0"/>
              </a:rPr>
              <a:t>2</a:t>
            </a:r>
            <a:r>
              <a:rPr sz="2800" b="1">
                <a:solidFill>
                  <a:srgbClr val="C00000"/>
                </a:solidFill>
                <a:latin typeface="Times New Roman" panose="02020603050405020304" charset="0"/>
                <a:ea typeface="宋体" panose="02010600030101010101" pitchFamily="2" charset="-122"/>
                <a:cs typeface="Times New Roman" panose="02020603050405020304" charset="0"/>
              </a:rPr>
              <a:t>：</a:t>
            </a:r>
            <a:endParaRPr sz="2800" b="1">
              <a:solidFill>
                <a:srgbClr val="C00000"/>
              </a:solidFill>
              <a:latin typeface="Times New Roman" panose="02020603050405020304" charset="0"/>
              <a:ea typeface="宋体" panose="02010600030101010101" pitchFamily="2" charset="-122"/>
              <a:cs typeface="Times New Roman" panose="02020603050405020304" charset="0"/>
            </a:endParaRPr>
          </a:p>
          <a:p>
            <a:r>
              <a:rPr sz="2800">
                <a:latin typeface="Times New Roman" panose="02020603050405020304" charset="0"/>
                <a:ea typeface="宋体" panose="02010600030101010101" pitchFamily="2" charset="-122"/>
                <a:cs typeface="Times New Roman" panose="02020603050405020304" charset="0"/>
              </a:rPr>
              <a:t>Dear Philip,</a:t>
            </a:r>
            <a:endParaRPr sz="2800">
              <a:latin typeface="Times New Roman" panose="02020603050405020304" charset="0"/>
              <a:ea typeface="宋体" panose="02010600030101010101" pitchFamily="2" charset="-122"/>
              <a:cs typeface="Times New Roman" panose="02020603050405020304" charset="0"/>
            </a:endParaRPr>
          </a:p>
          <a:p>
            <a:r>
              <a:rPr sz="2800">
                <a:latin typeface="Times New Roman" panose="02020603050405020304" charset="0"/>
                <a:ea typeface="宋体" panose="02010600030101010101" pitchFamily="2" charset="-122"/>
                <a:cs typeface="Times New Roman" panose="02020603050405020304" charset="0"/>
              </a:rPr>
              <a:t>    I’m writing to express my gratitude for the book “The Kite Runner” you mailed me and I’d like to share my reading experience with you.  </a:t>
            </a:r>
            <a:endParaRPr sz="2800">
              <a:latin typeface="Times New Roman" panose="02020603050405020304" charset="0"/>
              <a:ea typeface="宋体" panose="02010600030101010101" pitchFamily="2" charset="-122"/>
              <a:cs typeface="Times New Roman" panose="02020603050405020304" charset="0"/>
            </a:endParaRPr>
          </a:p>
          <a:p>
            <a:r>
              <a:rPr sz="2800">
                <a:latin typeface="Times New Roman" panose="02020603050405020304" charset="0"/>
                <a:ea typeface="宋体" panose="02010600030101010101" pitchFamily="2" charset="-122"/>
                <a:cs typeface="Times New Roman" panose="02020603050405020304" charset="0"/>
              </a:rPr>
              <a:t>  </a:t>
            </a:r>
            <a:r>
              <a:rPr lang="en-US" sz="2800">
                <a:latin typeface="Times New Roman" panose="02020603050405020304" charset="0"/>
                <a:ea typeface="宋体" panose="02010600030101010101" pitchFamily="2" charset="-122"/>
                <a:cs typeface="Times New Roman" panose="02020603050405020304" charset="0"/>
              </a:rPr>
              <a:t> </a:t>
            </a:r>
            <a:r>
              <a:rPr sz="2800">
                <a:latin typeface="Times New Roman" panose="02020603050405020304" charset="0"/>
                <a:ea typeface="宋体" panose="02010600030101010101" pitchFamily="2" charset="-122"/>
                <a:cs typeface="Times New Roman" panose="02020603050405020304" charset="0"/>
              </a:rPr>
              <a:t>The moment/instant I got the book, I was totally immersed in what it presented. I was not only greatly impressed by the plot the author designed creatively, but the mix of two exotic cultures also kept me spellbound. And what touched my heart most was the cross-cultural bond developed between the two boys: For you, a thousand times over! </a:t>
            </a:r>
            <a:endParaRPr sz="2800">
              <a:latin typeface="Times New Roman" panose="02020603050405020304" charset="0"/>
              <a:ea typeface="宋体" panose="02010600030101010101" pitchFamily="2" charset="-122"/>
              <a:cs typeface="Times New Roman" panose="02020603050405020304" charset="0"/>
            </a:endParaRPr>
          </a:p>
          <a:p>
            <a:r>
              <a:rPr sz="2800">
                <a:latin typeface="Times New Roman" panose="02020603050405020304" charset="0"/>
                <a:ea typeface="宋体" panose="02010600030101010101" pitchFamily="2" charset="-122"/>
                <a:cs typeface="Times New Roman" panose="02020603050405020304" charset="0"/>
              </a:rPr>
              <a:t>   Thanks again for your present/gift. And looking forward to more recommendations from you.                                        </a:t>
            </a:r>
            <a:r>
              <a:rPr lang="en-US" sz="2800">
                <a:latin typeface="Times New Roman" panose="02020603050405020304" charset="0"/>
                <a:ea typeface="宋体" panose="02010600030101010101" pitchFamily="2" charset="-122"/>
                <a:cs typeface="Times New Roman" panose="02020603050405020304" charset="0"/>
              </a:rPr>
              <a:t>                       </a:t>
            </a:r>
            <a:endParaRPr lang="en-US" sz="2800">
              <a:latin typeface="Times New Roman" panose="02020603050405020304" charset="0"/>
              <a:ea typeface="宋体" panose="02010600030101010101" pitchFamily="2" charset="-122"/>
              <a:cs typeface="Times New Roman" panose="02020603050405020304" charset="0"/>
            </a:endParaRPr>
          </a:p>
          <a:p>
            <a:r>
              <a:rPr lang="en-US" sz="2800">
                <a:latin typeface="Times New Roman" panose="02020603050405020304" charset="0"/>
                <a:ea typeface="宋体" panose="02010600030101010101" pitchFamily="2" charset="-122"/>
                <a:cs typeface="Times New Roman" panose="02020603050405020304" charset="0"/>
              </a:rPr>
              <a:t>                                                                                         </a:t>
            </a:r>
            <a:r>
              <a:rPr sz="2800">
                <a:latin typeface="Times New Roman" panose="02020603050405020304" charset="0"/>
                <a:ea typeface="宋体" panose="02010600030101010101" pitchFamily="2" charset="-122"/>
                <a:cs typeface="Times New Roman" panose="02020603050405020304" charset="0"/>
              </a:rPr>
              <a:t>Yours,</a:t>
            </a:r>
            <a:endParaRPr sz="2800">
              <a:latin typeface="Times New Roman" panose="02020603050405020304" charset="0"/>
              <a:ea typeface="宋体" panose="02010600030101010101" pitchFamily="2" charset="-122"/>
              <a:cs typeface="Times New Roman" panose="02020603050405020304" charset="0"/>
            </a:endParaRPr>
          </a:p>
          <a:p>
            <a:r>
              <a:rPr sz="2800">
                <a:latin typeface="Times New Roman" panose="02020603050405020304" charset="0"/>
                <a:ea typeface="宋体" panose="02010600030101010101" pitchFamily="2" charset="-122"/>
                <a:cs typeface="Times New Roman" panose="02020603050405020304" charset="0"/>
              </a:rPr>
              <a:t>                                                </a:t>
            </a:r>
            <a:r>
              <a:rPr lang="en-US" sz="2800">
                <a:latin typeface="Times New Roman" panose="02020603050405020304" charset="0"/>
                <a:ea typeface="宋体" panose="02010600030101010101" pitchFamily="2" charset="-122"/>
                <a:cs typeface="Times New Roman" panose="02020603050405020304" charset="0"/>
              </a:rPr>
              <a:t>                                         </a:t>
            </a:r>
            <a:r>
              <a:rPr sz="2800">
                <a:latin typeface="Times New Roman" panose="02020603050405020304" charset="0"/>
                <a:ea typeface="宋体" panose="02010600030101010101" pitchFamily="2" charset="-122"/>
                <a:cs typeface="Times New Roman" panose="02020603050405020304" charset="0"/>
              </a:rPr>
              <a:t>Li Hua</a:t>
            </a:r>
            <a:endParaRPr sz="2800">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68630" y="184785"/>
            <a:ext cx="11254740" cy="1568450"/>
          </a:xfrm>
          <a:prstGeom prst="rect">
            <a:avLst/>
          </a:prstGeom>
          <a:noFill/>
        </p:spPr>
        <p:txBody>
          <a:bodyPr wrap="square" rtlCol="0">
            <a:spAutoFit/>
          </a:bodyPr>
          <a:p>
            <a:r>
              <a:rPr lang="zh-CN" altLang="en-US" sz="3200">
                <a:latin typeface="宋体" panose="02010600030101010101" pitchFamily="2" charset="-122"/>
                <a:ea typeface="宋体" panose="02010600030101010101" pitchFamily="2" charset="-122"/>
                <a:cs typeface="宋体" panose="02010600030101010101" pitchFamily="2" charset="-122"/>
              </a:rPr>
              <a:t>感谢信支架语言：</a:t>
            </a:r>
            <a:endParaRPr lang="zh-CN" altLang="en-US" sz="3200">
              <a:latin typeface="宋体" panose="02010600030101010101" pitchFamily="2" charset="-122"/>
              <a:ea typeface="宋体" panose="02010600030101010101" pitchFamily="2" charset="-122"/>
              <a:cs typeface="宋体" panose="02010600030101010101" pitchFamily="2" charset="-122"/>
            </a:endParaRPr>
          </a:p>
          <a:p>
            <a:r>
              <a:rPr lang="zh-CN" altLang="en-US" sz="3200">
                <a:latin typeface="Times New Roman" panose="02020603050405020304" charset="0"/>
                <a:cs typeface="Times New Roman" panose="02020603050405020304" charset="0"/>
                <a:sym typeface="+mn-ea"/>
              </a:rPr>
              <a:t>首段：</a:t>
            </a:r>
            <a:endParaRPr lang="zh-CN" altLang="en-US" sz="3200">
              <a:latin typeface="Times New Roman" panose="02020603050405020304" charset="0"/>
              <a:cs typeface="Times New Roman" panose="02020603050405020304" charset="0"/>
            </a:endParaRPr>
          </a:p>
          <a:p>
            <a:endParaRPr lang="zh-CN" altLang="en-US" sz="3200">
              <a:latin typeface="Times New Roman" panose="02020603050405020304" charset="0"/>
              <a:ea typeface="宋体" panose="02010600030101010101" pitchFamily="2" charset="-122"/>
              <a:cs typeface="Times New Roman" panose="02020603050405020304" charset="0"/>
            </a:endParaRPr>
          </a:p>
        </p:txBody>
      </p:sp>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flipV="1">
            <a:off x="-1049299" y="662853"/>
            <a:ext cx="2485778" cy="865414"/>
          </a:xfrm>
          <a:prstGeom prst="rect">
            <a:avLst/>
          </a:prstGeom>
        </p:spPr>
      </p:pic>
      <p:pic>
        <p:nvPicPr>
          <p:cNvPr id="43" name="图片 4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10687346" y="663512"/>
            <a:ext cx="2485778" cy="864096"/>
          </a:xfrm>
          <a:prstGeom prst="rect">
            <a:avLst/>
          </a:prstGeom>
        </p:spPr>
      </p:pic>
      <p:sp>
        <p:nvSpPr>
          <p:cNvPr id="5" name="文本框 4"/>
          <p:cNvSpPr txBox="1"/>
          <p:nvPr/>
        </p:nvSpPr>
        <p:spPr>
          <a:xfrm>
            <a:off x="564515" y="1439545"/>
            <a:ext cx="10859770" cy="3948430"/>
          </a:xfrm>
          <a:prstGeom prst="rect">
            <a:avLst/>
          </a:prstGeom>
          <a:solidFill>
            <a:schemeClr val="accent6">
              <a:lumMod val="50000"/>
            </a:schemeClr>
          </a:solidFill>
          <a:effectLst>
            <a:innerShdw blurRad="63500" dist="50800" dir="18900000">
              <a:prstClr val="black">
                <a:alpha val="50000"/>
              </a:prstClr>
            </a:innerShdw>
          </a:effectLst>
        </p:spPr>
        <p:style>
          <a:lnRef idx="3">
            <a:schemeClr val="lt1"/>
          </a:lnRef>
          <a:fillRef idx="1">
            <a:schemeClr val="accent2"/>
          </a:fillRef>
          <a:effectRef idx="1">
            <a:schemeClr val="accent2"/>
          </a:effectRef>
          <a:fontRef idx="minor">
            <a:schemeClr val="lt1"/>
          </a:fontRef>
        </p:style>
        <p:txBody>
          <a:bodyPr wrap="square" rtlCol="0">
            <a:spAutoFit/>
          </a:bodyPr>
          <a:p>
            <a:pPr marL="457200" indent="-457200" fontAlgn="auto">
              <a:lnSpc>
                <a:spcPts val="3760"/>
              </a:lnSpc>
              <a:buFont typeface="Wingdings" panose="05000000000000000000" charset="0"/>
              <a:buChar char="u"/>
            </a:pPr>
            <a:r>
              <a:rPr lang="zh-CN" altLang="en-US" sz="2800">
                <a:latin typeface="Times New Roman" panose="02020603050405020304" charset="0"/>
                <a:cs typeface="Times New Roman" panose="02020603050405020304" charset="0"/>
              </a:rPr>
              <a:t>Learning that you..., I</a:t>
            </a:r>
            <a:r>
              <a:rPr lang="en-US" altLang="zh-CN"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m writing to express/extend/convey my (heartfelt) gratitude/ thanks/ appreciation to you for what you have done for me./ your kindness and assistance/ your generosity.</a:t>
            </a:r>
            <a:endParaRPr lang="zh-CN" altLang="en-US" sz="2800">
              <a:latin typeface="Times New Roman" panose="02020603050405020304" charset="0"/>
              <a:cs typeface="Times New Roman" panose="02020603050405020304" charset="0"/>
            </a:endParaRPr>
          </a:p>
          <a:p>
            <a:pPr marL="457200" indent="-457200" fontAlgn="auto">
              <a:lnSpc>
                <a:spcPts val="3760"/>
              </a:lnSpc>
              <a:buFont typeface="Wingdings" panose="05000000000000000000" charset="0"/>
              <a:buChar char="u"/>
            </a:pPr>
            <a:r>
              <a:rPr lang="zh-CN" altLang="en-US" sz="2800">
                <a:latin typeface="Times New Roman" panose="02020603050405020304" charset="0"/>
                <a:cs typeface="Times New Roman" panose="02020603050405020304" charset="0"/>
              </a:rPr>
              <a:t>I</a:t>
            </a:r>
            <a:r>
              <a:rPr lang="en-US" altLang="zh-CN"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m writing to appreciate everything that ...</a:t>
            </a:r>
            <a:endParaRPr lang="zh-CN" altLang="en-US" sz="2800">
              <a:latin typeface="Times New Roman" panose="02020603050405020304" charset="0"/>
              <a:cs typeface="Times New Roman" panose="02020603050405020304" charset="0"/>
            </a:endParaRPr>
          </a:p>
          <a:p>
            <a:pPr marL="457200" indent="-457200" fontAlgn="auto">
              <a:lnSpc>
                <a:spcPts val="3760"/>
              </a:lnSpc>
              <a:buFont typeface="Wingdings" panose="05000000000000000000" charset="0"/>
              <a:buChar char="u"/>
            </a:pPr>
            <a:r>
              <a:rPr lang="zh-CN" altLang="en-US" sz="2800">
                <a:latin typeface="Times New Roman" panose="02020603050405020304" charset="0"/>
                <a:cs typeface="Times New Roman" panose="02020603050405020304" charset="0"/>
              </a:rPr>
              <a:t>I</a:t>
            </a:r>
            <a:r>
              <a:rPr lang="en-US" altLang="zh-CN"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m writing to say how grateful for ....</a:t>
            </a:r>
            <a:endParaRPr lang="zh-CN" altLang="en-US" sz="2800">
              <a:latin typeface="Times New Roman" panose="02020603050405020304" charset="0"/>
              <a:cs typeface="Times New Roman" panose="02020603050405020304" charset="0"/>
            </a:endParaRPr>
          </a:p>
          <a:p>
            <a:pPr marL="457200" indent="-457200" fontAlgn="auto">
              <a:lnSpc>
                <a:spcPts val="3760"/>
              </a:lnSpc>
              <a:buFont typeface="Wingdings" panose="05000000000000000000" charset="0"/>
              <a:buChar char="u"/>
            </a:pP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I</a:t>
            </a:r>
            <a:r>
              <a:rPr lang="en-US" altLang="zh-CN"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d like to take this opportunity to express my great appreciation for ...</a:t>
            </a:r>
            <a:endParaRPr lang="zh-CN" altLang="en-US" sz="2800">
              <a:latin typeface="Times New Roman" panose="02020603050405020304" charset="0"/>
              <a:cs typeface="Times New Roman" panose="02020603050405020304" charset="0"/>
            </a:endParaRPr>
          </a:p>
          <a:p>
            <a:pPr marL="457200" indent="-457200" fontAlgn="auto">
              <a:lnSpc>
                <a:spcPts val="3760"/>
              </a:lnSpc>
              <a:buFont typeface="Wingdings" panose="05000000000000000000" charset="0"/>
              <a:buChar char="u"/>
            </a:pP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I feel honored to express .... on behalf of ...</a:t>
            </a:r>
            <a:endParaRPr lang="zh-CN" altLang="en-US" sz="2800">
              <a:latin typeface="Times New Roman" panose="02020603050405020304" charset="0"/>
              <a:cs typeface="Times New Roman" panose="02020603050405020304" charset="0"/>
            </a:endParaRPr>
          </a:p>
          <a:p>
            <a:pPr marL="457200" indent="-457200" fontAlgn="auto">
              <a:lnSpc>
                <a:spcPts val="3760"/>
              </a:lnSpc>
              <a:buFont typeface="Wingdings" panose="05000000000000000000" charset="0"/>
              <a:buChar char="u"/>
            </a:pP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With very best wishes and thanks, I am writing you this letter.</a:t>
            </a:r>
            <a:endParaRPr lang="zh-CN" altLang="en-US" sz="2800">
              <a:latin typeface="Times New Roman" panose="02020603050405020304" charset="0"/>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68630" y="184785"/>
            <a:ext cx="11254740" cy="1568450"/>
          </a:xfrm>
          <a:prstGeom prst="rect">
            <a:avLst/>
          </a:prstGeom>
          <a:noFill/>
        </p:spPr>
        <p:txBody>
          <a:bodyPr wrap="square" rtlCol="0">
            <a:spAutoFit/>
          </a:bodyPr>
          <a:p>
            <a:r>
              <a:rPr lang="zh-CN" altLang="en-US" sz="3200">
                <a:latin typeface="宋体" panose="02010600030101010101" pitchFamily="2" charset="-122"/>
                <a:ea typeface="宋体" panose="02010600030101010101" pitchFamily="2" charset="-122"/>
                <a:cs typeface="宋体" panose="02010600030101010101" pitchFamily="2" charset="-122"/>
              </a:rPr>
              <a:t>感谢信支架语言：</a:t>
            </a:r>
            <a:endParaRPr lang="zh-CN" altLang="en-US" sz="3200">
              <a:latin typeface="宋体" panose="02010600030101010101" pitchFamily="2" charset="-122"/>
              <a:ea typeface="宋体" panose="02010600030101010101" pitchFamily="2" charset="-122"/>
              <a:cs typeface="宋体" panose="02010600030101010101" pitchFamily="2" charset="-122"/>
            </a:endParaRPr>
          </a:p>
          <a:p>
            <a:r>
              <a:rPr lang="zh-CN" altLang="en-US" sz="3200">
                <a:latin typeface="Times New Roman" panose="02020603050405020304" charset="0"/>
                <a:cs typeface="Times New Roman" panose="02020603050405020304" charset="0"/>
                <a:sym typeface="+mn-ea"/>
              </a:rPr>
              <a:t>第二段首句：</a:t>
            </a:r>
            <a:endParaRPr lang="zh-CN" altLang="en-US" sz="3200">
              <a:latin typeface="Times New Roman" panose="02020603050405020304" charset="0"/>
              <a:cs typeface="Times New Roman" panose="02020603050405020304" charset="0"/>
            </a:endParaRPr>
          </a:p>
          <a:p>
            <a:endParaRPr lang="zh-CN" altLang="en-US" sz="3200">
              <a:latin typeface="Times New Roman" panose="02020603050405020304" charset="0"/>
              <a:ea typeface="宋体" panose="02010600030101010101" pitchFamily="2" charset="-122"/>
              <a:cs typeface="Times New Roman" panose="02020603050405020304" charset="0"/>
            </a:endParaRPr>
          </a:p>
        </p:txBody>
      </p:sp>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flipV="1">
            <a:off x="-1049299" y="662853"/>
            <a:ext cx="2485778" cy="865414"/>
          </a:xfrm>
          <a:prstGeom prst="rect">
            <a:avLst/>
          </a:prstGeom>
        </p:spPr>
      </p:pic>
      <p:pic>
        <p:nvPicPr>
          <p:cNvPr id="43" name="图片 4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10687346" y="663512"/>
            <a:ext cx="2485778" cy="864096"/>
          </a:xfrm>
          <a:prstGeom prst="rect">
            <a:avLst/>
          </a:prstGeom>
        </p:spPr>
      </p:pic>
      <p:sp>
        <p:nvSpPr>
          <p:cNvPr id="5" name="文本框 4"/>
          <p:cNvSpPr txBox="1"/>
          <p:nvPr/>
        </p:nvSpPr>
        <p:spPr>
          <a:xfrm>
            <a:off x="740410" y="1601470"/>
            <a:ext cx="10859770" cy="4912995"/>
          </a:xfrm>
          <a:prstGeom prst="rect">
            <a:avLst/>
          </a:prstGeom>
          <a:solidFill>
            <a:srgbClr val="7030A0"/>
          </a:solidFill>
          <a:effectLst>
            <a:innerShdw blurRad="63500" dist="50800" dir="18900000">
              <a:prstClr val="black">
                <a:alpha val="50000"/>
              </a:prstClr>
            </a:innerShdw>
          </a:effectLst>
        </p:spPr>
        <p:style>
          <a:lnRef idx="3">
            <a:schemeClr val="lt1"/>
          </a:lnRef>
          <a:fillRef idx="1">
            <a:schemeClr val="accent3"/>
          </a:fillRef>
          <a:effectRef idx="1">
            <a:schemeClr val="accent3"/>
          </a:effectRef>
          <a:fontRef idx="minor">
            <a:schemeClr val="lt1"/>
          </a:fontRef>
        </p:style>
        <p:txBody>
          <a:bodyPr wrap="square" rtlCol="0">
            <a:spAutoFit/>
          </a:bodyPr>
          <a:p>
            <a:pPr marL="457200" indent="-457200" fontAlgn="auto">
              <a:lnSpc>
                <a:spcPts val="3760"/>
              </a:lnSpc>
              <a:buFont typeface="Wingdings" panose="05000000000000000000" charset="0"/>
              <a:buChar char="u"/>
            </a:pPr>
            <a:r>
              <a:rPr sz="2800">
                <a:solidFill>
                  <a:schemeClr val="bg1"/>
                </a:solidFill>
                <a:latin typeface="Times New Roman" panose="02020603050405020304" charset="0"/>
                <a:cs typeface="Times New Roman" panose="02020603050405020304" charset="0"/>
              </a:rPr>
              <a:t>It was really kind /generous of you to devote all your time to staying with us and helping us.</a:t>
            </a:r>
            <a:endParaRPr sz="2800">
              <a:solidFill>
                <a:schemeClr val="bg1"/>
              </a:solidFill>
              <a:latin typeface="Times New Roman" panose="02020603050405020304" charset="0"/>
              <a:cs typeface="Times New Roman" panose="02020603050405020304" charset="0"/>
            </a:endParaRPr>
          </a:p>
          <a:p>
            <a:pPr marL="457200" indent="-457200" fontAlgn="auto">
              <a:lnSpc>
                <a:spcPts val="3760"/>
              </a:lnSpc>
              <a:buFont typeface="Wingdings" panose="05000000000000000000" charset="0"/>
              <a:buChar char="u"/>
            </a:pPr>
            <a:r>
              <a:rPr sz="2800">
                <a:solidFill>
                  <a:schemeClr val="bg1"/>
                </a:solidFill>
                <a:latin typeface="Times New Roman" panose="02020603050405020304" charset="0"/>
                <a:cs typeface="Times New Roman" panose="02020603050405020304" charset="0"/>
              </a:rPr>
              <a:t>Never will I forget your kind hospitality</a:t>
            </a:r>
            <a:r>
              <a:rPr sz="2800" baseline="-25000">
                <a:solidFill>
                  <a:schemeClr val="bg1"/>
                </a:solidFill>
                <a:latin typeface="Times New Roman" panose="02020603050405020304" charset="0"/>
                <a:cs typeface="Times New Roman" panose="02020603050405020304" charset="0"/>
              </a:rPr>
              <a:t>好客</a:t>
            </a:r>
            <a:r>
              <a:rPr sz="2800">
                <a:solidFill>
                  <a:schemeClr val="bg1"/>
                </a:solidFill>
                <a:latin typeface="Times New Roman" panose="02020603050405020304" charset="0"/>
                <a:cs typeface="Times New Roman" panose="02020603050405020304" charset="0"/>
              </a:rPr>
              <a:t> you showed during my stay at your home.倒装结构</a:t>
            </a:r>
            <a:endParaRPr sz="2800">
              <a:solidFill>
                <a:schemeClr val="bg1"/>
              </a:solidFill>
              <a:latin typeface="Times New Roman" panose="02020603050405020304" charset="0"/>
              <a:cs typeface="Times New Roman" panose="02020603050405020304" charset="0"/>
            </a:endParaRPr>
          </a:p>
          <a:p>
            <a:pPr marL="457200" indent="-457200" fontAlgn="auto">
              <a:lnSpc>
                <a:spcPts val="3760"/>
              </a:lnSpc>
              <a:buFont typeface="Wingdings" panose="05000000000000000000" charset="0"/>
              <a:buChar char="u"/>
            </a:pPr>
            <a:r>
              <a:rPr sz="2800">
                <a:solidFill>
                  <a:schemeClr val="bg1"/>
                </a:solidFill>
                <a:latin typeface="Times New Roman" panose="02020603050405020304" charset="0"/>
                <a:cs typeface="Times New Roman" panose="02020603050405020304" charset="0"/>
              </a:rPr>
              <a:t>It was your devotion as well as your encouragement that has shaped what my English is today, without which I would never have made it.</a:t>
            </a:r>
            <a:endParaRPr sz="2800">
              <a:solidFill>
                <a:schemeClr val="bg1"/>
              </a:solidFill>
              <a:latin typeface="Times New Roman" panose="02020603050405020304" charset="0"/>
              <a:cs typeface="Times New Roman" panose="02020603050405020304" charset="0"/>
            </a:endParaRPr>
          </a:p>
          <a:p>
            <a:pPr marL="457200" indent="-457200" fontAlgn="auto">
              <a:lnSpc>
                <a:spcPts val="3760"/>
              </a:lnSpc>
              <a:buFont typeface="Wingdings" panose="05000000000000000000" charset="0"/>
              <a:buChar char="u"/>
            </a:pPr>
            <a:r>
              <a:rPr sz="2800">
                <a:solidFill>
                  <a:schemeClr val="bg1"/>
                </a:solidFill>
                <a:latin typeface="Times New Roman" panose="02020603050405020304" charset="0"/>
                <a:cs typeface="Times New Roman" panose="02020603050405020304" charset="0"/>
              </a:rPr>
              <a:t>It was your hospitality and great help that made my journey fruitful and worthwhile.</a:t>
            </a:r>
            <a:endParaRPr sz="2800">
              <a:solidFill>
                <a:schemeClr val="bg1"/>
              </a:solidFill>
              <a:latin typeface="Times New Roman" panose="02020603050405020304" charset="0"/>
              <a:cs typeface="Times New Roman" panose="02020603050405020304" charset="0"/>
            </a:endParaRPr>
          </a:p>
          <a:p>
            <a:pPr marL="457200" indent="-457200" fontAlgn="auto">
              <a:lnSpc>
                <a:spcPts val="3760"/>
              </a:lnSpc>
              <a:buFont typeface="Wingdings" panose="05000000000000000000" charset="0"/>
              <a:buChar char="u"/>
            </a:pPr>
            <a:r>
              <a:rPr lang="en-US" sz="2800">
                <a:solidFill>
                  <a:schemeClr val="bg1"/>
                </a:solidFill>
                <a:latin typeface="Times New Roman" panose="02020603050405020304" charset="0"/>
                <a:cs typeface="Times New Roman" panose="02020603050405020304" charset="0"/>
              </a:rPr>
              <a:t>   </a:t>
            </a:r>
            <a:r>
              <a:rPr sz="2800">
                <a:solidFill>
                  <a:schemeClr val="bg1"/>
                </a:solidFill>
                <a:latin typeface="Times New Roman" panose="02020603050405020304" charset="0"/>
                <a:cs typeface="Times New Roman" panose="02020603050405020304" charset="0"/>
              </a:rPr>
              <a:t>Thanks to your timely help and assistance, I have made great progress in my English.</a:t>
            </a:r>
            <a:endParaRPr sz="2800">
              <a:solidFill>
                <a:schemeClr val="bg1"/>
              </a:solidFill>
              <a:latin typeface="Times New Roman" panose="02020603050405020304" charset="0"/>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strips(down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strips(downLeft)">
                                      <p:cBhvr>
                                        <p:cTn id="2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68630" y="184785"/>
            <a:ext cx="11254740" cy="1568450"/>
          </a:xfrm>
          <a:prstGeom prst="rect">
            <a:avLst/>
          </a:prstGeom>
          <a:noFill/>
        </p:spPr>
        <p:txBody>
          <a:bodyPr wrap="square" rtlCol="0">
            <a:spAutoFit/>
          </a:bodyPr>
          <a:p>
            <a:r>
              <a:rPr lang="zh-CN" altLang="en-US" sz="3200">
                <a:latin typeface="宋体" panose="02010600030101010101" pitchFamily="2" charset="-122"/>
                <a:ea typeface="宋体" panose="02010600030101010101" pitchFamily="2" charset="-122"/>
                <a:cs typeface="宋体" panose="02010600030101010101" pitchFamily="2" charset="-122"/>
              </a:rPr>
              <a:t>感谢信支架语言：</a:t>
            </a:r>
            <a:endParaRPr lang="zh-CN" altLang="en-US" sz="3200">
              <a:latin typeface="宋体" panose="02010600030101010101" pitchFamily="2" charset="-122"/>
              <a:ea typeface="宋体" panose="02010600030101010101" pitchFamily="2" charset="-122"/>
              <a:cs typeface="宋体" panose="02010600030101010101" pitchFamily="2" charset="-122"/>
            </a:endParaRPr>
          </a:p>
          <a:p>
            <a:r>
              <a:rPr lang="zh-CN" altLang="en-US" sz="3200">
                <a:latin typeface="Times New Roman" panose="02020603050405020304" charset="0"/>
                <a:cs typeface="Times New Roman" panose="02020603050405020304" charset="0"/>
                <a:sym typeface="+mn-ea"/>
              </a:rPr>
              <a:t>第二段中间部分：</a:t>
            </a:r>
            <a:endParaRPr lang="zh-CN" altLang="en-US" sz="3200">
              <a:latin typeface="Times New Roman" panose="02020603050405020304" charset="0"/>
              <a:cs typeface="Times New Roman" panose="02020603050405020304" charset="0"/>
            </a:endParaRPr>
          </a:p>
          <a:p>
            <a:endParaRPr lang="zh-CN" altLang="en-US" sz="3200">
              <a:latin typeface="Times New Roman" panose="02020603050405020304" charset="0"/>
              <a:ea typeface="宋体" panose="02010600030101010101" pitchFamily="2" charset="-122"/>
              <a:cs typeface="Times New Roman" panose="02020603050405020304" charset="0"/>
            </a:endParaRPr>
          </a:p>
        </p:txBody>
      </p:sp>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flipV="1">
            <a:off x="-1049299" y="662853"/>
            <a:ext cx="2485778" cy="865414"/>
          </a:xfrm>
          <a:prstGeom prst="rect">
            <a:avLst/>
          </a:prstGeom>
        </p:spPr>
      </p:pic>
      <p:pic>
        <p:nvPicPr>
          <p:cNvPr id="43" name="图片 4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10687346" y="663512"/>
            <a:ext cx="2485778" cy="864096"/>
          </a:xfrm>
          <a:prstGeom prst="rect">
            <a:avLst/>
          </a:prstGeom>
        </p:spPr>
      </p:pic>
      <p:sp>
        <p:nvSpPr>
          <p:cNvPr id="5" name="文本框 4"/>
          <p:cNvSpPr txBox="1"/>
          <p:nvPr/>
        </p:nvSpPr>
        <p:spPr>
          <a:xfrm>
            <a:off x="468630" y="1349375"/>
            <a:ext cx="10859770" cy="2245360"/>
          </a:xfrm>
          <a:prstGeom prst="rect">
            <a:avLst/>
          </a:prstGeom>
          <a:noFill/>
        </p:spPr>
        <p:txBody>
          <a:bodyPr wrap="square" rtlCol="0">
            <a:spAutoFit/>
          </a:bodyPr>
          <a:p>
            <a:pPr marL="457200" indent="-457200">
              <a:buFont typeface="Wingdings" panose="05000000000000000000" charset="0"/>
              <a:buChar char="u"/>
            </a:pPr>
            <a:r>
              <a:rPr sz="2800" b="1">
                <a:latin typeface="Times New Roman" panose="02020603050405020304" charset="0"/>
                <a:cs typeface="Times New Roman" panose="02020603050405020304" charset="0"/>
              </a:rPr>
              <a:t>1.过程式写法：</a:t>
            </a:r>
            <a:r>
              <a:rPr sz="2800">
                <a:latin typeface="Times New Roman" panose="02020603050405020304" charset="0"/>
                <a:cs typeface="Times New Roman" panose="02020603050405020304" charset="0"/>
              </a:rPr>
              <a:t>遇到了困难 ---你帮助我（精神上鼓励我，学业上辅导我，你的个人魅力影响/激励了我）--我的改变（大不同，受影响-打算）</a:t>
            </a:r>
            <a:endParaRPr sz="2800">
              <a:latin typeface="Times New Roman" panose="02020603050405020304" charset="0"/>
              <a:cs typeface="Times New Roman" panose="02020603050405020304" charset="0"/>
            </a:endParaRPr>
          </a:p>
          <a:p>
            <a:pPr marL="457200" indent="-457200">
              <a:buFont typeface="Wingdings" panose="05000000000000000000" charset="0"/>
              <a:buChar char="u"/>
            </a:pPr>
            <a:endParaRPr sz="2800">
              <a:latin typeface="Times New Roman" panose="02020603050405020304" charset="0"/>
              <a:cs typeface="Times New Roman" panose="02020603050405020304" charset="0"/>
            </a:endParaRPr>
          </a:p>
          <a:p>
            <a:pPr marL="457200" indent="-457200">
              <a:buFont typeface="Wingdings" panose="05000000000000000000" charset="0"/>
              <a:buChar char="u"/>
            </a:pPr>
            <a:endParaRPr sz="2800">
              <a:latin typeface="Times New Roman" panose="02020603050405020304" charset="0"/>
              <a:cs typeface="Times New Roman" panose="02020603050405020304" charset="0"/>
            </a:endParaRPr>
          </a:p>
        </p:txBody>
      </p:sp>
      <p:sp>
        <p:nvSpPr>
          <p:cNvPr id="2" name="文本框 1"/>
          <p:cNvSpPr txBox="1"/>
          <p:nvPr/>
        </p:nvSpPr>
        <p:spPr>
          <a:xfrm>
            <a:off x="530225" y="2919730"/>
            <a:ext cx="10859770" cy="2501900"/>
          </a:xfrm>
          <a:prstGeom prst="rect">
            <a:avLst/>
          </a:prstGeom>
          <a:effectLst>
            <a:innerShdw blurRad="63500" dist="50800" dir="18900000">
              <a:prstClr val="black">
                <a:alpha val="50000"/>
              </a:prstClr>
            </a:innerShdw>
          </a:effectLst>
        </p:spPr>
        <p:style>
          <a:lnRef idx="0">
            <a:schemeClr val="accent2"/>
          </a:lnRef>
          <a:fillRef idx="3">
            <a:schemeClr val="accent2"/>
          </a:fillRef>
          <a:effectRef idx="3">
            <a:schemeClr val="accent2"/>
          </a:effectRef>
          <a:fontRef idx="minor">
            <a:schemeClr val="lt1"/>
          </a:fontRef>
        </p:style>
        <p:txBody>
          <a:bodyPr wrap="square" rtlCol="0">
            <a:spAutoFit/>
          </a:bodyPr>
          <a:p>
            <a:pPr marL="457200" indent="-457200" fontAlgn="auto">
              <a:lnSpc>
                <a:spcPts val="3760"/>
              </a:lnSpc>
              <a:buFont typeface="Wingdings" panose="05000000000000000000" charset="0"/>
              <a:buChar char="u"/>
            </a:pPr>
            <a:r>
              <a:rPr sz="2800">
                <a:latin typeface="Times New Roman" panose="02020603050405020304" charset="0"/>
                <a:cs typeface="Times New Roman" panose="02020603050405020304" charset="0"/>
              </a:rPr>
              <a:t>Looking back, I was absent-minded and never really got involved in learning. I was upset and discouraged because of poor performances in exams. Fortunately, you offered me timely encouragement and tutored me after class, which got me back on track. Thanks to your help, my efforts have paid off and now I feel crazy about English.</a:t>
            </a:r>
            <a:endParaRPr sz="2800">
              <a:latin typeface="Times New Roman" panose="02020603050405020304" charset="0"/>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68630" y="184785"/>
            <a:ext cx="11254740" cy="1568450"/>
          </a:xfrm>
          <a:prstGeom prst="rect">
            <a:avLst/>
          </a:prstGeom>
          <a:noFill/>
        </p:spPr>
        <p:txBody>
          <a:bodyPr wrap="square" rtlCol="0">
            <a:spAutoFit/>
          </a:bodyPr>
          <a:p>
            <a:r>
              <a:rPr lang="zh-CN" altLang="en-US" sz="3200">
                <a:latin typeface="宋体" panose="02010600030101010101" pitchFamily="2" charset="-122"/>
                <a:ea typeface="宋体" panose="02010600030101010101" pitchFamily="2" charset="-122"/>
                <a:cs typeface="宋体" panose="02010600030101010101" pitchFamily="2" charset="-122"/>
              </a:rPr>
              <a:t>感谢信支架语言：</a:t>
            </a:r>
            <a:endParaRPr lang="zh-CN" altLang="en-US" sz="3200">
              <a:latin typeface="宋体" panose="02010600030101010101" pitchFamily="2" charset="-122"/>
              <a:ea typeface="宋体" panose="02010600030101010101" pitchFamily="2" charset="-122"/>
              <a:cs typeface="宋体" panose="02010600030101010101" pitchFamily="2" charset="-122"/>
            </a:endParaRPr>
          </a:p>
          <a:p>
            <a:r>
              <a:rPr lang="zh-CN" altLang="en-US" sz="3200">
                <a:latin typeface="Times New Roman" panose="02020603050405020304" charset="0"/>
                <a:cs typeface="Times New Roman" panose="02020603050405020304" charset="0"/>
                <a:sym typeface="+mn-ea"/>
              </a:rPr>
              <a:t>第二段中间部分：</a:t>
            </a:r>
            <a:endParaRPr lang="zh-CN" altLang="en-US" sz="3200">
              <a:latin typeface="Times New Roman" panose="02020603050405020304" charset="0"/>
              <a:cs typeface="Times New Roman" panose="02020603050405020304" charset="0"/>
            </a:endParaRPr>
          </a:p>
          <a:p>
            <a:endParaRPr lang="zh-CN" altLang="en-US" sz="3200">
              <a:latin typeface="Times New Roman" panose="02020603050405020304" charset="0"/>
              <a:ea typeface="宋体" panose="02010600030101010101" pitchFamily="2" charset="-122"/>
              <a:cs typeface="Times New Roman" panose="02020603050405020304" charset="0"/>
            </a:endParaRPr>
          </a:p>
        </p:txBody>
      </p:sp>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flipV="1">
            <a:off x="-1049299" y="662853"/>
            <a:ext cx="2485778" cy="865414"/>
          </a:xfrm>
          <a:prstGeom prst="rect">
            <a:avLst/>
          </a:prstGeom>
        </p:spPr>
      </p:pic>
      <p:pic>
        <p:nvPicPr>
          <p:cNvPr id="43" name="图片 4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10687346" y="663512"/>
            <a:ext cx="2485778" cy="864096"/>
          </a:xfrm>
          <a:prstGeom prst="rect">
            <a:avLst/>
          </a:prstGeom>
        </p:spPr>
      </p:pic>
      <p:sp>
        <p:nvSpPr>
          <p:cNvPr id="5" name="文本框 4"/>
          <p:cNvSpPr txBox="1"/>
          <p:nvPr/>
        </p:nvSpPr>
        <p:spPr>
          <a:xfrm>
            <a:off x="863600" y="3085465"/>
            <a:ext cx="10859770" cy="2501900"/>
          </a:xfrm>
          <a:prstGeom prst="rect">
            <a:avLst/>
          </a:prstGeom>
          <a:solidFill>
            <a:schemeClr val="accent4">
              <a:lumMod val="50000"/>
            </a:schemeClr>
          </a:solidFill>
          <a:effectLst>
            <a:innerShdw blurRad="63500" dist="50800" dir="16200000">
              <a:prstClr val="black">
                <a:alpha val="50000"/>
              </a:prstClr>
            </a:innerShdw>
          </a:effectLst>
          <a:scene3d>
            <a:camera prst="obliqueBottomRight"/>
            <a:lightRig rig="threePt" dir="t"/>
          </a:scene3d>
        </p:spPr>
        <p:style>
          <a:lnRef idx="0">
            <a:schemeClr val="accent3"/>
          </a:lnRef>
          <a:fillRef idx="3">
            <a:schemeClr val="accent3"/>
          </a:fillRef>
          <a:effectRef idx="3">
            <a:schemeClr val="accent3"/>
          </a:effectRef>
          <a:fontRef idx="minor">
            <a:schemeClr val="lt1"/>
          </a:fontRef>
        </p:style>
        <p:txBody>
          <a:bodyPr wrap="square" rtlCol="0">
            <a:spAutoFit/>
          </a:bodyPr>
          <a:p>
            <a:pPr marL="457200" indent="-457200" fontAlgn="auto">
              <a:lnSpc>
                <a:spcPts val="3760"/>
              </a:lnSpc>
              <a:buFont typeface="Wingdings" panose="05000000000000000000" charset="0"/>
              <a:buChar char="u"/>
            </a:pPr>
            <a:r>
              <a:rPr sz="2800">
                <a:latin typeface="Times New Roman" panose="02020603050405020304" charset="0"/>
                <a:cs typeface="Times New Roman" panose="02020603050405020304" charset="0"/>
              </a:rPr>
              <a:t>  </a:t>
            </a:r>
            <a:r>
              <a:rPr sz="2800" u="sng">
                <a:latin typeface="Times New Roman" panose="02020603050405020304" charset="0"/>
                <a:cs typeface="Times New Roman" panose="02020603050405020304" charset="0"/>
              </a:rPr>
              <a:t>It was you who</a:t>
            </a:r>
            <a:r>
              <a:rPr sz="2800">
                <a:latin typeface="Times New Roman" panose="02020603050405020304" charset="0"/>
                <a:cs typeface="Times New Roman" panose="02020603050405020304" charset="0"/>
              </a:rPr>
              <a:t> guided and tutored us in our English learning and better academic performance. </a:t>
            </a:r>
            <a:r>
              <a:rPr sz="2800" u="sng">
                <a:latin typeface="Times New Roman" panose="02020603050405020304" charset="0"/>
                <a:cs typeface="Times New Roman" panose="02020603050405020304" charset="0"/>
              </a:rPr>
              <a:t>It was you who</a:t>
            </a:r>
            <a:r>
              <a:rPr sz="2800">
                <a:latin typeface="Times New Roman" panose="02020603050405020304" charset="0"/>
                <a:cs typeface="Times New Roman" panose="02020603050405020304" charset="0"/>
              </a:rPr>
              <a:t> made every effort to bridge the two different cultures, promoting our mutual understanding. </a:t>
            </a:r>
            <a:r>
              <a:rPr sz="2800" u="sng">
                <a:latin typeface="Times New Roman" panose="02020603050405020304" charset="0"/>
                <a:cs typeface="Times New Roman" panose="02020603050405020304" charset="0"/>
              </a:rPr>
              <a:t>It is also you who</a:t>
            </a:r>
            <a:r>
              <a:rPr sz="2800">
                <a:latin typeface="Times New Roman" panose="02020603050405020304" charset="0"/>
                <a:cs typeface="Times New Roman" panose="02020603050405020304" charset="0"/>
              </a:rPr>
              <a:t> have greatly influenced my choice of future career. Thank you!</a:t>
            </a:r>
            <a:endParaRPr sz="2800">
              <a:latin typeface="Times New Roman" panose="02020603050405020304" charset="0"/>
              <a:cs typeface="Times New Roman" panose="02020603050405020304" charset="0"/>
            </a:endParaRPr>
          </a:p>
        </p:txBody>
      </p:sp>
      <p:sp>
        <p:nvSpPr>
          <p:cNvPr id="2" name="文本框 1"/>
          <p:cNvSpPr txBox="1"/>
          <p:nvPr/>
        </p:nvSpPr>
        <p:spPr>
          <a:xfrm>
            <a:off x="666115" y="1486535"/>
            <a:ext cx="10859770" cy="1383665"/>
          </a:xfrm>
          <a:prstGeom prst="rect">
            <a:avLst/>
          </a:prstGeom>
          <a:noFill/>
        </p:spPr>
        <p:txBody>
          <a:bodyPr wrap="square" rtlCol="0">
            <a:spAutoFit/>
          </a:bodyPr>
          <a:p>
            <a:pPr marL="457200" indent="-457200">
              <a:buFont typeface="Wingdings" panose="05000000000000000000" charset="0"/>
              <a:buChar char="u"/>
            </a:pPr>
            <a:r>
              <a:rPr sz="2800" b="1">
                <a:latin typeface="Times New Roman" panose="02020603050405020304" charset="0"/>
                <a:cs typeface="Times New Roman" panose="02020603050405020304" charset="0"/>
              </a:rPr>
              <a:t>2.排比句式：</a:t>
            </a:r>
            <a:r>
              <a:rPr sz="2800">
                <a:latin typeface="Times New Roman" panose="02020603050405020304" charset="0"/>
                <a:cs typeface="Times New Roman" panose="02020603050405020304" charset="0"/>
              </a:rPr>
              <a:t>It was you who... It was you who... And it was you who...(精神上鼓励我，学业上辅导我，你的个人魅力影响</a:t>
            </a:r>
            <a:r>
              <a:rPr lang="en-US" sz="2800">
                <a:latin typeface="Times New Roman" panose="02020603050405020304" charset="0"/>
                <a:cs typeface="Times New Roman" panose="02020603050405020304" charset="0"/>
              </a:rPr>
              <a:t>/</a:t>
            </a:r>
            <a:r>
              <a:rPr sz="2800">
                <a:latin typeface="Times New Roman" panose="02020603050405020304" charset="0"/>
                <a:cs typeface="Times New Roman" panose="02020603050405020304" charset="0"/>
              </a:rPr>
              <a:t>激励了我);</a:t>
            </a:r>
            <a:endParaRPr sz="2800">
              <a:latin typeface="Times New Roman" panose="02020603050405020304" charset="0"/>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68630" y="184785"/>
            <a:ext cx="11254740" cy="1568450"/>
          </a:xfrm>
          <a:prstGeom prst="rect">
            <a:avLst/>
          </a:prstGeom>
          <a:noFill/>
        </p:spPr>
        <p:txBody>
          <a:bodyPr wrap="square" rtlCol="0">
            <a:spAutoFit/>
          </a:bodyPr>
          <a:p>
            <a:r>
              <a:rPr lang="zh-CN" altLang="en-US" sz="3200">
                <a:latin typeface="宋体" panose="02010600030101010101" pitchFamily="2" charset="-122"/>
                <a:ea typeface="宋体" panose="02010600030101010101" pitchFamily="2" charset="-122"/>
                <a:cs typeface="宋体" panose="02010600030101010101" pitchFamily="2" charset="-122"/>
              </a:rPr>
              <a:t>感谢信支架语言：</a:t>
            </a:r>
            <a:endParaRPr lang="zh-CN" altLang="en-US" sz="3200">
              <a:latin typeface="宋体" panose="02010600030101010101" pitchFamily="2" charset="-122"/>
              <a:ea typeface="宋体" panose="02010600030101010101" pitchFamily="2" charset="-122"/>
              <a:cs typeface="宋体" panose="02010600030101010101" pitchFamily="2" charset="-122"/>
            </a:endParaRPr>
          </a:p>
          <a:p>
            <a:r>
              <a:rPr lang="zh-CN" altLang="en-US" sz="3200">
                <a:latin typeface="Times New Roman" panose="02020603050405020304" charset="0"/>
                <a:cs typeface="Times New Roman" panose="02020603050405020304" charset="0"/>
                <a:sym typeface="+mn-ea"/>
              </a:rPr>
              <a:t>第二段中间部分：</a:t>
            </a:r>
            <a:endParaRPr lang="zh-CN" altLang="en-US" sz="3200">
              <a:latin typeface="Times New Roman" panose="02020603050405020304" charset="0"/>
              <a:cs typeface="Times New Roman" panose="02020603050405020304" charset="0"/>
            </a:endParaRPr>
          </a:p>
          <a:p>
            <a:endParaRPr lang="zh-CN" altLang="en-US" sz="3200">
              <a:latin typeface="Times New Roman" panose="02020603050405020304" charset="0"/>
              <a:ea typeface="宋体" panose="02010600030101010101" pitchFamily="2" charset="-122"/>
              <a:cs typeface="Times New Roman" panose="02020603050405020304" charset="0"/>
            </a:endParaRPr>
          </a:p>
        </p:txBody>
      </p:sp>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flipV="1">
            <a:off x="-1049299" y="662853"/>
            <a:ext cx="2485778" cy="865414"/>
          </a:xfrm>
          <a:prstGeom prst="rect">
            <a:avLst/>
          </a:prstGeom>
        </p:spPr>
      </p:pic>
      <p:pic>
        <p:nvPicPr>
          <p:cNvPr id="43" name="图片 4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10687346" y="663512"/>
            <a:ext cx="2485778" cy="864096"/>
          </a:xfrm>
          <a:prstGeom prst="rect">
            <a:avLst/>
          </a:prstGeom>
        </p:spPr>
      </p:pic>
      <p:sp>
        <p:nvSpPr>
          <p:cNvPr id="5" name="文本框 4"/>
          <p:cNvSpPr txBox="1"/>
          <p:nvPr/>
        </p:nvSpPr>
        <p:spPr>
          <a:xfrm>
            <a:off x="287655" y="1430655"/>
            <a:ext cx="11376660" cy="1383665"/>
          </a:xfrm>
          <a:prstGeom prst="rect">
            <a:avLst/>
          </a:prstGeom>
          <a:noFill/>
        </p:spPr>
        <p:txBody>
          <a:bodyPr wrap="square" rtlCol="0">
            <a:spAutoFit/>
          </a:bodyPr>
          <a:p>
            <a:pPr marL="457200" indent="-457200">
              <a:buFont typeface="Wingdings" panose="05000000000000000000" charset="0"/>
              <a:buChar char="u"/>
            </a:pPr>
            <a:r>
              <a:rPr sz="2800" b="1">
                <a:latin typeface="Times New Roman" panose="02020603050405020304" charset="0"/>
                <a:cs typeface="Times New Roman" panose="02020603050405020304" charset="0"/>
              </a:rPr>
              <a:t>3.排比句式：</a:t>
            </a:r>
            <a:r>
              <a:rPr sz="2800">
                <a:latin typeface="Times New Roman" panose="02020603050405020304" charset="0"/>
                <a:cs typeface="Times New Roman" panose="02020603050405020304" charset="0"/>
              </a:rPr>
              <a:t>The last year witnessed.+句子/名词短语.... The last year witnessed....And most importantly, the last year ....(精神上的鼓励，学业辅导，友情的发展升华);</a:t>
            </a:r>
            <a:endParaRPr sz="2800">
              <a:latin typeface="Times New Roman" panose="02020603050405020304" charset="0"/>
              <a:cs typeface="Times New Roman" panose="02020603050405020304" charset="0"/>
            </a:endParaRPr>
          </a:p>
        </p:txBody>
      </p:sp>
      <p:sp>
        <p:nvSpPr>
          <p:cNvPr id="2" name="文本框 1"/>
          <p:cNvSpPr txBox="1"/>
          <p:nvPr/>
        </p:nvSpPr>
        <p:spPr>
          <a:xfrm>
            <a:off x="346710" y="3057525"/>
            <a:ext cx="11376660" cy="2501900"/>
          </a:xfrm>
          <a:prstGeom prst="rect">
            <a:avLst/>
          </a:prstGeom>
          <a:solidFill>
            <a:schemeClr val="accent2">
              <a:lumMod val="50000"/>
            </a:schemeClr>
          </a:solidFill>
          <a:effectLst>
            <a:innerShdw blurRad="63500" dist="50800" dir="18900000">
              <a:prstClr val="black">
                <a:alpha val="50000"/>
              </a:prstClr>
            </a:innerShdw>
          </a:effectLst>
        </p:spPr>
        <p:style>
          <a:lnRef idx="0">
            <a:schemeClr val="accent2"/>
          </a:lnRef>
          <a:fillRef idx="3">
            <a:schemeClr val="accent2"/>
          </a:fillRef>
          <a:effectRef idx="3">
            <a:schemeClr val="accent2"/>
          </a:effectRef>
          <a:fontRef idx="minor">
            <a:schemeClr val="lt1"/>
          </a:fontRef>
        </p:style>
        <p:txBody>
          <a:bodyPr wrap="square" rtlCol="0">
            <a:spAutoFit/>
          </a:bodyPr>
          <a:p>
            <a:pPr marL="457200" indent="-457200" fontAlgn="auto">
              <a:lnSpc>
                <a:spcPts val="3760"/>
              </a:lnSpc>
              <a:buFont typeface="Wingdings" panose="05000000000000000000" charset="0"/>
              <a:buChar char="u"/>
            </a:pPr>
            <a:r>
              <a:rPr sz="2800">
                <a:latin typeface="Times New Roman" panose="02020603050405020304" charset="0"/>
                <a:cs typeface="Times New Roman" panose="02020603050405020304" charset="0"/>
              </a:rPr>
              <a:t>  </a:t>
            </a:r>
            <a:r>
              <a:rPr sz="2800" u="sng">
                <a:latin typeface="Times New Roman" panose="02020603050405020304" charset="0"/>
                <a:cs typeface="Times New Roman" panose="02020603050405020304" charset="0"/>
              </a:rPr>
              <a:t>The past year has witnessed</a:t>
            </a:r>
            <a:r>
              <a:rPr sz="2800">
                <a:latin typeface="Times New Roman" panose="02020603050405020304" charset="0"/>
                <a:cs typeface="Times New Roman" panose="02020603050405020304" charset="0"/>
              </a:rPr>
              <a:t> our improvement in spoken English and better exam grades with your guidance. </a:t>
            </a:r>
            <a:r>
              <a:rPr sz="2800" u="sng">
                <a:latin typeface="Times New Roman" panose="02020603050405020304" charset="0"/>
                <a:cs typeface="Times New Roman" panose="02020603050405020304" charset="0"/>
              </a:rPr>
              <a:t>The past year has witnessed</a:t>
            </a:r>
            <a:r>
              <a:rPr sz="2800">
                <a:latin typeface="Times New Roman" panose="02020603050405020304" charset="0"/>
                <a:cs typeface="Times New Roman" panose="02020603050405020304" charset="0"/>
              </a:rPr>
              <a:t> your effort to bridge the two cultures, paving the way for further exploration. And most importantly, </a:t>
            </a:r>
            <a:r>
              <a:rPr sz="2800" u="sng">
                <a:latin typeface="Times New Roman" panose="02020603050405020304" charset="0"/>
                <a:cs typeface="Times New Roman" panose="02020603050405020304" charset="0"/>
              </a:rPr>
              <a:t>the past year has witnessed</a:t>
            </a:r>
            <a:r>
              <a:rPr sz="2800">
                <a:latin typeface="Times New Roman" panose="02020603050405020304" charset="0"/>
                <a:cs typeface="Times New Roman" panose="02020603050405020304" charset="0"/>
              </a:rPr>
              <a:t> our friendship and bond strengthened!</a:t>
            </a:r>
            <a:endParaRPr sz="2800">
              <a:latin typeface="Times New Roman" panose="02020603050405020304" charset="0"/>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68630" y="184785"/>
            <a:ext cx="11254740" cy="1568450"/>
          </a:xfrm>
          <a:prstGeom prst="rect">
            <a:avLst/>
          </a:prstGeom>
          <a:noFill/>
        </p:spPr>
        <p:txBody>
          <a:bodyPr wrap="square" rtlCol="0">
            <a:spAutoFit/>
          </a:bodyPr>
          <a:p>
            <a:r>
              <a:rPr lang="zh-CN" altLang="en-US" sz="3200">
                <a:latin typeface="宋体" panose="02010600030101010101" pitchFamily="2" charset="-122"/>
                <a:ea typeface="宋体" panose="02010600030101010101" pitchFamily="2" charset="-122"/>
                <a:cs typeface="宋体" panose="02010600030101010101" pitchFamily="2" charset="-122"/>
              </a:rPr>
              <a:t>感谢信支架语言：</a:t>
            </a:r>
            <a:endParaRPr lang="zh-CN" altLang="en-US" sz="3200">
              <a:latin typeface="宋体" panose="02010600030101010101" pitchFamily="2" charset="-122"/>
              <a:ea typeface="宋体" panose="02010600030101010101" pitchFamily="2" charset="-122"/>
              <a:cs typeface="宋体" panose="02010600030101010101" pitchFamily="2" charset="-122"/>
            </a:endParaRPr>
          </a:p>
          <a:p>
            <a:r>
              <a:rPr lang="zh-CN" altLang="en-US" sz="3200">
                <a:latin typeface="Times New Roman" panose="02020603050405020304" charset="0"/>
                <a:cs typeface="Times New Roman" panose="02020603050405020304" charset="0"/>
                <a:sym typeface="+mn-ea"/>
              </a:rPr>
              <a:t>第二段末句：</a:t>
            </a:r>
            <a:endParaRPr lang="zh-CN" altLang="en-US" sz="3200">
              <a:latin typeface="Times New Roman" panose="02020603050405020304" charset="0"/>
              <a:cs typeface="Times New Roman" panose="02020603050405020304" charset="0"/>
            </a:endParaRPr>
          </a:p>
          <a:p>
            <a:endParaRPr lang="zh-CN" altLang="en-US" sz="3200">
              <a:latin typeface="Times New Roman" panose="02020603050405020304" charset="0"/>
              <a:ea typeface="宋体" panose="02010600030101010101" pitchFamily="2" charset="-122"/>
              <a:cs typeface="Times New Roman" panose="02020603050405020304" charset="0"/>
            </a:endParaRPr>
          </a:p>
        </p:txBody>
      </p:sp>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flipV="1">
            <a:off x="-1049299" y="662853"/>
            <a:ext cx="2485778" cy="865414"/>
          </a:xfrm>
          <a:prstGeom prst="rect">
            <a:avLst/>
          </a:prstGeom>
        </p:spPr>
      </p:pic>
      <p:pic>
        <p:nvPicPr>
          <p:cNvPr id="43" name="图片 4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10687346" y="663512"/>
            <a:ext cx="2485778" cy="864096"/>
          </a:xfrm>
          <a:prstGeom prst="rect">
            <a:avLst/>
          </a:prstGeom>
        </p:spPr>
      </p:pic>
      <p:sp>
        <p:nvSpPr>
          <p:cNvPr id="5" name="文本框 4"/>
          <p:cNvSpPr txBox="1"/>
          <p:nvPr/>
        </p:nvSpPr>
        <p:spPr>
          <a:xfrm>
            <a:off x="763270" y="1561465"/>
            <a:ext cx="10859770" cy="3538220"/>
          </a:xfrm>
          <a:prstGeom prst="rect">
            <a:avLst/>
          </a:prstGeom>
          <a:solidFill>
            <a:schemeClr val="accent1">
              <a:lumMod val="50000"/>
            </a:schemeClr>
          </a:solidFill>
          <a:effectLst>
            <a:innerShdw blurRad="63500" dist="50800" dir="189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wrap="square" rtlCol="0">
            <a:spAutoFit/>
          </a:bodyPr>
          <a:p>
            <a:pPr marL="457200" indent="-457200">
              <a:buFont typeface="Wingdings" panose="05000000000000000000" charset="0"/>
              <a:buChar char="u"/>
            </a:pPr>
            <a:r>
              <a:rPr sz="3200">
                <a:solidFill>
                  <a:schemeClr val="bg1"/>
                </a:solidFill>
                <a:latin typeface="Times New Roman" panose="02020603050405020304" charset="0"/>
                <a:cs typeface="Times New Roman" panose="02020603050405020304" charset="0"/>
              </a:rPr>
              <a:t>But for your help, I would never have made such remarkable progress.虚拟语气</a:t>
            </a:r>
            <a:endParaRPr sz="3200">
              <a:solidFill>
                <a:schemeClr val="bg1"/>
              </a:solidFill>
              <a:latin typeface="Times New Roman" panose="02020603050405020304" charset="0"/>
              <a:cs typeface="Times New Roman" panose="02020603050405020304" charset="0"/>
            </a:endParaRPr>
          </a:p>
          <a:p>
            <a:pPr marL="457200" indent="-457200">
              <a:buFont typeface="Wingdings" panose="05000000000000000000" charset="0"/>
              <a:buChar char="u"/>
            </a:pPr>
            <a:r>
              <a:rPr sz="3200">
                <a:solidFill>
                  <a:schemeClr val="bg1"/>
                </a:solidFill>
                <a:latin typeface="Times New Roman" panose="02020603050405020304" charset="0"/>
                <a:cs typeface="Times New Roman" panose="02020603050405020304" charset="0"/>
              </a:rPr>
              <a:t>Without your professional assistance, I would not have made such a success.</a:t>
            </a:r>
            <a:endParaRPr sz="3200">
              <a:solidFill>
                <a:schemeClr val="bg1"/>
              </a:solidFill>
              <a:latin typeface="Times New Roman" panose="02020603050405020304" charset="0"/>
              <a:cs typeface="Times New Roman" panose="02020603050405020304" charset="0"/>
            </a:endParaRPr>
          </a:p>
          <a:p>
            <a:pPr marL="457200" indent="-457200">
              <a:buFont typeface="Wingdings" panose="05000000000000000000" charset="0"/>
              <a:buChar char="u"/>
            </a:pPr>
            <a:r>
              <a:rPr sz="3200">
                <a:solidFill>
                  <a:schemeClr val="bg1"/>
                </a:solidFill>
                <a:latin typeface="Times New Roman" panose="02020603050405020304" charset="0"/>
                <a:cs typeface="Times New Roman" panose="02020603050405020304" charset="0"/>
              </a:rPr>
              <a:t>If it hadn't been for your assistance, I wouldn't have made much progress.</a:t>
            </a:r>
            <a:endParaRPr sz="3200">
              <a:solidFill>
                <a:schemeClr val="bg1"/>
              </a:solidFill>
              <a:latin typeface="Times New Roman" panose="02020603050405020304" charset="0"/>
              <a:cs typeface="Times New Roman" panose="02020603050405020304" charset="0"/>
            </a:endParaRPr>
          </a:p>
          <a:p>
            <a:pPr marL="457200" indent="-457200">
              <a:buFont typeface="Wingdings" panose="05000000000000000000" charset="0"/>
              <a:buChar char="u"/>
            </a:pPr>
            <a:r>
              <a:rPr lang="en-US" sz="3200">
                <a:solidFill>
                  <a:schemeClr val="bg1"/>
                </a:solidFill>
                <a:latin typeface="Times New Roman" panose="02020603050405020304" charset="0"/>
                <a:cs typeface="Times New Roman" panose="02020603050405020304" charset="0"/>
              </a:rPr>
              <a:t>  </a:t>
            </a:r>
            <a:r>
              <a:rPr sz="3200">
                <a:solidFill>
                  <a:schemeClr val="bg1"/>
                </a:solidFill>
                <a:latin typeface="Times New Roman" panose="02020603050405020304" charset="0"/>
                <a:cs typeface="Times New Roman" panose="02020603050405020304" charset="0"/>
              </a:rPr>
              <a:t>Thanks to your generous help, or I could have got nowhere.</a:t>
            </a:r>
            <a:endParaRPr sz="3200">
              <a:solidFill>
                <a:schemeClr val="bg1"/>
              </a:solidFill>
              <a:latin typeface="Times New Roman" panose="02020603050405020304" charset="0"/>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blinds(horizontal)">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diamond(in)">
                                      <p:cBhvr>
                                        <p:cTn id="16" dur="20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strips(downLeft)">
                                      <p:cBhvr>
                                        <p:cTn id="21"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68630" y="184785"/>
            <a:ext cx="11254740" cy="1568450"/>
          </a:xfrm>
          <a:prstGeom prst="rect">
            <a:avLst/>
          </a:prstGeom>
          <a:noFill/>
        </p:spPr>
        <p:txBody>
          <a:bodyPr wrap="square" rtlCol="0">
            <a:spAutoFit/>
          </a:bodyPr>
          <a:p>
            <a:r>
              <a:rPr lang="zh-CN" altLang="en-US" sz="3200">
                <a:latin typeface="宋体" panose="02010600030101010101" pitchFamily="2" charset="-122"/>
                <a:ea typeface="宋体" panose="02010600030101010101" pitchFamily="2" charset="-122"/>
                <a:cs typeface="宋体" panose="02010600030101010101" pitchFamily="2" charset="-122"/>
              </a:rPr>
              <a:t>感谢信支架语言：</a:t>
            </a:r>
            <a:endParaRPr lang="zh-CN" altLang="en-US" sz="3200">
              <a:latin typeface="宋体" panose="02010600030101010101" pitchFamily="2" charset="-122"/>
              <a:ea typeface="宋体" panose="02010600030101010101" pitchFamily="2" charset="-122"/>
              <a:cs typeface="宋体" panose="02010600030101010101" pitchFamily="2" charset="-122"/>
            </a:endParaRPr>
          </a:p>
          <a:p>
            <a:r>
              <a:rPr lang="zh-CN" altLang="en-US" sz="3200">
                <a:latin typeface="Times New Roman" panose="02020603050405020304" charset="0"/>
                <a:cs typeface="Times New Roman" panose="02020603050405020304" charset="0"/>
                <a:sym typeface="+mn-ea"/>
              </a:rPr>
              <a:t>第三段：</a:t>
            </a:r>
            <a:endParaRPr lang="zh-CN" altLang="en-US" sz="3200">
              <a:latin typeface="Times New Roman" panose="02020603050405020304" charset="0"/>
              <a:cs typeface="Times New Roman" panose="02020603050405020304" charset="0"/>
            </a:endParaRPr>
          </a:p>
          <a:p>
            <a:endParaRPr lang="zh-CN" altLang="en-US" sz="3200">
              <a:latin typeface="Times New Roman" panose="02020603050405020304" charset="0"/>
              <a:ea typeface="宋体" panose="02010600030101010101" pitchFamily="2" charset="-122"/>
              <a:cs typeface="Times New Roman" panose="02020603050405020304" charset="0"/>
            </a:endParaRPr>
          </a:p>
        </p:txBody>
      </p:sp>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flipV="1">
            <a:off x="-1049299" y="662853"/>
            <a:ext cx="2485778" cy="865414"/>
          </a:xfrm>
          <a:prstGeom prst="rect">
            <a:avLst/>
          </a:prstGeom>
        </p:spPr>
      </p:pic>
      <p:pic>
        <p:nvPicPr>
          <p:cNvPr id="43" name="图片 4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10687346" y="663512"/>
            <a:ext cx="2485778" cy="864096"/>
          </a:xfrm>
          <a:prstGeom prst="rect">
            <a:avLst/>
          </a:prstGeom>
        </p:spPr>
      </p:pic>
      <p:sp>
        <p:nvSpPr>
          <p:cNvPr id="5" name="文本框 4"/>
          <p:cNvSpPr txBox="1"/>
          <p:nvPr/>
        </p:nvSpPr>
        <p:spPr>
          <a:xfrm>
            <a:off x="544830" y="1496060"/>
            <a:ext cx="10859770" cy="4912995"/>
          </a:xfrm>
          <a:prstGeom prst="rect">
            <a:avLst/>
          </a:prstGeom>
          <a:solidFill>
            <a:srgbClr val="002060"/>
          </a:solidFill>
          <a:effectLst>
            <a:innerShdw blurRad="63500" dist="50800" dir="189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wrap="square" rtlCol="0">
            <a:spAutoFit/>
          </a:bodyPr>
          <a:p>
            <a:pPr marL="457200" indent="-457200" fontAlgn="auto">
              <a:lnSpc>
                <a:spcPts val="3760"/>
              </a:lnSpc>
              <a:buFont typeface="Wingdings" panose="05000000000000000000" charset="0"/>
              <a:buChar char="u"/>
            </a:pPr>
            <a:r>
              <a:rPr sz="2800">
                <a:solidFill>
                  <a:schemeClr val="bg1"/>
                </a:solidFill>
                <a:latin typeface="Times New Roman" panose="02020603050405020304" charset="0"/>
                <a:cs typeface="Times New Roman" panose="02020603050405020304" charset="0"/>
              </a:rPr>
              <a:t>Thank you again for your wonderful hospitality and I’m looking forward to seeing you soon.</a:t>
            </a:r>
            <a:endParaRPr sz="2800">
              <a:solidFill>
                <a:schemeClr val="bg1"/>
              </a:solidFill>
              <a:latin typeface="Times New Roman" panose="02020603050405020304" charset="0"/>
              <a:cs typeface="Times New Roman" panose="02020603050405020304" charset="0"/>
            </a:endParaRPr>
          </a:p>
          <a:p>
            <a:pPr marL="457200" indent="-457200" fontAlgn="auto">
              <a:lnSpc>
                <a:spcPts val="3760"/>
              </a:lnSpc>
              <a:buFont typeface="Wingdings" panose="05000000000000000000" charset="0"/>
              <a:buChar char="u"/>
            </a:pPr>
            <a:r>
              <a:rPr sz="2800">
                <a:solidFill>
                  <a:schemeClr val="bg1"/>
                </a:solidFill>
                <a:latin typeface="Times New Roman" panose="02020603050405020304" charset="0"/>
                <a:cs typeface="Times New Roman" panose="02020603050405020304" charset="0"/>
              </a:rPr>
              <a:t>Thanks again and I'm sincerely looking forward to showing you around in order to repay/ return your kindness.</a:t>
            </a:r>
            <a:endParaRPr sz="2800">
              <a:solidFill>
                <a:schemeClr val="bg1"/>
              </a:solidFill>
              <a:latin typeface="Times New Roman" panose="02020603050405020304" charset="0"/>
              <a:cs typeface="Times New Roman" panose="02020603050405020304" charset="0"/>
            </a:endParaRPr>
          </a:p>
          <a:p>
            <a:pPr marL="457200" indent="-457200" fontAlgn="auto">
              <a:lnSpc>
                <a:spcPts val="3760"/>
              </a:lnSpc>
              <a:buFont typeface="Wingdings" panose="05000000000000000000" charset="0"/>
              <a:buChar char="u"/>
            </a:pPr>
            <a:r>
              <a:rPr sz="2800">
                <a:solidFill>
                  <a:schemeClr val="bg1"/>
                </a:solidFill>
                <a:latin typeface="Times New Roman" panose="02020603050405020304" charset="0"/>
                <a:cs typeface="Times New Roman" panose="02020603050405020304" charset="0"/>
              </a:rPr>
              <a:t>Please accept my sincere thanks for your care and efforts, which I will never forget.  </a:t>
            </a:r>
            <a:endParaRPr sz="2800">
              <a:solidFill>
                <a:schemeClr val="bg1"/>
              </a:solidFill>
              <a:latin typeface="Times New Roman" panose="02020603050405020304" charset="0"/>
              <a:cs typeface="Times New Roman" panose="02020603050405020304" charset="0"/>
            </a:endParaRPr>
          </a:p>
          <a:p>
            <a:pPr marL="457200" indent="-457200" fontAlgn="auto">
              <a:lnSpc>
                <a:spcPts val="3760"/>
              </a:lnSpc>
              <a:buFont typeface="Wingdings" panose="05000000000000000000" charset="0"/>
              <a:buChar char="u"/>
            </a:pPr>
            <a:r>
              <a:rPr sz="2800">
                <a:solidFill>
                  <a:schemeClr val="bg1"/>
                </a:solidFill>
                <a:latin typeface="Times New Roman" panose="02020603050405020304" charset="0"/>
                <a:cs typeface="Times New Roman" panose="02020603050405020304" charset="0"/>
              </a:rPr>
              <a:t>Since you are leaving, we wish you a pleasant journey back home. We’ll miss you! </a:t>
            </a:r>
            <a:endParaRPr sz="2800">
              <a:solidFill>
                <a:schemeClr val="bg1"/>
              </a:solidFill>
              <a:latin typeface="Times New Roman" panose="02020603050405020304" charset="0"/>
              <a:cs typeface="Times New Roman" panose="02020603050405020304" charset="0"/>
            </a:endParaRPr>
          </a:p>
          <a:p>
            <a:pPr marL="457200" indent="-457200" fontAlgn="auto">
              <a:lnSpc>
                <a:spcPts val="3760"/>
              </a:lnSpc>
              <a:buFont typeface="Wingdings" panose="05000000000000000000" charset="0"/>
              <a:buChar char="u"/>
            </a:pPr>
            <a:r>
              <a:rPr sz="2800">
                <a:solidFill>
                  <a:schemeClr val="bg1"/>
                </a:solidFill>
                <a:latin typeface="Times New Roman" panose="02020603050405020304" charset="0"/>
                <a:cs typeface="Times New Roman" panose="02020603050405020304" charset="0"/>
              </a:rPr>
              <a:t>No words are strong enough to express my gratitude for your...</a:t>
            </a:r>
            <a:endParaRPr sz="2800">
              <a:solidFill>
                <a:schemeClr val="bg1"/>
              </a:solidFill>
              <a:latin typeface="Times New Roman" panose="02020603050405020304" charset="0"/>
              <a:cs typeface="Times New Roman" panose="02020603050405020304" charset="0"/>
            </a:endParaRPr>
          </a:p>
          <a:p>
            <a:pPr marL="457200" indent="-457200" fontAlgn="auto">
              <a:lnSpc>
                <a:spcPts val="3760"/>
              </a:lnSpc>
              <a:buFont typeface="Wingdings" panose="05000000000000000000" charset="0"/>
              <a:buChar char="u"/>
            </a:pPr>
            <a:r>
              <a:rPr lang="en-US" sz="2800">
                <a:solidFill>
                  <a:schemeClr val="bg1"/>
                </a:solidFill>
                <a:latin typeface="Times New Roman" panose="02020603050405020304" charset="0"/>
                <a:cs typeface="Times New Roman" panose="02020603050405020304" charset="0"/>
              </a:rPr>
              <a:t>   </a:t>
            </a:r>
            <a:r>
              <a:rPr sz="2800">
                <a:solidFill>
                  <a:schemeClr val="bg1"/>
                </a:solidFill>
                <a:latin typeface="Times New Roman" panose="02020603050405020304" charset="0"/>
                <a:cs typeface="Times New Roman" panose="02020603050405020304" charset="0"/>
              </a:rPr>
              <a:t>Inspired, I'm ready to .... 深受鼓舞，我打算......</a:t>
            </a:r>
            <a:endParaRPr sz="2800">
              <a:solidFill>
                <a:schemeClr val="bg1"/>
              </a:solidFill>
              <a:latin typeface="Times New Roman" panose="02020603050405020304" charset="0"/>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diamond(in)">
                                      <p:cBhvr>
                                        <p:cTn id="13" dur="2000"/>
                                        <p:tgtEl>
                                          <p:spTgt spid="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strips(down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68630" y="626110"/>
            <a:ext cx="11254740" cy="4523105"/>
          </a:xfrm>
          <a:prstGeom prst="rect">
            <a:avLst/>
          </a:prstGeom>
          <a:noFill/>
        </p:spPr>
        <p:txBody>
          <a:bodyPr wrap="square" rtlCol="0">
            <a:spAutoFit/>
          </a:bodyPr>
          <a:p>
            <a:r>
              <a:rPr lang="zh-CN" altLang="en-US" sz="3200" b="1">
                <a:latin typeface="宋体" panose="02010600030101010101" pitchFamily="2" charset="-122"/>
                <a:ea typeface="宋体" panose="02010600030101010101" pitchFamily="2" charset="-122"/>
                <a:cs typeface="宋体" panose="02010600030101010101" pitchFamily="2" charset="-122"/>
              </a:rPr>
              <a:t>同类型高考真题演练</a:t>
            </a:r>
            <a:endParaRPr lang="zh-CN" altLang="en-US" sz="3200" b="1">
              <a:latin typeface="宋体" panose="02010600030101010101" pitchFamily="2" charset="-122"/>
              <a:ea typeface="宋体" panose="02010600030101010101" pitchFamily="2" charset="-122"/>
              <a:cs typeface="宋体" panose="02010600030101010101" pitchFamily="2" charset="-122"/>
            </a:endParaRPr>
          </a:p>
          <a:p>
            <a:r>
              <a:rPr lang="en-US" altLang="zh-CN" sz="3200">
                <a:ea typeface="宋体" panose="02010600030101010101" pitchFamily="2" charset="-122"/>
              </a:rPr>
              <a:t>  </a:t>
            </a:r>
            <a:r>
              <a:rPr lang="zh-CN" altLang="en-US" sz="3200">
                <a:ea typeface="宋体" panose="02010600030101010101" pitchFamily="2" charset="-122"/>
              </a:rPr>
              <a:t>【2019.6浙江】假定你是李华，经常帮助你学习英语的朋友Alex即将返回自己的国家。请给他写一封邮件，内容包括：</a:t>
            </a:r>
            <a:endParaRPr lang="zh-CN" altLang="en-US" sz="3200">
              <a:ea typeface="宋体" panose="02010600030101010101" pitchFamily="2" charset="-122"/>
            </a:endParaRPr>
          </a:p>
          <a:p>
            <a:r>
              <a:rPr lang="zh-CN" altLang="en-US" sz="3200">
                <a:ea typeface="宋体" panose="02010600030101010101" pitchFamily="2" charset="-122"/>
              </a:rPr>
              <a:t>1.表示感谢；</a:t>
            </a:r>
            <a:endParaRPr lang="zh-CN" altLang="en-US" sz="3200">
              <a:ea typeface="宋体" panose="02010600030101010101" pitchFamily="2" charset="-122"/>
            </a:endParaRPr>
          </a:p>
          <a:p>
            <a:r>
              <a:rPr lang="zh-CN" altLang="en-US" sz="3200">
                <a:ea typeface="宋体" panose="02010600030101010101" pitchFamily="2" charset="-122"/>
              </a:rPr>
              <a:t>2.回顾Alex对你的帮助；</a:t>
            </a:r>
            <a:endParaRPr lang="zh-CN" altLang="en-US" sz="3200">
              <a:ea typeface="宋体" panose="02010600030101010101" pitchFamily="2" charset="-122"/>
            </a:endParaRPr>
          </a:p>
          <a:p>
            <a:r>
              <a:rPr lang="zh-CN" altLang="en-US" sz="3200">
                <a:ea typeface="宋体" panose="02010600030101010101" pitchFamily="2" charset="-122"/>
              </a:rPr>
              <a:t>3.临别祝愿。</a:t>
            </a:r>
            <a:r>
              <a:rPr lang="zh-CN" altLang="en-US" sz="3200">
                <a:latin typeface="宋体" panose="02010600030101010101" pitchFamily="2" charset="-122"/>
                <a:ea typeface="宋体" panose="02010600030101010101" pitchFamily="2" charset="-122"/>
                <a:cs typeface="宋体" panose="02010600030101010101" pitchFamily="2" charset="-122"/>
              </a:rPr>
              <a:t> </a:t>
            </a:r>
            <a:endParaRPr lang="zh-CN" altLang="en-US" sz="3200">
              <a:latin typeface="宋体" panose="02010600030101010101" pitchFamily="2" charset="-122"/>
              <a:ea typeface="宋体" panose="02010600030101010101" pitchFamily="2" charset="-122"/>
              <a:cs typeface="宋体" panose="02010600030101010101" pitchFamily="2" charset="-122"/>
            </a:endParaRPr>
          </a:p>
          <a:p>
            <a:r>
              <a:rPr lang="zh-CN" altLang="en-US" sz="3200">
                <a:latin typeface="宋体" panose="02010600030101010101" pitchFamily="2" charset="-122"/>
                <a:ea typeface="宋体" panose="02010600030101010101" pitchFamily="2" charset="-122"/>
                <a:cs typeface="宋体" panose="02010600030101010101" pitchFamily="2" charset="-122"/>
              </a:rPr>
              <a:t>注意：</a:t>
            </a:r>
            <a:endParaRPr lang="zh-CN" altLang="en-US" sz="3200">
              <a:latin typeface="宋体" panose="02010600030101010101" pitchFamily="2" charset="-122"/>
              <a:ea typeface="宋体" panose="02010600030101010101" pitchFamily="2" charset="-122"/>
              <a:cs typeface="宋体" panose="02010600030101010101" pitchFamily="2" charset="-122"/>
            </a:endParaRPr>
          </a:p>
          <a:p>
            <a:r>
              <a:rPr lang="en-US" altLang="zh-CN" sz="3200">
                <a:latin typeface="宋体" panose="02010600030101010101" pitchFamily="2" charset="-122"/>
                <a:ea typeface="宋体" panose="02010600030101010101" pitchFamily="2" charset="-122"/>
                <a:cs typeface="宋体" panose="02010600030101010101" pitchFamily="2" charset="-122"/>
              </a:rPr>
              <a:t>  </a:t>
            </a:r>
            <a:r>
              <a:rPr lang="zh-CN" altLang="en-US" sz="3200">
                <a:latin typeface="宋体" panose="02010600030101010101" pitchFamily="2" charset="-122"/>
                <a:ea typeface="宋体" panose="02010600030101010101" pitchFamily="2" charset="-122"/>
                <a:cs typeface="宋体" panose="02010600030101010101" pitchFamily="2" charset="-122"/>
              </a:rPr>
              <a:t>1.词数80左右；  </a:t>
            </a:r>
            <a:endParaRPr lang="zh-CN" altLang="en-US" sz="3200">
              <a:latin typeface="宋体" panose="02010600030101010101" pitchFamily="2" charset="-122"/>
              <a:ea typeface="宋体" panose="02010600030101010101" pitchFamily="2" charset="-122"/>
              <a:cs typeface="宋体" panose="02010600030101010101" pitchFamily="2" charset="-122"/>
            </a:endParaRPr>
          </a:p>
          <a:p>
            <a:r>
              <a:rPr lang="en-US" altLang="zh-CN" sz="3200">
                <a:latin typeface="宋体" panose="02010600030101010101" pitchFamily="2" charset="-122"/>
                <a:ea typeface="宋体" panose="02010600030101010101" pitchFamily="2" charset="-122"/>
                <a:cs typeface="宋体" panose="02010600030101010101" pitchFamily="2" charset="-122"/>
              </a:rPr>
              <a:t>  </a:t>
            </a:r>
            <a:r>
              <a:rPr lang="zh-CN" altLang="en-US" sz="3200">
                <a:latin typeface="宋体" panose="02010600030101010101" pitchFamily="2" charset="-122"/>
                <a:ea typeface="宋体" panose="02010600030101010101" pitchFamily="2" charset="-122"/>
                <a:cs typeface="宋体" panose="02010600030101010101" pitchFamily="2" charset="-122"/>
              </a:rPr>
              <a:t>2.可适当增加细节，以使行文连贯。</a:t>
            </a:r>
            <a:endParaRPr lang="zh-CN" altLang="en-US" sz="3200">
              <a:latin typeface="宋体" panose="02010600030101010101" pitchFamily="2" charset="-122"/>
              <a:ea typeface="宋体" panose="02010600030101010101" pitchFamily="2" charset="-122"/>
              <a:cs typeface="宋体" panose="02010600030101010101" pitchFamily="2" charset="-122"/>
            </a:endParaRPr>
          </a:p>
        </p:txBody>
      </p:sp>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flipV="1">
            <a:off x="-991514" y="662853"/>
            <a:ext cx="2485778" cy="865414"/>
          </a:xfrm>
          <a:prstGeom prst="rect">
            <a:avLst/>
          </a:prstGeom>
        </p:spPr>
      </p:pic>
      <p:pic>
        <p:nvPicPr>
          <p:cNvPr id="43" name="图片 4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10687346" y="663512"/>
            <a:ext cx="2485778" cy="864096"/>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23215" y="876300"/>
            <a:ext cx="11165840" cy="5262245"/>
          </a:xfrm>
          <a:prstGeom prst="rect">
            <a:avLst/>
          </a:prstGeom>
          <a:noFill/>
        </p:spPr>
        <p:txBody>
          <a:bodyPr wrap="square" rtlCol="0">
            <a:spAutoFit/>
          </a:bodyPr>
          <a:p>
            <a:r>
              <a:rPr lang="zh-CN" sz="2800">
                <a:ea typeface="宋体" panose="02010600030101010101" pitchFamily="2" charset="-122"/>
              </a:rPr>
              <a:t>参考范文：</a:t>
            </a:r>
            <a:endParaRPr lang="zh-CN" sz="2800">
              <a:ea typeface="宋体" panose="02010600030101010101" pitchFamily="2" charset="-122"/>
            </a:endParaRPr>
          </a:p>
          <a:p>
            <a:r>
              <a:rPr sz="2800">
                <a:latin typeface="Times New Roman" panose="02020603050405020304" charset="0"/>
                <a:ea typeface="宋体" panose="02010600030101010101" pitchFamily="2" charset="-122"/>
                <a:cs typeface="Times New Roman" panose="02020603050405020304" charset="0"/>
              </a:rPr>
              <a:t>Dear Alex,</a:t>
            </a:r>
            <a:endParaRPr sz="2800">
              <a:latin typeface="Times New Roman" panose="02020603050405020304" charset="0"/>
              <a:ea typeface="宋体" panose="02010600030101010101" pitchFamily="2" charset="-122"/>
              <a:cs typeface="Times New Roman" panose="02020603050405020304" charset="0"/>
            </a:endParaRPr>
          </a:p>
          <a:p>
            <a:r>
              <a:rPr sz="2800">
                <a:latin typeface="Times New Roman" panose="02020603050405020304" charset="0"/>
                <a:ea typeface="宋体" panose="02010600030101010101" pitchFamily="2" charset="-122"/>
                <a:cs typeface="Times New Roman" panose="02020603050405020304" charset="0"/>
              </a:rPr>
              <a:t>   Learning that you’re heading back for the United States soon, I’m writing to express my heartfelt gratitude to you for your help.</a:t>
            </a:r>
            <a:endParaRPr sz="2800">
              <a:latin typeface="Times New Roman" panose="02020603050405020304" charset="0"/>
              <a:ea typeface="宋体" panose="02010600030101010101" pitchFamily="2" charset="-122"/>
              <a:cs typeface="Times New Roman" panose="02020603050405020304" charset="0"/>
            </a:endParaRPr>
          </a:p>
          <a:p>
            <a:r>
              <a:rPr sz="2800">
                <a:latin typeface="Times New Roman" panose="02020603050405020304" charset="0"/>
                <a:ea typeface="宋体" panose="02010600030101010101" pitchFamily="2" charset="-122"/>
                <a:cs typeface="Times New Roman" panose="02020603050405020304" charset="0"/>
              </a:rPr>
              <a:t>   It’s so nice of you to offer me practical learning skills. Under your professional guidance, I have made such unbelievable progress in English that I even ranked first in a recent English speech contest. Whenever I encounter difficulties, you always cheer me up and help me out, which fuels my enthusiasm for English and helps regain tremendous confidence. </a:t>
            </a:r>
            <a:endParaRPr sz="2800">
              <a:latin typeface="Times New Roman" panose="02020603050405020304" charset="0"/>
              <a:ea typeface="宋体" panose="02010600030101010101" pitchFamily="2" charset="-122"/>
              <a:cs typeface="Times New Roman" panose="02020603050405020304" charset="0"/>
            </a:endParaRPr>
          </a:p>
          <a:p>
            <a:r>
              <a:rPr lang="en-US" sz="2800">
                <a:latin typeface="Times New Roman" panose="02020603050405020304" charset="0"/>
                <a:ea typeface="宋体" panose="02010600030101010101" pitchFamily="2" charset="-122"/>
                <a:cs typeface="Times New Roman" panose="02020603050405020304" charset="0"/>
              </a:rPr>
              <a:t>   </a:t>
            </a:r>
            <a:r>
              <a:rPr sz="2800">
                <a:latin typeface="Times New Roman" panose="02020603050405020304" charset="0"/>
                <a:ea typeface="宋体" panose="02010600030101010101" pitchFamily="2" charset="-122"/>
                <a:cs typeface="Times New Roman" panose="02020603050405020304" charset="0"/>
              </a:rPr>
              <a:t>Thanks again and wish you a pleasant journey home.</a:t>
            </a:r>
            <a:endParaRPr sz="2800">
              <a:latin typeface="Times New Roman" panose="02020603050405020304" charset="0"/>
              <a:ea typeface="宋体" panose="02010600030101010101" pitchFamily="2" charset="-122"/>
              <a:cs typeface="Times New Roman" panose="02020603050405020304" charset="0"/>
            </a:endParaRPr>
          </a:p>
          <a:p>
            <a:r>
              <a:rPr sz="2800">
                <a:latin typeface="Times New Roman" panose="02020603050405020304" charset="0"/>
                <a:ea typeface="宋体" panose="02010600030101010101" pitchFamily="2" charset="-122"/>
                <a:cs typeface="Times New Roman" panose="02020603050405020304" charset="0"/>
              </a:rPr>
              <a:t>                                               </a:t>
            </a:r>
            <a:r>
              <a:rPr lang="en-US" sz="2800">
                <a:latin typeface="Times New Roman" panose="02020603050405020304" charset="0"/>
                <a:ea typeface="宋体" panose="02010600030101010101" pitchFamily="2" charset="-122"/>
                <a:cs typeface="Times New Roman" panose="02020603050405020304" charset="0"/>
              </a:rPr>
              <a:t>                        </a:t>
            </a:r>
            <a:r>
              <a:rPr sz="2800">
                <a:latin typeface="Times New Roman" panose="02020603050405020304" charset="0"/>
                <a:ea typeface="宋体" panose="02010600030101010101" pitchFamily="2" charset="-122"/>
                <a:cs typeface="Times New Roman" panose="02020603050405020304" charset="0"/>
              </a:rPr>
              <a:t> </a:t>
            </a:r>
            <a:r>
              <a:rPr lang="en-US" sz="2800">
                <a:latin typeface="Times New Roman" panose="02020603050405020304" charset="0"/>
                <a:ea typeface="宋体" panose="02010600030101010101" pitchFamily="2" charset="-122"/>
                <a:cs typeface="Times New Roman" panose="02020603050405020304" charset="0"/>
              </a:rPr>
              <a:t>                       </a:t>
            </a:r>
            <a:r>
              <a:rPr sz="2800">
                <a:latin typeface="Times New Roman" panose="02020603050405020304" charset="0"/>
                <a:ea typeface="宋体" panose="02010600030101010101" pitchFamily="2" charset="-122"/>
                <a:cs typeface="Times New Roman" panose="02020603050405020304" charset="0"/>
              </a:rPr>
              <a:t>Yours,  </a:t>
            </a:r>
            <a:endParaRPr sz="2800">
              <a:latin typeface="Times New Roman" panose="02020603050405020304" charset="0"/>
              <a:ea typeface="宋体" panose="02010600030101010101" pitchFamily="2" charset="-122"/>
              <a:cs typeface="Times New Roman" panose="02020603050405020304" charset="0"/>
            </a:endParaRPr>
          </a:p>
          <a:p>
            <a:r>
              <a:rPr lang="en-US" sz="2800">
                <a:latin typeface="Times New Roman" panose="02020603050405020304" charset="0"/>
                <a:ea typeface="宋体" panose="02010600030101010101" pitchFamily="2" charset="-122"/>
                <a:cs typeface="Times New Roman" panose="02020603050405020304" charset="0"/>
              </a:rPr>
              <a:t>                                                                                                </a:t>
            </a:r>
            <a:r>
              <a:rPr sz="2800">
                <a:latin typeface="Times New Roman" panose="02020603050405020304" charset="0"/>
                <a:ea typeface="宋体" panose="02010600030101010101" pitchFamily="2" charset="-122"/>
                <a:cs typeface="Times New Roman" panose="02020603050405020304" charset="0"/>
              </a:rPr>
              <a:t>Li Hua</a:t>
            </a:r>
            <a:endParaRPr sz="2800">
              <a:latin typeface="Times New Roman" panose="02020603050405020304" charset="0"/>
              <a:ea typeface="宋体" panose="02010600030101010101" pitchFamily="2" charset="-122"/>
              <a:cs typeface="Times New Roman" panose="02020603050405020304" charset="0"/>
            </a:endParaRPr>
          </a:p>
        </p:txBody>
      </p:sp>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flipV="1">
            <a:off x="-1049299" y="662853"/>
            <a:ext cx="2485778" cy="865414"/>
          </a:xfrm>
          <a:prstGeom prst="rect">
            <a:avLst/>
          </a:prstGeom>
        </p:spPr>
      </p:pic>
      <p:pic>
        <p:nvPicPr>
          <p:cNvPr id="43" name="图片 4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10608606" y="5450142"/>
            <a:ext cx="2485778" cy="864096"/>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a:off x="2614295" y="-2668270"/>
            <a:ext cx="6910070" cy="12247880"/>
          </a:xfrm>
          <a:prstGeom prst="rect">
            <a:avLst/>
          </a:prstGeom>
        </p:spPr>
      </p:pic>
      <p:sp>
        <p:nvSpPr>
          <p:cNvPr id="14" name="文本框 13"/>
          <p:cNvSpPr txBox="1"/>
          <p:nvPr/>
        </p:nvSpPr>
        <p:spPr>
          <a:xfrm>
            <a:off x="1503045" y="1099185"/>
            <a:ext cx="8089900" cy="645160"/>
          </a:xfrm>
          <a:prstGeom prst="rect">
            <a:avLst/>
          </a:prstGeom>
          <a:noFill/>
          <a:effectLst/>
        </p:spPr>
        <p:txBody>
          <a:bodyPr wrap="square" rtlCol="0">
            <a:spAutoFit/>
          </a:bodyPr>
          <a:lstStyle/>
          <a:p>
            <a:r>
              <a:rPr lang="en-US" sz="3600" b="1" i="1" dirty="0" smtClean="0">
                <a:solidFill>
                  <a:schemeClr val="accent4">
                    <a:lumMod val="50000"/>
                  </a:schemeClr>
                </a:solidFill>
                <a:latin typeface="幼圆" panose="02010509060101010101" pitchFamily="49" charset="-122"/>
                <a:ea typeface="幼圆" panose="02010509060101010101" pitchFamily="49" charset="-122"/>
              </a:rPr>
              <a:t>Z20</a:t>
            </a:r>
            <a:r>
              <a:rPr lang="zh-CN" altLang="en-US" sz="3600" b="1" i="1" dirty="0" smtClean="0">
                <a:solidFill>
                  <a:schemeClr val="accent4">
                    <a:lumMod val="50000"/>
                  </a:schemeClr>
                </a:solidFill>
                <a:latin typeface="幼圆" panose="02010509060101010101" pitchFamily="49" charset="-122"/>
                <a:ea typeface="幼圆" panose="02010509060101010101" pitchFamily="49" charset="-122"/>
              </a:rPr>
              <a:t>高三返校考应用文写作讲评</a:t>
            </a:r>
            <a:endParaRPr lang="zh-CN" altLang="en-US" sz="3600" b="1" i="1" dirty="0" smtClean="0">
              <a:solidFill>
                <a:schemeClr val="accent4">
                  <a:lumMod val="50000"/>
                </a:schemeClr>
              </a:solidFill>
              <a:latin typeface="幼圆" panose="02010509060101010101" pitchFamily="49" charset="-122"/>
              <a:ea typeface="幼圆" panose="02010509060101010101" pitchFamily="49" charset="-122"/>
            </a:endParaRPr>
          </a:p>
        </p:txBody>
      </p:sp>
      <p:sp>
        <p:nvSpPr>
          <p:cNvPr id="17" name="文本框 16"/>
          <p:cNvSpPr txBox="1"/>
          <p:nvPr/>
        </p:nvSpPr>
        <p:spPr>
          <a:xfrm>
            <a:off x="4399280" y="4492625"/>
            <a:ext cx="6814820" cy="1383665"/>
          </a:xfrm>
          <a:prstGeom prst="rect">
            <a:avLst/>
          </a:prstGeom>
          <a:noFill/>
        </p:spPr>
        <p:txBody>
          <a:bodyPr wrap="square" rtlCol="0">
            <a:spAutoFit/>
          </a:bodyPr>
          <a:lstStyle/>
          <a:p>
            <a:pPr algn="ctr">
              <a:lnSpc>
                <a:spcPct val="150000"/>
              </a:lnSpc>
            </a:pPr>
            <a:r>
              <a:rPr lang="en-US" sz="2800" b="1" dirty="0" smtClean="0">
                <a:solidFill>
                  <a:srgbClr val="160BA2"/>
                </a:solidFill>
                <a:latin typeface="微软雅黑" panose="020B0503020204020204" charset="-122"/>
                <a:ea typeface="微软雅黑" panose="020B0503020204020204" charset="-122"/>
                <a:cs typeface="微软雅黑" panose="020B0503020204020204" charset="-122"/>
              </a:rPr>
              <a:t>陈星可, 天台中学</a:t>
            </a:r>
            <a:endParaRPr lang="en-US" sz="2800" b="1" dirty="0" smtClean="0">
              <a:solidFill>
                <a:srgbClr val="160BA2"/>
              </a:solidFill>
              <a:latin typeface="微软雅黑" panose="020B0503020204020204" charset="-122"/>
              <a:ea typeface="微软雅黑" panose="020B0503020204020204" charset="-122"/>
              <a:cs typeface="微软雅黑" panose="020B0503020204020204" charset="-122"/>
            </a:endParaRPr>
          </a:p>
          <a:p>
            <a:pPr algn="ctr">
              <a:lnSpc>
                <a:spcPct val="150000"/>
              </a:lnSpc>
            </a:pPr>
            <a:r>
              <a:rPr lang="en-US" sz="2800" b="1" dirty="0" smtClean="0">
                <a:solidFill>
                  <a:srgbClr val="160BA2"/>
                </a:solidFill>
                <a:latin typeface="微软雅黑" panose="020B0503020204020204" charset="-122"/>
                <a:ea typeface="微软雅黑" panose="020B0503020204020204" charset="-122"/>
                <a:cs typeface="微软雅黑" panose="020B0503020204020204" charset="-122"/>
              </a:rPr>
              <a:t>202108</a:t>
            </a:r>
            <a:endParaRPr lang="en-US" sz="2800" b="1" dirty="0" smtClean="0">
              <a:solidFill>
                <a:srgbClr val="160BA2"/>
              </a:solidFill>
              <a:latin typeface="微软雅黑" panose="020B0503020204020204" charset="-122"/>
              <a:ea typeface="微软雅黑" panose="020B0503020204020204" charset="-122"/>
              <a:cs typeface="微软雅黑" panose="020B0503020204020204" charset="-122"/>
            </a:endParaRPr>
          </a:p>
        </p:txBody>
      </p:sp>
      <p:sp>
        <p:nvSpPr>
          <p:cNvPr id="18" name="文本框 17"/>
          <p:cNvSpPr txBox="1"/>
          <p:nvPr/>
        </p:nvSpPr>
        <p:spPr>
          <a:xfrm>
            <a:off x="2827674" y="2166884"/>
            <a:ext cx="6910968" cy="1614805"/>
          </a:xfrm>
          <a:prstGeom prst="rect">
            <a:avLst/>
          </a:prstGeom>
          <a:noFill/>
        </p:spPr>
        <p:txBody>
          <a:bodyPr wrap="square" rtlCol="0">
            <a:spAutoFit/>
          </a:bodyPr>
          <a:lstStyle/>
          <a:p>
            <a:pPr algn="ctr">
              <a:lnSpc>
                <a:spcPct val="150000"/>
              </a:lnSpc>
            </a:pPr>
            <a:r>
              <a:rPr lang="en-US" altLang="zh-CN" sz="6600" b="1" dirty="0">
                <a:solidFill>
                  <a:srgbClr val="FF0000"/>
                </a:solidFill>
                <a:latin typeface="微软雅黑" panose="020B0503020204020204" charset="-122"/>
                <a:ea typeface="微软雅黑" panose="020B0503020204020204" charset="-122"/>
                <a:cs typeface="微软雅黑" panose="020B0503020204020204" charset="-122"/>
              </a:rPr>
              <a:t>感谢信+读书心得</a:t>
            </a:r>
            <a:endParaRPr lang="en-US" altLang="zh-CN" sz="6600" b="1" dirty="0">
              <a:solidFill>
                <a:srgbClr val="FF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outVertical)">
                                      <p:cBhvr>
                                        <p:cTn id="13" dur="500"/>
                                        <p:tgtEl>
                                          <p:spTgt spid="14"/>
                                        </p:tgtEl>
                                      </p:cBhvr>
                                    </p:animEffect>
                                  </p:childTnLst>
                                </p:cTn>
                              </p:par>
                            </p:childTnLst>
                          </p:cTn>
                        </p:par>
                        <p:par>
                          <p:cTn id="14" fill="hold">
                            <p:stCondLst>
                              <p:cond delay="1000"/>
                            </p:stCondLst>
                            <p:childTnLst>
                              <p:par>
                                <p:cTn id="15" presetID="26" presetClass="emph" presetSubtype="0" fill="hold" grpId="1" nodeType="afterEffect">
                                  <p:stCondLst>
                                    <p:cond delay="0"/>
                                  </p:stCondLst>
                                  <p:childTnLst>
                                    <p:animEffect transition="out" filter="fade">
                                      <p:cBhvr>
                                        <p:cTn id="16" dur="500" tmFilter="0, 0; .2, .5; .8, .5; 1, 0"/>
                                        <p:tgtEl>
                                          <p:spTgt spid="14"/>
                                        </p:tgtEl>
                                      </p:cBhvr>
                                    </p:animEffect>
                                    <p:animScale>
                                      <p:cBhvr>
                                        <p:cTn id="17" dur="250" autoRev="1" fill="hold"/>
                                        <p:tgtEl>
                                          <p:spTgt spid="14"/>
                                        </p:tgtEl>
                                      </p:cBhvr>
                                      <p:by x="105000" y="105000"/>
                                    </p:animScale>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900"/>
                                        <p:tgtEl>
                                          <p:spTgt spid="18"/>
                                        </p:tgtEl>
                                      </p:cBhvr>
                                    </p:animEffect>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9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4" grpId="1" bldLvl="0" animBg="1"/>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3220" y="726440"/>
            <a:ext cx="11254740" cy="5507990"/>
          </a:xfrm>
          <a:prstGeom prst="rect">
            <a:avLst/>
          </a:prstGeom>
          <a:noFill/>
        </p:spPr>
        <p:txBody>
          <a:bodyPr wrap="square" rtlCol="0">
            <a:spAutoFit/>
          </a:bodyPr>
          <a:p>
            <a:r>
              <a:rPr lang="zh-CN" altLang="en-US" sz="3200" b="1">
                <a:latin typeface="宋体" panose="02010600030101010101" pitchFamily="2" charset="-122"/>
                <a:ea typeface="宋体" panose="02010600030101010101" pitchFamily="2" charset="-122"/>
                <a:cs typeface="宋体" panose="02010600030101010101" pitchFamily="2" charset="-122"/>
              </a:rPr>
              <a:t>同类型模拟考演练：</a:t>
            </a:r>
            <a:endParaRPr lang="zh-CN" altLang="en-US" sz="3200" b="1">
              <a:latin typeface="宋体" panose="02010600030101010101" pitchFamily="2" charset="-122"/>
              <a:ea typeface="宋体" panose="02010600030101010101" pitchFamily="2" charset="-122"/>
              <a:cs typeface="宋体" panose="02010600030101010101" pitchFamily="2" charset="-122"/>
            </a:endParaRPr>
          </a:p>
          <a:p>
            <a:r>
              <a:rPr lang="zh-CN" altLang="en-US" sz="3200">
                <a:ea typeface="宋体" panose="02010600030101010101" pitchFamily="2" charset="-122"/>
                <a:sym typeface="+mn-ea"/>
              </a:rPr>
              <a:t>【</a:t>
            </a:r>
            <a:r>
              <a:rPr lang="en-US" altLang="zh-CN" sz="3200">
                <a:ea typeface="宋体" panose="02010600030101010101" pitchFamily="2" charset="-122"/>
                <a:sym typeface="+mn-ea"/>
              </a:rPr>
              <a:t>2</a:t>
            </a:r>
            <a:r>
              <a:rPr lang="zh-CN" altLang="en-US" sz="3200">
                <a:ea typeface="宋体" panose="02010600030101010101" pitchFamily="2" charset="-122"/>
              </a:rPr>
              <a:t>021.4稽阳联考-祝贺+感谢信</a:t>
            </a:r>
            <a:r>
              <a:rPr lang="zh-CN" altLang="en-US" sz="3200">
                <a:ea typeface="宋体" panose="02010600030101010101" pitchFamily="2" charset="-122"/>
                <a:sym typeface="+mn-ea"/>
              </a:rPr>
              <a:t>】</a:t>
            </a:r>
            <a:endParaRPr lang="zh-CN" altLang="en-US" sz="3200">
              <a:ea typeface="宋体" panose="02010600030101010101" pitchFamily="2" charset="-122"/>
            </a:endParaRPr>
          </a:p>
          <a:p>
            <a:r>
              <a:rPr lang="zh-CN" altLang="en-US" sz="3200">
                <a:ea typeface="宋体" panose="02010600030101010101" pitchFamily="2" charset="-122"/>
              </a:rPr>
              <a:t>   假定你是李华，你的新西兰外教John因为对学校所做的贡献而获得了嘉奖，请你用英语给他写一封祝贺信，内容包括:  </a:t>
            </a:r>
            <a:endParaRPr lang="zh-CN" altLang="en-US" sz="3200">
              <a:ea typeface="宋体" panose="02010600030101010101" pitchFamily="2" charset="-122"/>
            </a:endParaRPr>
          </a:p>
          <a:p>
            <a:r>
              <a:rPr lang="zh-CN" altLang="en-US" sz="3200">
                <a:ea typeface="宋体" panose="02010600030101010101" pitchFamily="2" charset="-122"/>
              </a:rPr>
              <a:t>1.祝贺获奖；   </a:t>
            </a:r>
            <a:endParaRPr lang="zh-CN" altLang="en-US" sz="3200">
              <a:ea typeface="宋体" panose="02010600030101010101" pitchFamily="2" charset="-122"/>
            </a:endParaRPr>
          </a:p>
          <a:p>
            <a:r>
              <a:rPr lang="zh-CN" altLang="en-US" sz="3200">
                <a:ea typeface="宋体" panose="02010600030101010101" pitchFamily="2" charset="-122"/>
              </a:rPr>
              <a:t>2.感谢付出；  </a:t>
            </a:r>
            <a:endParaRPr lang="zh-CN" altLang="en-US" sz="3200">
              <a:ea typeface="宋体" panose="02010600030101010101" pitchFamily="2" charset="-122"/>
            </a:endParaRPr>
          </a:p>
          <a:p>
            <a:r>
              <a:rPr lang="zh-CN" altLang="en-US" sz="3200">
                <a:ea typeface="宋体" panose="02010600030101010101" pitchFamily="2" charset="-122"/>
              </a:rPr>
              <a:t>3.表达祝愿。</a:t>
            </a:r>
            <a:endParaRPr lang="zh-CN" altLang="en-US" sz="3200">
              <a:ea typeface="宋体" panose="02010600030101010101" pitchFamily="2" charset="-122"/>
            </a:endParaRPr>
          </a:p>
          <a:p>
            <a:r>
              <a:rPr lang="zh-CN" altLang="en-US" sz="3200">
                <a:latin typeface="宋体" panose="02010600030101010101" pitchFamily="2" charset="-122"/>
                <a:ea typeface="宋体" panose="02010600030101010101" pitchFamily="2" charset="-122"/>
                <a:cs typeface="宋体" panose="02010600030101010101" pitchFamily="2" charset="-122"/>
                <a:sym typeface="+mn-ea"/>
              </a:rPr>
              <a:t>注意：</a:t>
            </a:r>
            <a:endParaRPr lang="zh-CN" altLang="en-US" sz="3200">
              <a:latin typeface="宋体" panose="02010600030101010101" pitchFamily="2" charset="-122"/>
              <a:ea typeface="宋体" panose="02010600030101010101" pitchFamily="2" charset="-122"/>
              <a:cs typeface="宋体" panose="02010600030101010101" pitchFamily="2" charset="-122"/>
            </a:endParaRPr>
          </a:p>
          <a:p>
            <a:r>
              <a:rPr lang="en-US" altLang="zh-CN" sz="3200">
                <a:latin typeface="宋体" panose="02010600030101010101" pitchFamily="2" charset="-122"/>
                <a:ea typeface="宋体" panose="02010600030101010101" pitchFamily="2" charset="-122"/>
                <a:cs typeface="宋体" panose="02010600030101010101" pitchFamily="2" charset="-122"/>
                <a:sym typeface="+mn-ea"/>
              </a:rPr>
              <a:t>  </a:t>
            </a:r>
            <a:r>
              <a:rPr lang="zh-CN" altLang="en-US" sz="3200">
                <a:latin typeface="宋体" panose="02010600030101010101" pitchFamily="2" charset="-122"/>
                <a:ea typeface="宋体" panose="02010600030101010101" pitchFamily="2" charset="-122"/>
                <a:cs typeface="宋体" panose="02010600030101010101" pitchFamily="2" charset="-122"/>
                <a:sym typeface="+mn-ea"/>
              </a:rPr>
              <a:t>1.词数80左右；  </a:t>
            </a:r>
            <a:endParaRPr lang="zh-CN" altLang="en-US" sz="3200">
              <a:latin typeface="宋体" panose="02010600030101010101" pitchFamily="2" charset="-122"/>
              <a:ea typeface="宋体" panose="02010600030101010101" pitchFamily="2" charset="-122"/>
              <a:cs typeface="宋体" panose="02010600030101010101" pitchFamily="2" charset="-122"/>
            </a:endParaRPr>
          </a:p>
          <a:p>
            <a:r>
              <a:rPr lang="en-US" altLang="zh-CN" sz="3200">
                <a:latin typeface="宋体" panose="02010600030101010101" pitchFamily="2" charset="-122"/>
                <a:ea typeface="宋体" panose="02010600030101010101" pitchFamily="2" charset="-122"/>
                <a:cs typeface="宋体" panose="02010600030101010101" pitchFamily="2" charset="-122"/>
                <a:sym typeface="+mn-ea"/>
              </a:rPr>
              <a:t>  </a:t>
            </a:r>
            <a:r>
              <a:rPr lang="zh-CN" altLang="en-US" sz="3200">
                <a:latin typeface="宋体" panose="02010600030101010101" pitchFamily="2" charset="-122"/>
                <a:ea typeface="宋体" panose="02010600030101010101" pitchFamily="2" charset="-122"/>
                <a:cs typeface="宋体" panose="02010600030101010101" pitchFamily="2" charset="-122"/>
                <a:sym typeface="+mn-ea"/>
              </a:rPr>
              <a:t>2.可适当增加细节，以使行文连贯。</a:t>
            </a:r>
            <a:endParaRPr lang="zh-CN" altLang="en-US" sz="3200">
              <a:latin typeface="宋体" panose="02010600030101010101" pitchFamily="2" charset="-122"/>
              <a:ea typeface="宋体" panose="02010600030101010101" pitchFamily="2" charset="-122"/>
              <a:cs typeface="宋体" panose="02010600030101010101" pitchFamily="2" charset="-122"/>
            </a:endParaRPr>
          </a:p>
          <a:p>
            <a:endParaRPr lang="zh-CN" altLang="en-US" sz="3200">
              <a:ea typeface="宋体" panose="02010600030101010101" pitchFamily="2" charset="-122"/>
            </a:endParaRPr>
          </a:p>
        </p:txBody>
      </p:sp>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flipV="1">
            <a:off x="-1049299" y="662853"/>
            <a:ext cx="2485778" cy="865414"/>
          </a:xfrm>
          <a:prstGeom prst="rect">
            <a:avLst/>
          </a:prstGeom>
        </p:spPr>
      </p:pic>
      <p:pic>
        <p:nvPicPr>
          <p:cNvPr id="43" name="图片 4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10658136" y="5489512"/>
            <a:ext cx="2485778" cy="864096"/>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51155" y="634365"/>
            <a:ext cx="11306175" cy="5692775"/>
          </a:xfrm>
          <a:prstGeom prst="rect">
            <a:avLst/>
          </a:prstGeom>
          <a:noFill/>
        </p:spPr>
        <p:txBody>
          <a:bodyPr wrap="square" rtlCol="0">
            <a:spAutoFit/>
          </a:bodyPr>
          <a:p>
            <a:r>
              <a:rPr sz="2800">
                <a:ea typeface="宋体" panose="02010600030101010101" pitchFamily="2" charset="-122"/>
              </a:rPr>
              <a:t>下水作文：</a:t>
            </a:r>
            <a:endParaRPr sz="2800">
              <a:ea typeface="宋体" panose="02010600030101010101" pitchFamily="2" charset="-122"/>
            </a:endParaRPr>
          </a:p>
          <a:p>
            <a:r>
              <a:rPr sz="2800">
                <a:latin typeface="Times New Roman" panose="02020603050405020304" charset="0"/>
                <a:ea typeface="宋体" panose="02010600030101010101" pitchFamily="2" charset="-122"/>
                <a:cs typeface="Times New Roman" panose="02020603050405020304" charset="0"/>
              </a:rPr>
              <a:t>Dear John,</a:t>
            </a:r>
            <a:endParaRPr sz="2800">
              <a:latin typeface="Times New Roman" panose="02020603050405020304" charset="0"/>
              <a:ea typeface="宋体" panose="02010600030101010101" pitchFamily="2" charset="-122"/>
              <a:cs typeface="Times New Roman" panose="02020603050405020304" charset="0"/>
            </a:endParaRPr>
          </a:p>
          <a:p>
            <a:r>
              <a:rPr sz="2800">
                <a:latin typeface="Times New Roman" panose="02020603050405020304" charset="0"/>
                <a:ea typeface="宋体" panose="02010600030101010101" pitchFamily="2" charset="-122"/>
                <a:cs typeface="Times New Roman" panose="02020603050405020304" charset="0"/>
              </a:rPr>
              <a:t>   I’m writing to express my sincere congratulations on your winning the award in recognition of your contribution to our school. We are lucky to have you with us.  </a:t>
            </a:r>
            <a:endParaRPr sz="2800">
              <a:latin typeface="Times New Roman" panose="02020603050405020304" charset="0"/>
              <a:ea typeface="宋体" panose="02010600030101010101" pitchFamily="2" charset="-122"/>
              <a:cs typeface="Times New Roman" panose="02020603050405020304" charset="0"/>
            </a:endParaRPr>
          </a:p>
          <a:p>
            <a:r>
              <a:rPr sz="2800">
                <a:latin typeface="Times New Roman" panose="02020603050405020304" charset="0"/>
                <a:ea typeface="宋体" panose="02010600030101010101" pitchFamily="2" charset="-122"/>
                <a:cs typeface="Times New Roman" panose="02020603050405020304" charset="0"/>
              </a:rPr>
              <a:t>   These years, we have benefited a lot from your devotion. It is you who have made every effort to guide us in English learning, developing our interest in the language and improving our oral English. It is you who have helped to bridge the two cultures, paving the way for our mutual understanding and further development.</a:t>
            </a:r>
            <a:endParaRPr sz="2800">
              <a:latin typeface="Times New Roman" panose="02020603050405020304" charset="0"/>
              <a:ea typeface="宋体" panose="02010600030101010101" pitchFamily="2" charset="-122"/>
              <a:cs typeface="Times New Roman" panose="02020603050405020304" charset="0"/>
            </a:endParaRPr>
          </a:p>
          <a:p>
            <a:r>
              <a:rPr sz="2800">
                <a:latin typeface="Times New Roman" panose="02020603050405020304" charset="0"/>
                <a:ea typeface="宋体" panose="02010600030101010101" pitchFamily="2" charset="-122"/>
                <a:cs typeface="Times New Roman" panose="02020603050405020304" charset="0"/>
              </a:rPr>
              <a:t>   Congratulations again and wish your stay here enjoyable and memorable.</a:t>
            </a:r>
            <a:endParaRPr sz="2800">
              <a:latin typeface="Times New Roman" panose="02020603050405020304" charset="0"/>
              <a:ea typeface="宋体" panose="02010600030101010101" pitchFamily="2" charset="-122"/>
              <a:cs typeface="Times New Roman" panose="02020603050405020304" charset="0"/>
            </a:endParaRPr>
          </a:p>
          <a:p>
            <a:r>
              <a:rPr sz="2800">
                <a:latin typeface="Times New Roman" panose="02020603050405020304" charset="0"/>
                <a:ea typeface="宋体" panose="02010600030101010101" pitchFamily="2" charset="-122"/>
                <a:cs typeface="Times New Roman" panose="02020603050405020304" charset="0"/>
              </a:rPr>
              <a:t>                                                  </a:t>
            </a:r>
            <a:r>
              <a:rPr lang="en-US" sz="2800">
                <a:latin typeface="Times New Roman" panose="02020603050405020304" charset="0"/>
                <a:ea typeface="宋体" panose="02010600030101010101" pitchFamily="2" charset="-122"/>
                <a:cs typeface="Times New Roman" panose="02020603050405020304" charset="0"/>
              </a:rPr>
              <a:t>                            </a:t>
            </a:r>
            <a:r>
              <a:rPr sz="2800">
                <a:latin typeface="Times New Roman" panose="02020603050405020304" charset="0"/>
                <a:ea typeface="宋体" panose="02010600030101010101" pitchFamily="2" charset="-122"/>
                <a:cs typeface="Times New Roman" panose="02020603050405020304" charset="0"/>
              </a:rPr>
              <a:t>Yours,</a:t>
            </a:r>
            <a:endParaRPr sz="2800">
              <a:latin typeface="Times New Roman" panose="02020603050405020304" charset="0"/>
              <a:ea typeface="宋体" panose="02010600030101010101" pitchFamily="2" charset="-122"/>
              <a:cs typeface="Times New Roman" panose="02020603050405020304" charset="0"/>
            </a:endParaRPr>
          </a:p>
          <a:p>
            <a:r>
              <a:rPr sz="2800">
                <a:latin typeface="Times New Roman" panose="02020603050405020304" charset="0"/>
                <a:ea typeface="宋体" panose="02010600030101010101" pitchFamily="2" charset="-122"/>
                <a:cs typeface="Times New Roman" panose="02020603050405020304" charset="0"/>
              </a:rPr>
              <a:t>                                                    </a:t>
            </a:r>
            <a:r>
              <a:rPr lang="en-US" sz="2800">
                <a:latin typeface="Times New Roman" panose="02020603050405020304" charset="0"/>
                <a:ea typeface="宋体" panose="02010600030101010101" pitchFamily="2" charset="-122"/>
                <a:cs typeface="Times New Roman" panose="02020603050405020304" charset="0"/>
              </a:rPr>
              <a:t>                           </a:t>
            </a:r>
            <a:r>
              <a:rPr sz="2800">
                <a:latin typeface="Times New Roman" panose="02020603050405020304" charset="0"/>
                <a:ea typeface="宋体" panose="02010600030101010101" pitchFamily="2" charset="-122"/>
                <a:cs typeface="Times New Roman" panose="02020603050405020304" charset="0"/>
              </a:rPr>
              <a:t>Li Hua </a:t>
            </a:r>
            <a:endParaRPr sz="2800">
              <a:latin typeface="Times New Roman" panose="02020603050405020304" charset="0"/>
              <a:ea typeface="宋体" panose="02010600030101010101" pitchFamily="2" charset="-122"/>
              <a:cs typeface="Times New Roman" panose="02020603050405020304" charset="0"/>
            </a:endParaRPr>
          </a:p>
        </p:txBody>
      </p:sp>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flipV="1">
            <a:off x="-1049299" y="662853"/>
            <a:ext cx="2485778" cy="865414"/>
          </a:xfrm>
          <a:prstGeom prst="rect">
            <a:avLst/>
          </a:prstGeom>
        </p:spPr>
      </p:pic>
      <p:pic>
        <p:nvPicPr>
          <p:cNvPr id="43" name="图片 4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10599081" y="5371402"/>
            <a:ext cx="2485778" cy="864096"/>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rot="16200000">
            <a:off x="2757126" y="-2456875"/>
            <a:ext cx="6821727" cy="11806236"/>
          </a:xfrm>
          <a:prstGeom prst="rect">
            <a:avLst/>
          </a:prstGeom>
        </p:spPr>
      </p:pic>
      <p:sp>
        <p:nvSpPr>
          <p:cNvPr id="12" name="文本框 11"/>
          <p:cNvSpPr txBox="1"/>
          <p:nvPr/>
        </p:nvSpPr>
        <p:spPr>
          <a:xfrm>
            <a:off x="2568526" y="2535520"/>
            <a:ext cx="7342904" cy="1014730"/>
          </a:xfrm>
          <a:prstGeom prst="rect">
            <a:avLst/>
          </a:prstGeom>
          <a:noFill/>
          <a:effectLst/>
        </p:spPr>
        <p:txBody>
          <a:bodyPr wrap="square" rtlCol="0">
            <a:spAutoFit/>
          </a:bodyPr>
          <a:lstStyle/>
          <a:p>
            <a:pPr algn="ctr"/>
            <a:r>
              <a:rPr lang="en-US" altLang="zh-CN" sz="6000" b="1" dirty="0" smtClean="0">
                <a:solidFill>
                  <a:schemeClr val="accent2"/>
                </a:solidFill>
                <a:latin typeface="Cambria" panose="02040503050406030204" charset="0"/>
                <a:ea typeface="幼圆" panose="02010509060101010101" pitchFamily="49" charset="-122"/>
                <a:cs typeface="Cambria" panose="02040503050406030204" charset="0"/>
              </a:rPr>
              <a:t>Thank you</a:t>
            </a:r>
            <a:endParaRPr lang="en-US" altLang="zh-CN" sz="6000" b="1" dirty="0" smtClean="0">
              <a:solidFill>
                <a:schemeClr val="accent2"/>
              </a:solidFill>
              <a:latin typeface="Cambria" panose="02040503050406030204" charset="0"/>
              <a:ea typeface="幼圆" panose="02010509060101010101" pitchFamily="49" charset="-122"/>
              <a:cs typeface="Cambria" panose="02040503050406030204" charset="0"/>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u"/>
      </p:transition>
    </mc:Choice>
    <mc:Fallback>
      <p:transition spd="slow">
        <p:fade/>
      </p:transition>
    </mc:Fallback>
  </mc:AlternateContent>
  <p:timing>
    <p:tnLst>
      <p:par>
        <p:cTn id="1" dur="indefinite" restart="never" nodeType="tmRoot"/>
      </p:par>
    </p:tnLst>
    <p:bldLst>
      <p:bldP spid="12" grpId="0" bldLvl="0" animBg="1"/>
      <p:bldP spid="12" grpId="1"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68630" y="726440"/>
            <a:ext cx="11254740" cy="4523105"/>
          </a:xfrm>
          <a:prstGeom prst="rect">
            <a:avLst/>
          </a:prstGeom>
          <a:noFill/>
          <a:ln>
            <a:solidFill>
              <a:schemeClr val="accent1"/>
            </a:solidFill>
          </a:ln>
        </p:spPr>
        <p:txBody>
          <a:bodyPr wrap="square" rtlCol="0">
            <a:spAutoFit/>
          </a:bodyPr>
          <a:p>
            <a:r>
              <a:rPr lang="en-US" altLang="zh-CN" sz="3200">
                <a:latin typeface="宋体" panose="02010600030101010101" pitchFamily="2" charset="-122"/>
                <a:ea typeface="宋体" panose="02010600030101010101" pitchFamily="2" charset="-122"/>
                <a:cs typeface="宋体" panose="02010600030101010101" pitchFamily="2" charset="-122"/>
              </a:rPr>
              <a:t>  </a:t>
            </a:r>
            <a:r>
              <a:rPr lang="en-US" altLang="zh-CN" sz="2000">
                <a:latin typeface="宋体" panose="02010600030101010101" pitchFamily="2" charset="-122"/>
                <a:ea typeface="宋体" panose="02010600030101010101" pitchFamily="2" charset="-122"/>
                <a:cs typeface="宋体" panose="02010600030101010101" pitchFamily="2" charset="-122"/>
              </a:rPr>
              <a:t> </a:t>
            </a:r>
            <a:r>
              <a:rPr lang="en-US" altLang="zh-CN" sz="2000">
                <a:ln>
                  <a:solidFill>
                    <a:srgbClr val="0070C0"/>
                  </a:solidFill>
                </a:ln>
                <a:latin typeface="宋体" panose="02010600030101010101" pitchFamily="2" charset="-122"/>
                <a:ea typeface="宋体" panose="02010600030101010101" pitchFamily="2" charset="-122"/>
                <a:cs typeface="宋体" panose="02010600030101010101" pitchFamily="2" charset="-122"/>
              </a:rPr>
              <a:t>Z20名校联盟（浙江省名校新高考研究联盟）2022届高三第一次联考</a:t>
            </a:r>
            <a:r>
              <a:rPr lang="zh-CN" altLang="en-US" sz="2000">
                <a:ln>
                  <a:solidFill>
                    <a:srgbClr val="0070C0"/>
                  </a:solidFill>
                </a:ln>
                <a:latin typeface="宋体" panose="02010600030101010101" pitchFamily="2" charset="-122"/>
                <a:ea typeface="宋体" panose="02010600030101010101" pitchFamily="2" charset="-122"/>
                <a:cs typeface="宋体" panose="02010600030101010101" pitchFamily="2" charset="-122"/>
              </a:rPr>
              <a:t>（</a:t>
            </a:r>
            <a:r>
              <a:rPr lang="en-US" altLang="zh-CN" sz="2000">
                <a:ln>
                  <a:solidFill>
                    <a:srgbClr val="0070C0"/>
                  </a:solidFill>
                </a:ln>
                <a:latin typeface="宋体" panose="02010600030101010101" pitchFamily="2" charset="-122"/>
                <a:ea typeface="宋体" panose="02010600030101010101" pitchFamily="2" charset="-122"/>
                <a:cs typeface="宋体" panose="02010600030101010101" pitchFamily="2" charset="-122"/>
              </a:rPr>
              <a:t>返校考</a:t>
            </a:r>
            <a:r>
              <a:rPr lang="zh-CN" altLang="en-US" sz="2000">
                <a:ln>
                  <a:solidFill>
                    <a:srgbClr val="0070C0"/>
                  </a:solidFill>
                </a:ln>
                <a:latin typeface="宋体" panose="02010600030101010101" pitchFamily="2" charset="-122"/>
                <a:ea typeface="宋体" panose="02010600030101010101" pitchFamily="2" charset="-122"/>
                <a:cs typeface="宋体" panose="02010600030101010101" pitchFamily="2" charset="-122"/>
              </a:rPr>
              <a:t>）</a:t>
            </a:r>
            <a:r>
              <a:rPr lang="en-US" altLang="zh-CN" sz="2000">
                <a:ln>
                  <a:solidFill>
                    <a:srgbClr val="0070C0"/>
                  </a:solidFill>
                </a:ln>
                <a:latin typeface="宋体" panose="02010600030101010101" pitchFamily="2" charset="-122"/>
                <a:ea typeface="宋体" panose="02010600030101010101" pitchFamily="2" charset="-122"/>
                <a:cs typeface="宋体" panose="02010600030101010101" pitchFamily="2" charset="-122"/>
              </a:rPr>
              <a:t>应用文</a:t>
            </a:r>
            <a:r>
              <a:rPr lang="zh-CN" altLang="en-US" sz="2000">
                <a:ln>
                  <a:solidFill>
                    <a:srgbClr val="0070C0"/>
                  </a:solidFill>
                </a:ln>
                <a:latin typeface="宋体" panose="02010600030101010101" pitchFamily="2" charset="-122"/>
                <a:ea typeface="宋体" panose="02010600030101010101" pitchFamily="2" charset="-122"/>
                <a:cs typeface="宋体" panose="02010600030101010101" pitchFamily="2" charset="-122"/>
              </a:rPr>
              <a:t>：</a:t>
            </a:r>
            <a:endParaRPr lang="zh-CN" altLang="en-US" sz="2000">
              <a:latin typeface="宋体" panose="02010600030101010101" pitchFamily="2" charset="-122"/>
              <a:ea typeface="宋体" panose="02010600030101010101" pitchFamily="2" charset="-122"/>
              <a:cs typeface="宋体" panose="02010600030101010101" pitchFamily="2" charset="-122"/>
            </a:endParaRPr>
          </a:p>
          <a:p>
            <a:endParaRPr lang="en-US" altLang="zh-CN" sz="3200">
              <a:latin typeface="宋体" panose="02010600030101010101" pitchFamily="2" charset="-122"/>
              <a:ea typeface="宋体" panose="02010600030101010101" pitchFamily="2" charset="-122"/>
              <a:cs typeface="宋体" panose="02010600030101010101" pitchFamily="2" charset="-122"/>
            </a:endParaRPr>
          </a:p>
          <a:p>
            <a:r>
              <a:rPr lang="en-US" altLang="zh-CN" sz="3200">
                <a:latin typeface="宋体" panose="02010600030101010101" pitchFamily="2" charset="-122"/>
                <a:ea typeface="宋体" panose="02010600030101010101" pitchFamily="2" charset="-122"/>
                <a:cs typeface="宋体" panose="02010600030101010101" pitchFamily="2" charset="-122"/>
              </a:rPr>
              <a:t>  </a:t>
            </a:r>
            <a:r>
              <a:rPr lang="zh-CN" altLang="en-US" sz="3200">
                <a:latin typeface="宋体" panose="02010600030101010101" pitchFamily="2" charset="-122"/>
                <a:ea typeface="宋体" panose="02010600030101010101" pitchFamily="2" charset="-122"/>
                <a:cs typeface="宋体" panose="02010600030101010101" pitchFamily="2" charset="-122"/>
              </a:rPr>
              <a:t>假定你是李华。你的英国朋友</a:t>
            </a:r>
            <a:r>
              <a:rPr lang="zh-CN" altLang="en-US" sz="3200">
                <a:latin typeface="Times New Roman" panose="02020603050405020304" charset="0"/>
                <a:ea typeface="宋体" panose="02010600030101010101" pitchFamily="2" charset="-122"/>
                <a:cs typeface="Times New Roman" panose="02020603050405020304" charset="0"/>
              </a:rPr>
              <a:t>Philip</a:t>
            </a:r>
            <a:r>
              <a:rPr lang="zh-CN" altLang="en-US" sz="3200">
                <a:latin typeface="宋体" panose="02010600030101010101" pitchFamily="2" charset="-122"/>
                <a:ea typeface="宋体" panose="02010600030101010101" pitchFamily="2" charset="-122"/>
                <a:cs typeface="宋体" panose="02010600030101010101" pitchFamily="2" charset="-122"/>
              </a:rPr>
              <a:t>送给你一本英语读物，你读后收获颇多。请你给他写一封</a:t>
            </a:r>
            <a:r>
              <a:rPr lang="zh-CN" altLang="en-US" sz="3200">
                <a:latin typeface="Times New Roman" panose="02020603050405020304" charset="0"/>
                <a:ea typeface="宋体" panose="02010600030101010101" pitchFamily="2" charset="-122"/>
                <a:cs typeface="Times New Roman" panose="02020603050405020304" charset="0"/>
              </a:rPr>
              <a:t>email</a:t>
            </a:r>
            <a:r>
              <a:rPr lang="zh-CN" altLang="en-US" sz="3200">
                <a:latin typeface="宋体" panose="02010600030101010101" pitchFamily="2" charset="-122"/>
                <a:ea typeface="宋体" panose="02010600030101010101" pitchFamily="2" charset="-122"/>
                <a:cs typeface="宋体" panose="02010600030101010101" pitchFamily="2" charset="-122"/>
              </a:rPr>
              <a:t>，内容包括：</a:t>
            </a:r>
            <a:endParaRPr lang="zh-CN" altLang="en-US" sz="3200">
              <a:latin typeface="宋体" panose="02010600030101010101" pitchFamily="2" charset="-122"/>
              <a:ea typeface="宋体" panose="02010600030101010101" pitchFamily="2" charset="-122"/>
              <a:cs typeface="宋体" panose="02010600030101010101" pitchFamily="2" charset="-122"/>
            </a:endParaRPr>
          </a:p>
          <a:p>
            <a:r>
              <a:rPr lang="en-US" altLang="zh-CN" sz="3200">
                <a:latin typeface="宋体" panose="02010600030101010101" pitchFamily="2" charset="-122"/>
                <a:ea typeface="宋体" panose="02010600030101010101" pitchFamily="2" charset="-122"/>
                <a:cs typeface="宋体" panose="02010600030101010101" pitchFamily="2" charset="-122"/>
              </a:rPr>
              <a:t>  </a:t>
            </a:r>
            <a:r>
              <a:rPr lang="zh-CN" altLang="en-US" sz="3200">
                <a:latin typeface="宋体" panose="02010600030101010101" pitchFamily="2" charset="-122"/>
                <a:ea typeface="宋体" panose="02010600030101010101" pitchFamily="2" charset="-122"/>
                <a:cs typeface="宋体" panose="02010600030101010101" pitchFamily="2" charset="-122"/>
              </a:rPr>
              <a:t>1.表示感谢；  </a:t>
            </a:r>
            <a:endParaRPr lang="zh-CN" altLang="en-US" sz="3200">
              <a:latin typeface="宋体" panose="02010600030101010101" pitchFamily="2" charset="-122"/>
              <a:ea typeface="宋体" panose="02010600030101010101" pitchFamily="2" charset="-122"/>
              <a:cs typeface="宋体" panose="02010600030101010101" pitchFamily="2" charset="-122"/>
            </a:endParaRPr>
          </a:p>
          <a:p>
            <a:r>
              <a:rPr lang="en-US" altLang="zh-CN" sz="3200">
                <a:latin typeface="宋体" panose="02010600030101010101" pitchFamily="2" charset="-122"/>
                <a:ea typeface="宋体" panose="02010600030101010101" pitchFamily="2" charset="-122"/>
                <a:cs typeface="宋体" panose="02010600030101010101" pitchFamily="2" charset="-122"/>
              </a:rPr>
              <a:t>  </a:t>
            </a:r>
            <a:r>
              <a:rPr lang="zh-CN" altLang="en-US" sz="3200">
                <a:latin typeface="宋体" panose="02010600030101010101" pitchFamily="2" charset="-122"/>
                <a:ea typeface="宋体" panose="02010600030101010101" pitchFamily="2" charset="-122"/>
                <a:cs typeface="宋体" panose="02010600030101010101" pitchFamily="2" charset="-122"/>
              </a:rPr>
              <a:t>2.分享阅读收获。  </a:t>
            </a:r>
            <a:endParaRPr lang="zh-CN" altLang="en-US" sz="3200">
              <a:latin typeface="宋体" panose="02010600030101010101" pitchFamily="2" charset="-122"/>
              <a:ea typeface="宋体" panose="02010600030101010101" pitchFamily="2" charset="-122"/>
              <a:cs typeface="宋体" panose="02010600030101010101" pitchFamily="2" charset="-122"/>
            </a:endParaRPr>
          </a:p>
          <a:p>
            <a:r>
              <a:rPr lang="zh-CN" altLang="en-US" sz="3200">
                <a:latin typeface="宋体" panose="02010600030101010101" pitchFamily="2" charset="-122"/>
                <a:ea typeface="宋体" panose="02010600030101010101" pitchFamily="2" charset="-122"/>
                <a:cs typeface="宋体" panose="02010600030101010101" pitchFamily="2" charset="-122"/>
              </a:rPr>
              <a:t>注意：</a:t>
            </a:r>
            <a:endParaRPr lang="zh-CN" altLang="en-US" sz="3200">
              <a:latin typeface="宋体" panose="02010600030101010101" pitchFamily="2" charset="-122"/>
              <a:ea typeface="宋体" panose="02010600030101010101" pitchFamily="2" charset="-122"/>
              <a:cs typeface="宋体" panose="02010600030101010101" pitchFamily="2" charset="-122"/>
            </a:endParaRPr>
          </a:p>
          <a:p>
            <a:r>
              <a:rPr lang="en-US" altLang="zh-CN" sz="3200">
                <a:latin typeface="宋体" panose="02010600030101010101" pitchFamily="2" charset="-122"/>
                <a:ea typeface="宋体" panose="02010600030101010101" pitchFamily="2" charset="-122"/>
                <a:cs typeface="宋体" panose="02010600030101010101" pitchFamily="2" charset="-122"/>
              </a:rPr>
              <a:t>  </a:t>
            </a:r>
            <a:r>
              <a:rPr lang="zh-CN" altLang="en-US" sz="3200">
                <a:latin typeface="宋体" panose="02010600030101010101" pitchFamily="2" charset="-122"/>
                <a:ea typeface="宋体" panose="02010600030101010101" pitchFamily="2" charset="-122"/>
                <a:cs typeface="宋体" panose="02010600030101010101" pitchFamily="2" charset="-122"/>
              </a:rPr>
              <a:t>1.词数80左右；  </a:t>
            </a:r>
            <a:endParaRPr lang="zh-CN" altLang="en-US" sz="3200">
              <a:latin typeface="宋体" panose="02010600030101010101" pitchFamily="2" charset="-122"/>
              <a:ea typeface="宋体" panose="02010600030101010101" pitchFamily="2" charset="-122"/>
              <a:cs typeface="宋体" panose="02010600030101010101" pitchFamily="2" charset="-122"/>
            </a:endParaRPr>
          </a:p>
          <a:p>
            <a:r>
              <a:rPr lang="en-US" altLang="zh-CN" sz="3200">
                <a:latin typeface="宋体" panose="02010600030101010101" pitchFamily="2" charset="-122"/>
                <a:ea typeface="宋体" panose="02010600030101010101" pitchFamily="2" charset="-122"/>
                <a:cs typeface="宋体" panose="02010600030101010101" pitchFamily="2" charset="-122"/>
              </a:rPr>
              <a:t>  </a:t>
            </a:r>
            <a:r>
              <a:rPr lang="zh-CN" altLang="en-US" sz="3200">
                <a:latin typeface="宋体" panose="02010600030101010101" pitchFamily="2" charset="-122"/>
                <a:ea typeface="宋体" panose="02010600030101010101" pitchFamily="2" charset="-122"/>
                <a:cs typeface="宋体" panose="02010600030101010101" pitchFamily="2" charset="-122"/>
              </a:rPr>
              <a:t>2.可适当增加细节，以使行文连贯。</a:t>
            </a:r>
            <a:endParaRPr lang="zh-CN" altLang="en-US" sz="3200">
              <a:latin typeface="宋体" panose="02010600030101010101" pitchFamily="2" charset="-122"/>
              <a:ea typeface="宋体" panose="02010600030101010101" pitchFamily="2" charset="-122"/>
              <a:cs typeface="宋体" panose="02010600030101010101" pitchFamily="2" charset="-122"/>
            </a:endParaRPr>
          </a:p>
        </p:txBody>
      </p:sp>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flipV="1">
            <a:off x="-1049299" y="662853"/>
            <a:ext cx="2485778" cy="865414"/>
          </a:xfrm>
          <a:prstGeom prst="rect">
            <a:avLst/>
          </a:prstGeom>
        </p:spPr>
      </p:pic>
      <p:pic>
        <p:nvPicPr>
          <p:cNvPr id="43" name="图片 4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10687346" y="663512"/>
            <a:ext cx="2485778" cy="864096"/>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a:off x="2567940" y="2597785"/>
            <a:ext cx="729615" cy="3469640"/>
          </a:xfrm>
          <a:custGeom>
            <a:avLst/>
            <a:gdLst>
              <a:gd name="T0" fmla="*/ 1999 w 3544"/>
              <a:gd name="T1" fmla="*/ 9150 h 14563"/>
              <a:gd name="T2" fmla="*/ 1999 w 3544"/>
              <a:gd name="T3" fmla="*/ 12306 h 14563"/>
              <a:gd name="T4" fmla="*/ 2353 w 3544"/>
              <a:gd name="T5" fmla="*/ 13628 h 14563"/>
              <a:gd name="T6" fmla="*/ 3544 w 3544"/>
              <a:gd name="T7" fmla="*/ 14112 h 14563"/>
              <a:gd name="T8" fmla="*/ 3544 w 3544"/>
              <a:gd name="T9" fmla="*/ 14563 h 14563"/>
              <a:gd name="T10" fmla="*/ 1933 w 3544"/>
              <a:gd name="T11" fmla="*/ 14016 h 14563"/>
              <a:gd name="T12" fmla="*/ 1419 w 3544"/>
              <a:gd name="T13" fmla="*/ 12050 h 14563"/>
              <a:gd name="T14" fmla="*/ 1419 w 3544"/>
              <a:gd name="T15" fmla="*/ 9279 h 14563"/>
              <a:gd name="T16" fmla="*/ 1160 w 3544"/>
              <a:gd name="T17" fmla="*/ 8022 h 14563"/>
              <a:gd name="T18" fmla="*/ 0 w 3544"/>
              <a:gd name="T19" fmla="*/ 7475 h 14563"/>
              <a:gd name="T20" fmla="*/ 0 w 3544"/>
              <a:gd name="T21" fmla="*/ 7088 h 14563"/>
              <a:gd name="T22" fmla="*/ 1127 w 3544"/>
              <a:gd name="T23" fmla="*/ 6571 h 14563"/>
              <a:gd name="T24" fmla="*/ 1419 w 3544"/>
              <a:gd name="T25" fmla="*/ 5284 h 14563"/>
              <a:gd name="T26" fmla="*/ 1419 w 3544"/>
              <a:gd name="T27" fmla="*/ 2513 h 14563"/>
              <a:gd name="T28" fmla="*/ 1933 w 3544"/>
              <a:gd name="T29" fmla="*/ 547 h 14563"/>
              <a:gd name="T30" fmla="*/ 3544 w 3544"/>
              <a:gd name="T31" fmla="*/ 0 h 14563"/>
              <a:gd name="T32" fmla="*/ 3544 w 3544"/>
              <a:gd name="T33" fmla="*/ 451 h 14563"/>
              <a:gd name="T34" fmla="*/ 2353 w 3544"/>
              <a:gd name="T35" fmla="*/ 902 h 14563"/>
              <a:gd name="T36" fmla="*/ 1999 w 3544"/>
              <a:gd name="T37" fmla="*/ 2254 h 14563"/>
              <a:gd name="T38" fmla="*/ 1999 w 3544"/>
              <a:gd name="T39" fmla="*/ 5413 h 14563"/>
              <a:gd name="T40" fmla="*/ 580 w 3544"/>
              <a:gd name="T41" fmla="*/ 7275 h 14563"/>
              <a:gd name="T42" fmla="*/ 580 w 3544"/>
              <a:gd name="T43" fmla="*/ 7304 h 14563"/>
              <a:gd name="T44" fmla="*/ 1999 w 3544"/>
              <a:gd name="T45" fmla="*/ 9150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chemeClr val="bg1">
              <a:lumMod val="75000"/>
            </a:schemeClr>
          </a:solidFill>
          <a:ln>
            <a:noFill/>
          </a:ln>
        </p:spPr>
        <p:txBody>
          <a:bodyPr vert="horz" wrap="square" lIns="121888" tIns="60944" rIns="121888" bIns="60944" numCol="1" anchor="t" anchorCtr="0" compatLnSpc="1"/>
          <a:lstStyle/>
          <a:p>
            <a:endParaRPr lang="zh-CN" altLang="en-US" sz="2400">
              <a:ea typeface="幼圆" panose="02010509060101010101" pitchFamily="49" charset="-122"/>
            </a:endParaRPr>
          </a:p>
        </p:txBody>
      </p:sp>
      <p:sp>
        <p:nvSpPr>
          <p:cNvPr id="11" name="Freeform 5"/>
          <p:cNvSpPr/>
          <p:nvPr/>
        </p:nvSpPr>
        <p:spPr bwMode="auto">
          <a:xfrm>
            <a:off x="371098" y="2962487"/>
            <a:ext cx="1981207" cy="175592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400">
              <a:solidFill>
                <a:srgbClr val="FFFFFF"/>
              </a:solidFill>
              <a:latin typeface="Calibri" panose="020F0502020204030204"/>
              <a:ea typeface="幼圆" panose="02010509060101010101" pitchFamily="49" charset="-122"/>
              <a:sym typeface="Arial" panose="020B0604020202020204" pitchFamily="34" charset="0"/>
            </a:endParaRPr>
          </a:p>
        </p:txBody>
      </p:sp>
      <p:sp>
        <p:nvSpPr>
          <p:cNvPr id="12" name="Freeform 5"/>
          <p:cNvSpPr/>
          <p:nvPr/>
        </p:nvSpPr>
        <p:spPr bwMode="auto">
          <a:xfrm>
            <a:off x="478895" y="3058028"/>
            <a:ext cx="1765608" cy="156484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3">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400">
              <a:solidFill>
                <a:srgbClr val="FFFFFF"/>
              </a:solidFill>
              <a:latin typeface="Calibri" panose="020F0502020204030204"/>
              <a:ea typeface="幼圆" panose="02010509060101010101" pitchFamily="49" charset="-122"/>
              <a:sym typeface="Arial" panose="020B0604020202020204" pitchFamily="34" charset="0"/>
            </a:endParaRPr>
          </a:p>
        </p:txBody>
      </p:sp>
      <p:sp>
        <p:nvSpPr>
          <p:cNvPr id="13" name="矩形 12"/>
          <p:cNvSpPr/>
          <p:nvPr/>
        </p:nvSpPr>
        <p:spPr>
          <a:xfrm>
            <a:off x="798387" y="3767712"/>
            <a:ext cx="998220" cy="582295"/>
          </a:xfrm>
          <a:prstGeom prst="rect">
            <a:avLst/>
          </a:prstGeom>
        </p:spPr>
        <p:txBody>
          <a:bodyPr wrap="none" lIns="91416" tIns="45708" rIns="91416" bIns="45708">
            <a:spAutoFit/>
          </a:bodyPr>
          <a:lstStyle/>
          <a:p>
            <a:pPr algn="ctr"/>
            <a:r>
              <a:rPr lang="zh-CN" altLang="en-US" sz="3200" b="1" dirty="0">
                <a:solidFill>
                  <a:schemeClr val="tx1">
                    <a:lumMod val="65000"/>
                    <a:lumOff val="35000"/>
                  </a:schemeClr>
                </a:solidFill>
                <a:latin typeface="ITC Avant Garde Std Bk" panose="020B0502020202020204" pitchFamily="34" charset="0"/>
                <a:ea typeface="幼圆" panose="02010509060101010101" pitchFamily="49" charset="-122"/>
              </a:rPr>
              <a:t>审题</a:t>
            </a:r>
            <a:endParaRPr lang="zh-CN" altLang="en-US" sz="3200" b="1" dirty="0">
              <a:solidFill>
                <a:schemeClr val="tx1">
                  <a:lumMod val="65000"/>
                  <a:lumOff val="35000"/>
                </a:schemeClr>
              </a:solidFill>
              <a:latin typeface="ITC Avant Garde Std Bk" panose="020B0502020202020204" pitchFamily="34" charset="0"/>
              <a:ea typeface="幼圆" panose="02010509060101010101" pitchFamily="49" charset="-122"/>
            </a:endParaRPr>
          </a:p>
        </p:txBody>
      </p:sp>
      <p:grpSp>
        <p:nvGrpSpPr>
          <p:cNvPr id="14" name="组合 13"/>
          <p:cNvGrpSpPr/>
          <p:nvPr/>
        </p:nvGrpSpPr>
        <p:grpSpPr>
          <a:xfrm>
            <a:off x="1287147" y="3336406"/>
            <a:ext cx="307855" cy="306225"/>
            <a:chOff x="3856417" y="4248125"/>
            <a:chExt cx="409860" cy="407692"/>
          </a:xfrm>
          <a:solidFill>
            <a:schemeClr val="accent3"/>
          </a:solidFill>
        </p:grpSpPr>
        <p:sp>
          <p:nvSpPr>
            <p:cNvPr id="15" name="Freeform 187"/>
            <p:cNvSpPr/>
            <p:nvPr/>
          </p:nvSpPr>
          <p:spPr bwMode="auto">
            <a:xfrm>
              <a:off x="3969183" y="4489921"/>
              <a:ext cx="279745" cy="165896"/>
            </a:xfrm>
            <a:custGeom>
              <a:avLst/>
              <a:gdLst>
                <a:gd name="T0" fmla="*/ 76 w 109"/>
                <a:gd name="T1" fmla="*/ 0 h 65"/>
                <a:gd name="T2" fmla="*/ 54 w 109"/>
                <a:gd name="T3" fmla="*/ 0 h 65"/>
                <a:gd name="T4" fmla="*/ 69 w 109"/>
                <a:gd name="T5" fmla="*/ 17 h 65"/>
                <a:gd name="T6" fmla="*/ 76 w 109"/>
                <a:gd name="T7" fmla="*/ 17 h 65"/>
                <a:gd name="T8" fmla="*/ 91 w 109"/>
                <a:gd name="T9" fmla="*/ 32 h 65"/>
                <a:gd name="T10" fmla="*/ 76 w 109"/>
                <a:gd name="T11" fmla="*/ 48 h 65"/>
                <a:gd name="T12" fmla="*/ 32 w 109"/>
                <a:gd name="T13" fmla="*/ 48 h 65"/>
                <a:gd name="T14" fmla="*/ 17 w 109"/>
                <a:gd name="T15" fmla="*/ 32 h 65"/>
                <a:gd name="T16" fmla="*/ 20 w 109"/>
                <a:gd name="T17" fmla="*/ 24 h 65"/>
                <a:gd name="T18" fmla="*/ 1 w 109"/>
                <a:gd name="T19" fmla="*/ 24 h 65"/>
                <a:gd name="T20" fmla="*/ 0 w 109"/>
                <a:gd name="T21" fmla="*/ 32 h 65"/>
                <a:gd name="T22" fmla="*/ 32 w 109"/>
                <a:gd name="T23" fmla="*/ 65 h 65"/>
                <a:gd name="T24" fmla="*/ 76 w 109"/>
                <a:gd name="T25" fmla="*/ 65 h 65"/>
                <a:gd name="T26" fmla="*/ 109 w 109"/>
                <a:gd name="T27" fmla="*/ 32 h 65"/>
                <a:gd name="T28" fmla="*/ 76 w 109"/>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65">
                  <a:moveTo>
                    <a:pt x="76" y="0"/>
                  </a:moveTo>
                  <a:cubicBezTo>
                    <a:pt x="54" y="0"/>
                    <a:pt x="54" y="0"/>
                    <a:pt x="54" y="0"/>
                  </a:cubicBezTo>
                  <a:cubicBezTo>
                    <a:pt x="61" y="4"/>
                    <a:pt x="66" y="10"/>
                    <a:pt x="69" y="17"/>
                  </a:cubicBezTo>
                  <a:cubicBezTo>
                    <a:pt x="76" y="17"/>
                    <a:pt x="76" y="17"/>
                    <a:pt x="76" y="17"/>
                  </a:cubicBezTo>
                  <a:cubicBezTo>
                    <a:pt x="85" y="17"/>
                    <a:pt x="91" y="24"/>
                    <a:pt x="91" y="32"/>
                  </a:cubicBezTo>
                  <a:cubicBezTo>
                    <a:pt x="91" y="41"/>
                    <a:pt x="85" y="48"/>
                    <a:pt x="76" y="48"/>
                  </a:cubicBezTo>
                  <a:cubicBezTo>
                    <a:pt x="32" y="48"/>
                    <a:pt x="32" y="48"/>
                    <a:pt x="32" y="48"/>
                  </a:cubicBezTo>
                  <a:cubicBezTo>
                    <a:pt x="24" y="48"/>
                    <a:pt x="17" y="41"/>
                    <a:pt x="17" y="32"/>
                  </a:cubicBezTo>
                  <a:cubicBezTo>
                    <a:pt x="17" y="29"/>
                    <a:pt x="18" y="26"/>
                    <a:pt x="20" y="24"/>
                  </a:cubicBezTo>
                  <a:cubicBezTo>
                    <a:pt x="1" y="24"/>
                    <a:pt x="1" y="24"/>
                    <a:pt x="1" y="24"/>
                  </a:cubicBezTo>
                  <a:cubicBezTo>
                    <a:pt x="0" y="27"/>
                    <a:pt x="0" y="30"/>
                    <a:pt x="0" y="32"/>
                  </a:cubicBezTo>
                  <a:cubicBezTo>
                    <a:pt x="0" y="50"/>
                    <a:pt x="14" y="65"/>
                    <a:pt x="32" y="65"/>
                  </a:cubicBezTo>
                  <a:cubicBezTo>
                    <a:pt x="76" y="65"/>
                    <a:pt x="76" y="65"/>
                    <a:pt x="76" y="65"/>
                  </a:cubicBezTo>
                  <a:cubicBezTo>
                    <a:pt x="94" y="65"/>
                    <a:pt x="109" y="50"/>
                    <a:pt x="109" y="32"/>
                  </a:cubicBezTo>
                  <a:cubicBezTo>
                    <a:pt x="109" y="15"/>
                    <a:pt x="94" y="0"/>
                    <a:pt x="7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solidFill>
                  <a:srgbClr val="000000"/>
                </a:solidFill>
                <a:ea typeface="幼圆" panose="02010509060101010101" pitchFamily="49" charset="-122"/>
              </a:endParaRPr>
            </a:p>
          </p:txBody>
        </p:sp>
        <p:sp>
          <p:nvSpPr>
            <p:cNvPr id="16" name="Freeform 188"/>
            <p:cNvSpPr/>
            <p:nvPr/>
          </p:nvSpPr>
          <p:spPr bwMode="auto">
            <a:xfrm>
              <a:off x="3856417" y="4489921"/>
              <a:ext cx="279745" cy="165896"/>
            </a:xfrm>
            <a:custGeom>
              <a:avLst/>
              <a:gdLst>
                <a:gd name="T0" fmla="*/ 41 w 109"/>
                <a:gd name="T1" fmla="*/ 48 h 65"/>
                <a:gd name="T2" fmla="*/ 33 w 109"/>
                <a:gd name="T3" fmla="*/ 48 h 65"/>
                <a:gd name="T4" fmla="*/ 18 w 109"/>
                <a:gd name="T5" fmla="*/ 32 h 65"/>
                <a:gd name="T6" fmla="*/ 33 w 109"/>
                <a:gd name="T7" fmla="*/ 17 h 65"/>
                <a:gd name="T8" fmla="*/ 37 w 109"/>
                <a:gd name="T9" fmla="*/ 17 h 65"/>
                <a:gd name="T10" fmla="*/ 77 w 109"/>
                <a:gd name="T11" fmla="*/ 17 h 65"/>
                <a:gd name="T12" fmla="*/ 92 w 109"/>
                <a:gd name="T13" fmla="*/ 32 h 65"/>
                <a:gd name="T14" fmla="*/ 92 w 109"/>
                <a:gd name="T15" fmla="*/ 35 h 65"/>
                <a:gd name="T16" fmla="*/ 89 w 109"/>
                <a:gd name="T17" fmla="*/ 42 h 65"/>
                <a:gd name="T18" fmla="*/ 108 w 109"/>
                <a:gd name="T19" fmla="*/ 42 h 65"/>
                <a:gd name="T20" fmla="*/ 109 w 109"/>
                <a:gd name="T21" fmla="*/ 35 h 65"/>
                <a:gd name="T22" fmla="*/ 109 w 109"/>
                <a:gd name="T23" fmla="*/ 35 h 65"/>
                <a:gd name="T24" fmla="*/ 109 w 109"/>
                <a:gd name="T25" fmla="*/ 32 h 65"/>
                <a:gd name="T26" fmla="*/ 77 w 109"/>
                <a:gd name="T27" fmla="*/ 0 h 65"/>
                <a:gd name="T28" fmla="*/ 37 w 109"/>
                <a:gd name="T29" fmla="*/ 0 h 65"/>
                <a:gd name="T30" fmla="*/ 33 w 109"/>
                <a:gd name="T31" fmla="*/ 0 h 65"/>
                <a:gd name="T32" fmla="*/ 0 w 109"/>
                <a:gd name="T33" fmla="*/ 32 h 65"/>
                <a:gd name="T34" fmla="*/ 33 w 109"/>
                <a:gd name="T35" fmla="*/ 65 h 65"/>
                <a:gd name="T36" fmla="*/ 56 w 109"/>
                <a:gd name="T37" fmla="*/ 65 h 65"/>
                <a:gd name="T38" fmla="*/ 41 w 109"/>
                <a:gd name="T39"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65">
                  <a:moveTo>
                    <a:pt x="41" y="48"/>
                  </a:moveTo>
                  <a:cubicBezTo>
                    <a:pt x="33" y="48"/>
                    <a:pt x="33" y="48"/>
                    <a:pt x="33" y="48"/>
                  </a:cubicBezTo>
                  <a:cubicBezTo>
                    <a:pt x="24" y="48"/>
                    <a:pt x="18" y="41"/>
                    <a:pt x="18" y="32"/>
                  </a:cubicBezTo>
                  <a:cubicBezTo>
                    <a:pt x="18" y="24"/>
                    <a:pt x="24" y="17"/>
                    <a:pt x="33" y="17"/>
                  </a:cubicBezTo>
                  <a:cubicBezTo>
                    <a:pt x="37" y="17"/>
                    <a:pt x="37" y="17"/>
                    <a:pt x="37" y="17"/>
                  </a:cubicBezTo>
                  <a:cubicBezTo>
                    <a:pt x="77" y="17"/>
                    <a:pt x="77" y="17"/>
                    <a:pt x="77" y="17"/>
                  </a:cubicBezTo>
                  <a:cubicBezTo>
                    <a:pt x="85" y="17"/>
                    <a:pt x="92" y="24"/>
                    <a:pt x="92" y="32"/>
                  </a:cubicBezTo>
                  <a:cubicBezTo>
                    <a:pt x="92" y="33"/>
                    <a:pt x="92" y="34"/>
                    <a:pt x="92" y="35"/>
                  </a:cubicBezTo>
                  <a:cubicBezTo>
                    <a:pt x="91" y="38"/>
                    <a:pt x="90" y="40"/>
                    <a:pt x="89" y="42"/>
                  </a:cubicBezTo>
                  <a:cubicBezTo>
                    <a:pt x="108" y="42"/>
                    <a:pt x="108" y="42"/>
                    <a:pt x="108" y="42"/>
                  </a:cubicBezTo>
                  <a:cubicBezTo>
                    <a:pt x="108" y="40"/>
                    <a:pt x="109" y="38"/>
                    <a:pt x="109" y="35"/>
                  </a:cubicBezTo>
                  <a:cubicBezTo>
                    <a:pt x="109" y="35"/>
                    <a:pt x="109" y="35"/>
                    <a:pt x="109" y="35"/>
                  </a:cubicBezTo>
                  <a:cubicBezTo>
                    <a:pt x="109" y="34"/>
                    <a:pt x="109" y="33"/>
                    <a:pt x="109" y="32"/>
                  </a:cubicBezTo>
                  <a:cubicBezTo>
                    <a:pt x="109" y="15"/>
                    <a:pt x="95" y="0"/>
                    <a:pt x="77" y="0"/>
                  </a:cubicBezTo>
                  <a:cubicBezTo>
                    <a:pt x="37" y="0"/>
                    <a:pt x="37" y="0"/>
                    <a:pt x="37" y="0"/>
                  </a:cubicBezTo>
                  <a:cubicBezTo>
                    <a:pt x="33" y="0"/>
                    <a:pt x="33" y="0"/>
                    <a:pt x="33" y="0"/>
                  </a:cubicBezTo>
                  <a:cubicBezTo>
                    <a:pt x="15" y="0"/>
                    <a:pt x="0" y="15"/>
                    <a:pt x="0" y="32"/>
                  </a:cubicBezTo>
                  <a:cubicBezTo>
                    <a:pt x="0" y="50"/>
                    <a:pt x="15" y="65"/>
                    <a:pt x="33" y="65"/>
                  </a:cubicBezTo>
                  <a:cubicBezTo>
                    <a:pt x="56" y="65"/>
                    <a:pt x="56" y="65"/>
                    <a:pt x="56" y="65"/>
                  </a:cubicBezTo>
                  <a:cubicBezTo>
                    <a:pt x="50" y="61"/>
                    <a:pt x="44" y="55"/>
                    <a:pt x="41"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solidFill>
                  <a:srgbClr val="000000"/>
                </a:solidFill>
                <a:ea typeface="幼圆" panose="02010509060101010101" pitchFamily="49" charset="-122"/>
              </a:endParaRPr>
            </a:p>
          </p:txBody>
        </p:sp>
        <p:sp>
          <p:nvSpPr>
            <p:cNvPr id="17" name="Freeform 189"/>
            <p:cNvSpPr>
              <a:spLocks noEditPoints="1"/>
            </p:cNvSpPr>
            <p:nvPr/>
          </p:nvSpPr>
          <p:spPr bwMode="auto">
            <a:xfrm>
              <a:off x="3950749" y="4248125"/>
              <a:ext cx="202761" cy="204930"/>
            </a:xfrm>
            <a:custGeom>
              <a:avLst/>
              <a:gdLst>
                <a:gd name="T0" fmla="*/ 40 w 79"/>
                <a:gd name="T1" fmla="*/ 0 h 80"/>
                <a:gd name="T2" fmla="*/ 0 w 79"/>
                <a:gd name="T3" fmla="*/ 40 h 80"/>
                <a:gd name="T4" fmla="*/ 40 w 79"/>
                <a:gd name="T5" fmla="*/ 80 h 80"/>
                <a:gd name="T6" fmla="*/ 79 w 79"/>
                <a:gd name="T7" fmla="*/ 40 h 80"/>
                <a:gd name="T8" fmla="*/ 40 w 79"/>
                <a:gd name="T9" fmla="*/ 0 h 80"/>
                <a:gd name="T10" fmla="*/ 63 w 79"/>
                <a:gd name="T11" fmla="*/ 46 h 80"/>
                <a:gd name="T12" fmla="*/ 46 w 79"/>
                <a:gd name="T13" fmla="*/ 46 h 80"/>
                <a:gd name="T14" fmla="*/ 46 w 79"/>
                <a:gd name="T15" fmla="*/ 63 h 80"/>
                <a:gd name="T16" fmla="*/ 33 w 79"/>
                <a:gd name="T17" fmla="*/ 63 h 80"/>
                <a:gd name="T18" fmla="*/ 33 w 79"/>
                <a:gd name="T19" fmla="*/ 46 h 80"/>
                <a:gd name="T20" fmla="*/ 17 w 79"/>
                <a:gd name="T21" fmla="*/ 46 h 80"/>
                <a:gd name="T22" fmla="*/ 17 w 79"/>
                <a:gd name="T23" fmla="*/ 34 h 80"/>
                <a:gd name="T24" fmla="*/ 33 w 79"/>
                <a:gd name="T25" fmla="*/ 34 h 80"/>
                <a:gd name="T26" fmla="*/ 33 w 79"/>
                <a:gd name="T27" fmla="*/ 17 h 80"/>
                <a:gd name="T28" fmla="*/ 46 w 79"/>
                <a:gd name="T29" fmla="*/ 17 h 80"/>
                <a:gd name="T30" fmla="*/ 46 w 79"/>
                <a:gd name="T31" fmla="*/ 34 h 80"/>
                <a:gd name="T32" fmla="*/ 63 w 79"/>
                <a:gd name="T33" fmla="*/ 34 h 80"/>
                <a:gd name="T34" fmla="*/ 63 w 79"/>
                <a:gd name="T35"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80">
                  <a:moveTo>
                    <a:pt x="40" y="0"/>
                  </a:moveTo>
                  <a:cubicBezTo>
                    <a:pt x="18" y="0"/>
                    <a:pt x="0" y="18"/>
                    <a:pt x="0" y="40"/>
                  </a:cubicBezTo>
                  <a:cubicBezTo>
                    <a:pt x="0" y="62"/>
                    <a:pt x="18" y="80"/>
                    <a:pt x="40" y="80"/>
                  </a:cubicBezTo>
                  <a:cubicBezTo>
                    <a:pt x="62" y="80"/>
                    <a:pt x="79" y="62"/>
                    <a:pt x="79" y="40"/>
                  </a:cubicBezTo>
                  <a:cubicBezTo>
                    <a:pt x="79" y="18"/>
                    <a:pt x="62" y="0"/>
                    <a:pt x="40" y="0"/>
                  </a:cubicBezTo>
                  <a:close/>
                  <a:moveTo>
                    <a:pt x="63" y="46"/>
                  </a:moveTo>
                  <a:cubicBezTo>
                    <a:pt x="46" y="46"/>
                    <a:pt x="46" y="46"/>
                    <a:pt x="46" y="46"/>
                  </a:cubicBezTo>
                  <a:cubicBezTo>
                    <a:pt x="46" y="63"/>
                    <a:pt x="46" y="63"/>
                    <a:pt x="46" y="63"/>
                  </a:cubicBezTo>
                  <a:cubicBezTo>
                    <a:pt x="33" y="63"/>
                    <a:pt x="33" y="63"/>
                    <a:pt x="33" y="63"/>
                  </a:cubicBezTo>
                  <a:cubicBezTo>
                    <a:pt x="33" y="46"/>
                    <a:pt x="33" y="46"/>
                    <a:pt x="33" y="46"/>
                  </a:cubicBezTo>
                  <a:cubicBezTo>
                    <a:pt x="17" y="46"/>
                    <a:pt x="17" y="46"/>
                    <a:pt x="17" y="46"/>
                  </a:cubicBezTo>
                  <a:cubicBezTo>
                    <a:pt x="17" y="34"/>
                    <a:pt x="17" y="34"/>
                    <a:pt x="17" y="34"/>
                  </a:cubicBezTo>
                  <a:cubicBezTo>
                    <a:pt x="33" y="34"/>
                    <a:pt x="33" y="34"/>
                    <a:pt x="33" y="34"/>
                  </a:cubicBezTo>
                  <a:cubicBezTo>
                    <a:pt x="33" y="17"/>
                    <a:pt x="33" y="17"/>
                    <a:pt x="33" y="17"/>
                  </a:cubicBezTo>
                  <a:cubicBezTo>
                    <a:pt x="46" y="17"/>
                    <a:pt x="46" y="17"/>
                    <a:pt x="46" y="17"/>
                  </a:cubicBezTo>
                  <a:cubicBezTo>
                    <a:pt x="46" y="34"/>
                    <a:pt x="46" y="34"/>
                    <a:pt x="46" y="34"/>
                  </a:cubicBezTo>
                  <a:cubicBezTo>
                    <a:pt x="63" y="34"/>
                    <a:pt x="63" y="34"/>
                    <a:pt x="63" y="34"/>
                  </a:cubicBezTo>
                  <a:lnTo>
                    <a:pt x="63"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solidFill>
                  <a:srgbClr val="000000"/>
                </a:solidFill>
                <a:ea typeface="幼圆" panose="02010509060101010101" pitchFamily="49" charset="-122"/>
              </a:endParaRPr>
            </a:p>
          </p:txBody>
        </p:sp>
        <p:sp>
          <p:nvSpPr>
            <p:cNvPr id="18" name="Rectangle 190"/>
            <p:cNvSpPr>
              <a:spLocks noChangeArrowheads="1"/>
            </p:cNvSpPr>
            <p:nvPr/>
          </p:nvSpPr>
          <p:spPr bwMode="auto">
            <a:xfrm>
              <a:off x="4200135" y="4356553"/>
              <a:ext cx="30360" cy="101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2400">
                <a:solidFill>
                  <a:srgbClr val="000000"/>
                </a:solidFill>
                <a:ea typeface="幼圆" panose="02010509060101010101" pitchFamily="49" charset="-122"/>
              </a:endParaRPr>
            </a:p>
          </p:txBody>
        </p:sp>
        <p:sp>
          <p:nvSpPr>
            <p:cNvPr id="19" name="Rectangle 191"/>
            <p:cNvSpPr>
              <a:spLocks noChangeArrowheads="1"/>
            </p:cNvSpPr>
            <p:nvPr/>
          </p:nvSpPr>
          <p:spPr bwMode="auto">
            <a:xfrm>
              <a:off x="4164354" y="4392335"/>
              <a:ext cx="101923" cy="303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2400">
                <a:solidFill>
                  <a:srgbClr val="000000"/>
                </a:solidFill>
                <a:ea typeface="幼圆" panose="02010509060101010101" pitchFamily="49" charset="-122"/>
              </a:endParaRPr>
            </a:p>
          </p:txBody>
        </p:sp>
        <p:sp>
          <p:nvSpPr>
            <p:cNvPr id="20" name="Rectangle 192"/>
            <p:cNvSpPr>
              <a:spLocks noChangeArrowheads="1"/>
            </p:cNvSpPr>
            <p:nvPr/>
          </p:nvSpPr>
          <p:spPr bwMode="auto">
            <a:xfrm>
              <a:off x="3879187" y="4386913"/>
              <a:ext cx="18433" cy="618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2400">
                <a:solidFill>
                  <a:srgbClr val="000000"/>
                </a:solidFill>
                <a:ea typeface="幼圆" panose="02010509060101010101" pitchFamily="49" charset="-122"/>
              </a:endParaRPr>
            </a:p>
          </p:txBody>
        </p:sp>
        <p:sp>
          <p:nvSpPr>
            <p:cNvPr id="21" name="Rectangle 193"/>
            <p:cNvSpPr>
              <a:spLocks noChangeArrowheads="1"/>
            </p:cNvSpPr>
            <p:nvPr/>
          </p:nvSpPr>
          <p:spPr bwMode="auto">
            <a:xfrm>
              <a:off x="3858586" y="4407515"/>
              <a:ext cx="61805" cy="173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2400">
                <a:solidFill>
                  <a:srgbClr val="000000"/>
                </a:solidFill>
                <a:ea typeface="幼圆" panose="02010509060101010101" pitchFamily="49" charset="-122"/>
              </a:endParaRPr>
            </a:p>
          </p:txBody>
        </p:sp>
      </p:grpSp>
      <p:grpSp>
        <p:nvGrpSpPr>
          <p:cNvPr id="25" name="组合 24"/>
          <p:cNvGrpSpPr/>
          <p:nvPr/>
        </p:nvGrpSpPr>
        <p:grpSpPr>
          <a:xfrm>
            <a:off x="3620770" y="2382520"/>
            <a:ext cx="7212965" cy="695960"/>
            <a:chOff x="8121873" y="2010009"/>
            <a:chExt cx="1739454" cy="1412819"/>
          </a:xfrm>
        </p:grpSpPr>
        <p:sp>
          <p:nvSpPr>
            <p:cNvPr id="26" name="圆角矩形 25"/>
            <p:cNvSpPr/>
            <p:nvPr/>
          </p:nvSpPr>
          <p:spPr>
            <a:xfrm>
              <a:off x="8121873" y="2010009"/>
              <a:ext cx="1739454" cy="1412819"/>
            </a:xfrm>
            <a:prstGeom prst="roundRect">
              <a:avLst>
                <a:gd name="adj" fmla="val 0"/>
              </a:avLst>
            </a:prstGeom>
            <a:solidFill>
              <a:schemeClr val="accent2"/>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幼圆" panose="02010509060101010101" pitchFamily="49" charset="-122"/>
                <a:ea typeface="幼圆" panose="02010509060101010101" pitchFamily="49" charset="-122"/>
              </a:endParaRPr>
            </a:p>
          </p:txBody>
        </p:sp>
        <p:sp>
          <p:nvSpPr>
            <p:cNvPr id="27" name="圆角矩形 26"/>
            <p:cNvSpPr/>
            <p:nvPr/>
          </p:nvSpPr>
          <p:spPr>
            <a:xfrm>
              <a:off x="8145763" y="2198938"/>
              <a:ext cx="1692569" cy="104197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幼圆" panose="02010509060101010101" pitchFamily="49" charset="-122"/>
                <a:ea typeface="幼圆" panose="02010509060101010101" pitchFamily="49" charset="-122"/>
              </a:endParaRPr>
            </a:p>
          </p:txBody>
        </p:sp>
      </p:grpSp>
      <p:grpSp>
        <p:nvGrpSpPr>
          <p:cNvPr id="28" name="组合 27"/>
          <p:cNvGrpSpPr/>
          <p:nvPr/>
        </p:nvGrpSpPr>
        <p:grpSpPr>
          <a:xfrm>
            <a:off x="3622675" y="3406140"/>
            <a:ext cx="7211695" cy="695960"/>
            <a:chOff x="8121873" y="2010009"/>
            <a:chExt cx="1739454" cy="1412819"/>
          </a:xfrm>
        </p:grpSpPr>
        <p:sp>
          <p:nvSpPr>
            <p:cNvPr id="29" name="圆角矩形 28"/>
            <p:cNvSpPr/>
            <p:nvPr/>
          </p:nvSpPr>
          <p:spPr>
            <a:xfrm>
              <a:off x="8121873" y="2010009"/>
              <a:ext cx="1739454" cy="1412819"/>
            </a:xfrm>
            <a:prstGeom prst="roundRect">
              <a:avLst>
                <a:gd name="adj" fmla="val 0"/>
              </a:avLst>
            </a:prstGeom>
            <a:solidFill>
              <a:schemeClr val="accent3"/>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幼圆" panose="02010509060101010101" pitchFamily="49" charset="-122"/>
                <a:ea typeface="幼圆" panose="02010509060101010101" pitchFamily="49" charset="-122"/>
              </a:endParaRPr>
            </a:p>
          </p:txBody>
        </p:sp>
        <p:sp>
          <p:nvSpPr>
            <p:cNvPr id="30" name="圆角矩形 29"/>
            <p:cNvSpPr/>
            <p:nvPr/>
          </p:nvSpPr>
          <p:spPr>
            <a:xfrm>
              <a:off x="8145763" y="2198938"/>
              <a:ext cx="1692569" cy="104197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幼圆" panose="02010509060101010101" pitchFamily="49" charset="-122"/>
                <a:ea typeface="幼圆" panose="02010509060101010101" pitchFamily="49" charset="-122"/>
              </a:endParaRPr>
            </a:p>
          </p:txBody>
        </p:sp>
      </p:grpSp>
      <p:grpSp>
        <p:nvGrpSpPr>
          <p:cNvPr id="31" name="组合 30"/>
          <p:cNvGrpSpPr/>
          <p:nvPr/>
        </p:nvGrpSpPr>
        <p:grpSpPr>
          <a:xfrm>
            <a:off x="3620770" y="4344035"/>
            <a:ext cx="7185025" cy="695960"/>
            <a:chOff x="8121873" y="2010009"/>
            <a:chExt cx="1739454" cy="1412819"/>
          </a:xfrm>
        </p:grpSpPr>
        <p:sp>
          <p:nvSpPr>
            <p:cNvPr id="32" name="圆角矩形 31"/>
            <p:cNvSpPr/>
            <p:nvPr/>
          </p:nvSpPr>
          <p:spPr>
            <a:xfrm>
              <a:off x="8121873" y="2010009"/>
              <a:ext cx="1739454" cy="1412819"/>
            </a:xfrm>
            <a:prstGeom prst="roundRect">
              <a:avLst>
                <a:gd name="adj" fmla="val 0"/>
              </a:avLst>
            </a:prstGeom>
            <a:solidFill>
              <a:schemeClr val="accent4"/>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幼圆" panose="02010509060101010101" pitchFamily="49" charset="-122"/>
                <a:ea typeface="幼圆" panose="02010509060101010101" pitchFamily="49" charset="-122"/>
              </a:endParaRPr>
            </a:p>
          </p:txBody>
        </p:sp>
        <p:sp>
          <p:nvSpPr>
            <p:cNvPr id="33" name="圆角矩形 32"/>
            <p:cNvSpPr/>
            <p:nvPr/>
          </p:nvSpPr>
          <p:spPr>
            <a:xfrm>
              <a:off x="8145763" y="2198938"/>
              <a:ext cx="1692569" cy="104197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幼圆" panose="02010509060101010101" pitchFamily="49" charset="-122"/>
                <a:ea typeface="幼圆" panose="02010509060101010101" pitchFamily="49" charset="-122"/>
              </a:endParaRPr>
            </a:p>
          </p:txBody>
        </p:sp>
      </p:grpSp>
      <p:grpSp>
        <p:nvGrpSpPr>
          <p:cNvPr id="34" name="组合 33"/>
          <p:cNvGrpSpPr/>
          <p:nvPr/>
        </p:nvGrpSpPr>
        <p:grpSpPr>
          <a:xfrm>
            <a:off x="3622675" y="5370830"/>
            <a:ext cx="7183120" cy="695960"/>
            <a:chOff x="8121873" y="2010009"/>
            <a:chExt cx="1739454" cy="1412819"/>
          </a:xfrm>
        </p:grpSpPr>
        <p:sp>
          <p:nvSpPr>
            <p:cNvPr id="35" name="圆角矩形 34"/>
            <p:cNvSpPr/>
            <p:nvPr/>
          </p:nvSpPr>
          <p:spPr>
            <a:xfrm>
              <a:off x="8121873" y="2010009"/>
              <a:ext cx="1739454" cy="1412819"/>
            </a:xfrm>
            <a:prstGeom prst="roundRect">
              <a:avLst>
                <a:gd name="adj" fmla="val 0"/>
              </a:avLst>
            </a:prstGeom>
            <a:solidFill>
              <a:schemeClr val="accent5"/>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幼圆" panose="02010509060101010101" pitchFamily="49" charset="-122"/>
                <a:ea typeface="幼圆" panose="02010509060101010101" pitchFamily="49" charset="-122"/>
              </a:endParaRPr>
            </a:p>
          </p:txBody>
        </p:sp>
        <p:sp>
          <p:nvSpPr>
            <p:cNvPr id="36" name="圆角矩形 35"/>
            <p:cNvSpPr/>
            <p:nvPr/>
          </p:nvSpPr>
          <p:spPr>
            <a:xfrm>
              <a:off x="8145763" y="2198938"/>
              <a:ext cx="1692569" cy="104197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幼圆" panose="02010509060101010101" pitchFamily="49" charset="-122"/>
                <a:ea typeface="幼圆" panose="02010509060101010101" pitchFamily="49" charset="-122"/>
              </a:endParaRPr>
            </a:p>
          </p:txBody>
        </p:sp>
      </p:grpSp>
      <p:sp>
        <p:nvSpPr>
          <p:cNvPr id="38" name="TextBox 37"/>
          <p:cNvSpPr txBox="1"/>
          <p:nvPr/>
        </p:nvSpPr>
        <p:spPr>
          <a:xfrm>
            <a:off x="3706495" y="2472690"/>
            <a:ext cx="5111115" cy="51625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a:lnSpc>
                <a:spcPct val="120000"/>
              </a:lnSpc>
            </a:pPr>
            <a:r>
              <a:rPr lang="en-US" altLang="zh-CN" sz="2800">
                <a:sym typeface="+mn-ea"/>
              </a:rPr>
              <a:t>1.</a:t>
            </a:r>
            <a:r>
              <a:rPr lang="zh-CN" altLang="en-US" sz="2800">
                <a:sym typeface="+mn-ea"/>
              </a:rPr>
              <a:t>类型：感谢信</a:t>
            </a:r>
            <a:endParaRPr lang="zh-CN" altLang="en-US" sz="2800">
              <a:sym typeface="+mn-ea"/>
            </a:endParaRPr>
          </a:p>
        </p:txBody>
      </p:sp>
      <p:sp>
        <p:nvSpPr>
          <p:cNvPr id="39" name="TextBox 38"/>
          <p:cNvSpPr txBox="1"/>
          <p:nvPr/>
        </p:nvSpPr>
        <p:spPr>
          <a:xfrm>
            <a:off x="3706495" y="3512820"/>
            <a:ext cx="5862320" cy="8858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a:lnSpc>
                <a:spcPct val="120000"/>
              </a:lnSpc>
            </a:pPr>
            <a:r>
              <a:rPr lang="en-US" altLang="zh-CN" sz="2400">
                <a:sym typeface="+mn-ea"/>
              </a:rPr>
              <a:t>2.</a:t>
            </a:r>
            <a:r>
              <a:rPr lang="zh-CN" altLang="en-US" sz="2400">
                <a:sym typeface="+mn-ea"/>
              </a:rPr>
              <a:t>时态：一般现在时态</a:t>
            </a:r>
            <a:r>
              <a:rPr lang="en-US" altLang="zh-CN" sz="2400">
                <a:sym typeface="+mn-ea"/>
              </a:rPr>
              <a:t>+</a:t>
            </a:r>
            <a:r>
              <a:rPr lang="zh-CN" altLang="en-US" sz="2400">
                <a:sym typeface="+mn-ea"/>
              </a:rPr>
              <a:t>一般过去时态</a:t>
            </a:r>
            <a:endParaRPr lang="zh-CN" altLang="en-US" sz="2400"/>
          </a:p>
          <a:p>
            <a:pPr>
              <a:lnSpc>
                <a:spcPct val="120000"/>
              </a:lnSpc>
            </a:pPr>
            <a:endParaRPr lang="zh-CN" altLang="en-US" sz="2400" dirty="0">
              <a:solidFill>
                <a:schemeClr val="tx1">
                  <a:lumMod val="75000"/>
                  <a:lumOff val="25000"/>
                </a:schemeClr>
              </a:solidFill>
              <a:ea typeface="幼圆" panose="02010509060101010101" pitchFamily="49" charset="-122"/>
            </a:endParaRPr>
          </a:p>
        </p:txBody>
      </p:sp>
      <p:sp>
        <p:nvSpPr>
          <p:cNvPr id="40" name="TextBox 39"/>
          <p:cNvSpPr txBox="1"/>
          <p:nvPr/>
        </p:nvSpPr>
        <p:spPr>
          <a:xfrm>
            <a:off x="3677307" y="4442989"/>
            <a:ext cx="5010034" cy="51625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a:lnSpc>
                <a:spcPct val="120000"/>
              </a:lnSpc>
            </a:pPr>
            <a:r>
              <a:rPr lang="en-US" altLang="zh-CN" sz="2800">
                <a:sym typeface="+mn-ea"/>
              </a:rPr>
              <a:t>3.</a:t>
            </a:r>
            <a:r>
              <a:rPr lang="zh-CN" altLang="en-US" sz="2800">
                <a:sym typeface="+mn-ea"/>
              </a:rPr>
              <a:t>人称：第一、第二人称</a:t>
            </a:r>
            <a:endParaRPr lang="zh-CN" altLang="en-US" sz="2800">
              <a:sym typeface="+mn-ea"/>
            </a:endParaRPr>
          </a:p>
        </p:txBody>
      </p:sp>
      <p:sp>
        <p:nvSpPr>
          <p:cNvPr id="41" name="TextBox 40"/>
          <p:cNvSpPr txBox="1"/>
          <p:nvPr/>
        </p:nvSpPr>
        <p:spPr>
          <a:xfrm>
            <a:off x="3706495" y="5488940"/>
            <a:ext cx="7128510" cy="51625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a:lnSpc>
                <a:spcPct val="120000"/>
              </a:lnSpc>
            </a:pPr>
            <a:r>
              <a:rPr lang="en-US" altLang="zh-CN" sz="2800" dirty="0">
                <a:solidFill>
                  <a:schemeClr val="tx1">
                    <a:lumMod val="75000"/>
                    <a:lumOff val="25000"/>
                  </a:schemeClr>
                </a:solidFill>
                <a:ea typeface="幼圆" panose="02010509060101010101" pitchFamily="49" charset="-122"/>
              </a:rPr>
              <a:t>4.</a:t>
            </a:r>
            <a:r>
              <a:rPr lang="zh-CN" altLang="en-US" sz="2800" dirty="0">
                <a:solidFill>
                  <a:schemeClr val="tx1">
                    <a:lumMod val="75000"/>
                    <a:lumOff val="25000"/>
                  </a:schemeClr>
                </a:solidFill>
                <a:ea typeface="幼圆" panose="02010509060101010101" pitchFamily="49" charset="-122"/>
              </a:rPr>
              <a:t>要点：表示感谢</a:t>
            </a:r>
            <a:r>
              <a:rPr lang="en-US" altLang="zh-CN" sz="2800" dirty="0">
                <a:solidFill>
                  <a:schemeClr val="tx1">
                    <a:lumMod val="75000"/>
                    <a:lumOff val="25000"/>
                  </a:schemeClr>
                </a:solidFill>
                <a:ea typeface="幼圆" panose="02010509060101010101" pitchFamily="49" charset="-122"/>
              </a:rPr>
              <a:t>+</a:t>
            </a:r>
            <a:r>
              <a:rPr lang="zh-CN" altLang="en-US" sz="2800" dirty="0">
                <a:solidFill>
                  <a:schemeClr val="tx1">
                    <a:lumMod val="75000"/>
                    <a:lumOff val="25000"/>
                  </a:schemeClr>
                </a:solidFill>
                <a:ea typeface="幼圆" panose="02010509060101010101" pitchFamily="49" charset="-122"/>
              </a:rPr>
              <a:t>分享阅读收获</a:t>
            </a:r>
            <a:r>
              <a:rPr lang="en-US" altLang="zh-CN" sz="2800" dirty="0">
                <a:solidFill>
                  <a:schemeClr val="tx1">
                    <a:lumMod val="75000"/>
                    <a:lumOff val="25000"/>
                  </a:schemeClr>
                </a:solidFill>
                <a:ea typeface="幼圆" panose="02010509060101010101" pitchFamily="49" charset="-122"/>
              </a:rPr>
              <a:t>+</a:t>
            </a:r>
            <a:r>
              <a:rPr lang="zh-CN" altLang="en-US" sz="2800" dirty="0">
                <a:solidFill>
                  <a:schemeClr val="tx1">
                    <a:lumMod val="75000"/>
                    <a:lumOff val="25000"/>
                  </a:schemeClr>
                </a:solidFill>
                <a:ea typeface="幼圆" panose="02010509060101010101" pitchFamily="49" charset="-122"/>
              </a:rPr>
              <a:t>再次感谢</a:t>
            </a:r>
            <a:endParaRPr lang="zh-CN" altLang="en-US" sz="2800" dirty="0">
              <a:solidFill>
                <a:schemeClr val="tx1">
                  <a:lumMod val="75000"/>
                  <a:lumOff val="25000"/>
                </a:schemeClr>
              </a:solidFill>
              <a:ea typeface="幼圆" panose="02010509060101010101" pitchFamily="49" charset="-122"/>
            </a:endParaRPr>
          </a:p>
        </p:txBody>
      </p:sp>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flipV="1">
            <a:off x="-1049026" y="663573"/>
            <a:ext cx="2485131" cy="865189"/>
          </a:xfrm>
          <a:prstGeom prst="rect">
            <a:avLst/>
          </a:prstGeom>
        </p:spPr>
      </p:pic>
      <p:pic>
        <p:nvPicPr>
          <p:cNvPr id="43" name="图片 4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10684564" y="664232"/>
            <a:ext cx="2485131" cy="863871"/>
          </a:xfrm>
          <a:prstGeom prst="rect">
            <a:avLst/>
          </a:prstGeom>
        </p:spPr>
      </p:pic>
      <p:sp>
        <p:nvSpPr>
          <p:cNvPr id="4" name="文本框 3"/>
          <p:cNvSpPr txBox="1"/>
          <p:nvPr/>
        </p:nvSpPr>
        <p:spPr>
          <a:xfrm>
            <a:off x="370840" y="445770"/>
            <a:ext cx="11254740" cy="169164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3200">
                <a:latin typeface="宋体" panose="02010600030101010101" pitchFamily="2" charset="-122"/>
                <a:ea typeface="宋体" panose="02010600030101010101" pitchFamily="2" charset="-122"/>
                <a:cs typeface="宋体" panose="02010600030101010101" pitchFamily="2" charset="-122"/>
              </a:rPr>
              <a:t>  </a:t>
            </a: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假定你是李华。你的英国朋友</a:t>
            </a:r>
            <a:r>
              <a:rPr lang="zh-CN" altLang="en-US" sz="2400">
                <a:latin typeface="Times New Roman" panose="02020603050405020304" charset="0"/>
                <a:ea typeface="宋体" panose="02010600030101010101" pitchFamily="2" charset="-122"/>
                <a:cs typeface="Times New Roman" panose="02020603050405020304" charset="0"/>
              </a:rPr>
              <a:t>Philip</a:t>
            </a:r>
            <a:r>
              <a:rPr lang="zh-CN" altLang="en-US" sz="2400">
                <a:latin typeface="宋体" panose="02010600030101010101" pitchFamily="2" charset="-122"/>
                <a:ea typeface="宋体" panose="02010600030101010101" pitchFamily="2" charset="-122"/>
                <a:cs typeface="宋体" panose="02010600030101010101" pitchFamily="2" charset="-122"/>
              </a:rPr>
              <a:t>送给你一本英语读物，你读后收获颇多。请你给他写一封</a:t>
            </a:r>
            <a:r>
              <a:rPr lang="zh-CN" altLang="en-US" sz="2400">
                <a:latin typeface="Times New Roman" panose="02020603050405020304" charset="0"/>
                <a:ea typeface="宋体" panose="02010600030101010101" pitchFamily="2" charset="-122"/>
                <a:cs typeface="Times New Roman" panose="02020603050405020304" charset="0"/>
              </a:rPr>
              <a:t>email</a:t>
            </a:r>
            <a:r>
              <a:rPr lang="zh-CN" altLang="en-US" sz="2400">
                <a:latin typeface="宋体" panose="02010600030101010101" pitchFamily="2" charset="-122"/>
                <a:ea typeface="宋体" panose="02010600030101010101" pitchFamily="2" charset="-122"/>
                <a:cs typeface="宋体" panose="02010600030101010101" pitchFamily="2" charset="-122"/>
              </a:rPr>
              <a:t>，内容包括：</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1.表示感谢；  </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2.分享阅读收获。  </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blinds(horizontal)">
                                      <p:cBhvr>
                                        <p:cTn id="13" dur="500"/>
                                        <p:tgtEl>
                                          <p:spTgt spid="39"/>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strips(downLeft)">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diamond(in)">
                                      <p:cBhvr>
                                        <p:cTn id="23"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12" grpId="0" bldLvl="0" animBg="1"/>
      <p:bldP spid="13" grpId="0"/>
      <p:bldP spid="38" grpId="0"/>
      <p:bldP spid="38" grpId="1"/>
      <p:bldP spid="39" grpId="0"/>
      <p:bldP spid="39" grpId="1"/>
      <p:bldP spid="40" grpId="0"/>
      <p:bldP spid="40" grpId="1"/>
      <p:bldP spid="41" grpId="0"/>
      <p:bldP spid="41"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2064850" y="1665309"/>
            <a:ext cx="2684216" cy="871289"/>
            <a:chOff x="1547850" y="1248636"/>
            <a:chExt cx="2013686" cy="653636"/>
          </a:xfrm>
        </p:grpSpPr>
        <p:grpSp>
          <p:nvGrpSpPr>
            <p:cNvPr id="32" name="组合 31"/>
            <p:cNvGrpSpPr/>
            <p:nvPr/>
          </p:nvGrpSpPr>
          <p:grpSpPr>
            <a:xfrm flipH="1">
              <a:off x="1547850" y="1248636"/>
              <a:ext cx="2013686" cy="653636"/>
              <a:chOff x="5947699" y="828177"/>
              <a:chExt cx="2684915" cy="871512"/>
            </a:xfrm>
          </p:grpSpPr>
          <p:grpSp>
            <p:nvGrpSpPr>
              <p:cNvPr id="33" name="组合 32"/>
              <p:cNvGrpSpPr/>
              <p:nvPr/>
            </p:nvGrpSpPr>
            <p:grpSpPr>
              <a:xfrm flipV="1">
                <a:off x="5947699" y="1317986"/>
                <a:ext cx="2684915" cy="333365"/>
                <a:chOff x="5272248" y="4626108"/>
                <a:chExt cx="2684915" cy="333365"/>
              </a:xfrm>
            </p:grpSpPr>
            <p:sp>
              <p:nvSpPr>
                <p:cNvPr id="36" name="椭圆 35"/>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幼圆" panose="02010509060101010101" pitchFamily="49" charset="-122"/>
                    <a:ea typeface="幼圆" panose="02010509060101010101" pitchFamily="49" charset="-122"/>
                    <a:sym typeface="Arial" panose="020B0604020202020204" pitchFamily="34" charset="0"/>
                  </a:endParaRPr>
                </a:p>
              </p:txBody>
            </p:sp>
            <p:sp>
              <p:nvSpPr>
                <p:cNvPr id="37" name="任意多边形 36"/>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幼圆" panose="02010509060101010101" pitchFamily="49" charset="-122"/>
                    <a:ea typeface="幼圆" panose="02010509060101010101" pitchFamily="49" charset="-122"/>
                    <a:sym typeface="Arial" panose="020B0604020202020204" pitchFamily="34" charset="0"/>
                  </a:endParaRPr>
                </a:p>
              </p:txBody>
            </p:sp>
          </p:grpSp>
          <p:sp>
            <p:nvSpPr>
              <p:cNvPr id="34" name="文本框 94"/>
              <p:cNvSpPr txBox="1"/>
              <p:nvPr/>
            </p:nvSpPr>
            <p:spPr>
              <a:xfrm>
                <a:off x="6403113" y="828177"/>
                <a:ext cx="2229430" cy="398882"/>
              </a:xfrm>
              <a:prstGeom prst="rect">
                <a:avLst/>
              </a:prstGeom>
              <a:noFill/>
            </p:spPr>
            <p:txBody>
              <a:bodyPr wrap="square" rtlCol="0">
                <a:spAutoFit/>
              </a:bodyPr>
              <a:lstStyle/>
              <a:p>
                <a:pPr>
                  <a:defRPr/>
                </a:pPr>
                <a:r>
                  <a:rPr lang="zh-CN" altLang="en-US" sz="2000" b="1" dirty="0">
                    <a:solidFill>
                      <a:srgbClr val="002060"/>
                    </a:solidFill>
                    <a:latin typeface="微软雅黑" panose="020B0503020204020204" charset="-122"/>
                    <a:ea typeface="微软雅黑" panose="020B0503020204020204" charset="-122"/>
                    <a:cs typeface="微软雅黑" panose="020B0503020204020204" charset="-122"/>
                  </a:rPr>
                  <a:t>分享阅读收获</a:t>
                </a:r>
                <a:r>
                  <a:rPr lang="en-US" altLang="zh-CN" sz="2000" b="1" dirty="0">
                    <a:solidFill>
                      <a:srgbClr val="002060"/>
                    </a:solidFill>
                    <a:latin typeface="微软雅黑" panose="020B0503020204020204" charset="-122"/>
                    <a:ea typeface="微软雅黑" panose="020B0503020204020204" charset="-122"/>
                    <a:cs typeface="微软雅黑" panose="020B0503020204020204" charset="-122"/>
                  </a:rPr>
                  <a:t>1</a:t>
                </a:r>
                <a:endParaRPr lang="en-US" altLang="zh-CN" sz="2000" b="1"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35" name="文本框 95"/>
              <p:cNvSpPr txBox="1"/>
              <p:nvPr/>
            </p:nvSpPr>
            <p:spPr>
              <a:xfrm>
                <a:off x="6290683" y="1331295"/>
                <a:ext cx="2341931" cy="368394"/>
              </a:xfrm>
              <a:prstGeom prst="rect">
                <a:avLst/>
              </a:prstGeom>
              <a:noFill/>
            </p:spPr>
            <p:txBody>
              <a:bodyPr wrap="square" rtlCol="0">
                <a:spAutoFit/>
              </a:bodyPr>
              <a:lstStyle/>
              <a:p>
                <a:pPr>
                  <a:lnSpc>
                    <a:spcPct val="150000"/>
                  </a:lnSpc>
                  <a:defRPr/>
                </a:pPr>
                <a:endParaRPr lang="zh-CN" altLang="en-US" sz="1200" spc="100" dirty="0">
                  <a:solidFill>
                    <a:schemeClr val="tx1">
                      <a:lumMod val="65000"/>
                      <a:lumOff val="35000"/>
                    </a:schemeClr>
                  </a:solidFill>
                  <a:latin typeface="幼圆" panose="02010509060101010101" pitchFamily="49" charset="-122"/>
                  <a:ea typeface="幼圆" panose="02010509060101010101" pitchFamily="49" charset="-122"/>
                </a:endParaRPr>
              </a:p>
            </p:txBody>
          </p:sp>
        </p:grpSp>
        <p:grpSp>
          <p:nvGrpSpPr>
            <p:cNvPr id="44" name="Group 36"/>
            <p:cNvGrpSpPr>
              <a:grpSpLocks noChangeAspect="1"/>
            </p:cNvGrpSpPr>
            <p:nvPr/>
          </p:nvGrpSpPr>
          <p:grpSpPr bwMode="auto">
            <a:xfrm>
              <a:off x="2893692" y="1286138"/>
              <a:ext cx="326696" cy="282176"/>
              <a:chOff x="3321" y="1710"/>
              <a:chExt cx="1042" cy="900"/>
            </a:xfrm>
            <a:solidFill>
              <a:schemeClr val="tx1">
                <a:lumMod val="50000"/>
                <a:lumOff val="50000"/>
                <a:alpha val="40000"/>
              </a:schemeClr>
            </a:solidFill>
          </p:grpSpPr>
          <p:sp>
            <p:nvSpPr>
              <p:cNvPr id="45" name="Freeform 37"/>
              <p:cNvSpPr>
                <a:spLocks noEditPoints="1"/>
              </p:cNvSpPr>
              <p:nvPr/>
            </p:nvSpPr>
            <p:spPr bwMode="auto">
              <a:xfrm>
                <a:off x="3321" y="1710"/>
                <a:ext cx="1042" cy="745"/>
              </a:xfrm>
              <a:custGeom>
                <a:avLst/>
                <a:gdLst>
                  <a:gd name="T0" fmla="*/ 37 w 438"/>
                  <a:gd name="T1" fmla="*/ 255 h 313"/>
                  <a:gd name="T2" fmla="*/ 20 w 438"/>
                  <a:gd name="T3" fmla="*/ 237 h 313"/>
                  <a:gd name="T4" fmla="*/ 20 w 438"/>
                  <a:gd name="T5" fmla="*/ 42 h 313"/>
                  <a:gd name="T6" fmla="*/ 37 w 438"/>
                  <a:gd name="T7" fmla="*/ 25 h 313"/>
                  <a:gd name="T8" fmla="*/ 401 w 438"/>
                  <a:gd name="T9" fmla="*/ 25 h 313"/>
                  <a:gd name="T10" fmla="*/ 418 w 438"/>
                  <a:gd name="T11" fmla="*/ 42 h 313"/>
                  <a:gd name="T12" fmla="*/ 418 w 438"/>
                  <a:gd name="T13" fmla="*/ 237 h 313"/>
                  <a:gd name="T14" fmla="*/ 401 w 438"/>
                  <a:gd name="T15" fmla="*/ 255 h 313"/>
                  <a:gd name="T16" fmla="*/ 37 w 438"/>
                  <a:gd name="T17" fmla="*/ 255 h 313"/>
                  <a:gd name="T18" fmla="*/ 424 w 438"/>
                  <a:gd name="T19" fmla="*/ 0 h 313"/>
                  <a:gd name="T20" fmla="*/ 14 w 438"/>
                  <a:gd name="T21" fmla="*/ 0 h 313"/>
                  <a:gd name="T22" fmla="*/ 0 w 438"/>
                  <a:gd name="T23" fmla="*/ 14 h 313"/>
                  <a:gd name="T24" fmla="*/ 0 w 438"/>
                  <a:gd name="T25" fmla="*/ 298 h 313"/>
                  <a:gd name="T26" fmla="*/ 14 w 438"/>
                  <a:gd name="T27" fmla="*/ 313 h 313"/>
                  <a:gd name="T28" fmla="*/ 424 w 438"/>
                  <a:gd name="T29" fmla="*/ 313 h 313"/>
                  <a:gd name="T30" fmla="*/ 438 w 438"/>
                  <a:gd name="T31" fmla="*/ 298 h 313"/>
                  <a:gd name="T32" fmla="*/ 438 w 438"/>
                  <a:gd name="T33" fmla="*/ 14 h 313"/>
                  <a:gd name="T34" fmla="*/ 424 w 438"/>
                  <a:gd name="T35"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 h="313">
                    <a:moveTo>
                      <a:pt x="37" y="255"/>
                    </a:moveTo>
                    <a:cubicBezTo>
                      <a:pt x="28" y="255"/>
                      <a:pt x="20" y="247"/>
                      <a:pt x="20" y="237"/>
                    </a:cubicBezTo>
                    <a:cubicBezTo>
                      <a:pt x="20" y="42"/>
                      <a:pt x="20" y="42"/>
                      <a:pt x="20" y="42"/>
                    </a:cubicBezTo>
                    <a:cubicBezTo>
                      <a:pt x="20" y="33"/>
                      <a:pt x="28" y="25"/>
                      <a:pt x="37" y="25"/>
                    </a:cubicBezTo>
                    <a:cubicBezTo>
                      <a:pt x="401" y="25"/>
                      <a:pt x="401" y="25"/>
                      <a:pt x="401" y="25"/>
                    </a:cubicBezTo>
                    <a:cubicBezTo>
                      <a:pt x="410" y="25"/>
                      <a:pt x="418" y="33"/>
                      <a:pt x="418" y="42"/>
                    </a:cubicBezTo>
                    <a:cubicBezTo>
                      <a:pt x="418" y="237"/>
                      <a:pt x="418" y="237"/>
                      <a:pt x="418" y="237"/>
                    </a:cubicBezTo>
                    <a:cubicBezTo>
                      <a:pt x="418" y="247"/>
                      <a:pt x="410" y="255"/>
                      <a:pt x="401" y="255"/>
                    </a:cubicBezTo>
                    <a:cubicBezTo>
                      <a:pt x="37" y="255"/>
                      <a:pt x="37" y="255"/>
                      <a:pt x="37" y="255"/>
                    </a:cubicBezTo>
                    <a:moveTo>
                      <a:pt x="424" y="0"/>
                    </a:moveTo>
                    <a:cubicBezTo>
                      <a:pt x="14" y="0"/>
                      <a:pt x="14" y="0"/>
                      <a:pt x="14" y="0"/>
                    </a:cubicBezTo>
                    <a:cubicBezTo>
                      <a:pt x="6" y="0"/>
                      <a:pt x="0" y="6"/>
                      <a:pt x="0" y="14"/>
                    </a:cubicBezTo>
                    <a:cubicBezTo>
                      <a:pt x="0" y="298"/>
                      <a:pt x="0" y="298"/>
                      <a:pt x="0" y="298"/>
                    </a:cubicBezTo>
                    <a:cubicBezTo>
                      <a:pt x="0" y="306"/>
                      <a:pt x="6" y="313"/>
                      <a:pt x="14" y="313"/>
                    </a:cubicBezTo>
                    <a:cubicBezTo>
                      <a:pt x="424" y="313"/>
                      <a:pt x="424" y="313"/>
                      <a:pt x="424" y="313"/>
                    </a:cubicBezTo>
                    <a:cubicBezTo>
                      <a:pt x="432" y="313"/>
                      <a:pt x="438" y="306"/>
                      <a:pt x="438" y="298"/>
                    </a:cubicBezTo>
                    <a:cubicBezTo>
                      <a:pt x="438" y="14"/>
                      <a:pt x="438" y="14"/>
                      <a:pt x="438" y="14"/>
                    </a:cubicBezTo>
                    <a:cubicBezTo>
                      <a:pt x="438" y="6"/>
                      <a:pt x="432" y="0"/>
                      <a:pt x="4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a:defRPr/>
                </a:pPr>
                <a:endParaRPr lang="zh-CN" altLang="en-US" sz="2400">
                  <a:solidFill>
                    <a:prstClr val="black"/>
                  </a:solidFill>
                  <a:latin typeface="Calibri" panose="020F0502020204030204"/>
                  <a:ea typeface="幼圆" panose="02010509060101010101" pitchFamily="49" charset="-122"/>
                </a:endParaRPr>
              </a:p>
            </p:txBody>
          </p:sp>
          <p:sp>
            <p:nvSpPr>
              <p:cNvPr id="46" name="Rectangle 38"/>
              <p:cNvSpPr>
                <a:spLocks noChangeArrowheads="1"/>
              </p:cNvSpPr>
              <p:nvPr/>
            </p:nvSpPr>
            <p:spPr bwMode="auto">
              <a:xfrm>
                <a:off x="3716" y="2465"/>
                <a:ext cx="252"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pPr>
                  <a:defRPr/>
                </a:pPr>
                <a:endParaRPr lang="zh-CN" altLang="en-US" sz="2400">
                  <a:solidFill>
                    <a:prstClr val="black"/>
                  </a:solidFill>
                  <a:latin typeface="Calibri" panose="020F0502020204030204"/>
                  <a:ea typeface="幼圆" panose="02010509060101010101" pitchFamily="49" charset="-122"/>
                </a:endParaRPr>
              </a:p>
            </p:txBody>
          </p:sp>
          <p:sp>
            <p:nvSpPr>
              <p:cNvPr id="47" name="Rectangle 40"/>
              <p:cNvSpPr>
                <a:spLocks noChangeArrowheads="1"/>
              </p:cNvSpPr>
              <p:nvPr/>
            </p:nvSpPr>
            <p:spPr bwMode="auto">
              <a:xfrm>
                <a:off x="3595" y="2570"/>
                <a:ext cx="495" cy="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pPr>
                  <a:defRPr/>
                </a:pPr>
                <a:endParaRPr lang="zh-CN" altLang="en-US" sz="2400">
                  <a:solidFill>
                    <a:prstClr val="black"/>
                  </a:solidFill>
                  <a:latin typeface="Calibri" panose="020F0502020204030204"/>
                  <a:ea typeface="幼圆" panose="02010509060101010101" pitchFamily="49" charset="-122"/>
                </a:endParaRPr>
              </a:p>
            </p:txBody>
          </p:sp>
          <p:sp>
            <p:nvSpPr>
              <p:cNvPr id="48" name="Freeform 42"/>
              <p:cNvSpPr/>
              <p:nvPr/>
            </p:nvSpPr>
            <p:spPr bwMode="auto">
              <a:xfrm>
                <a:off x="3433" y="1853"/>
                <a:ext cx="771" cy="400"/>
              </a:xfrm>
              <a:custGeom>
                <a:avLst/>
                <a:gdLst>
                  <a:gd name="T0" fmla="*/ 761 w 771"/>
                  <a:gd name="T1" fmla="*/ 0 h 400"/>
                  <a:gd name="T2" fmla="*/ 657 w 771"/>
                  <a:gd name="T3" fmla="*/ 9 h 400"/>
                  <a:gd name="T4" fmla="*/ 697 w 771"/>
                  <a:gd name="T5" fmla="*/ 43 h 400"/>
                  <a:gd name="T6" fmla="*/ 557 w 771"/>
                  <a:gd name="T7" fmla="*/ 212 h 400"/>
                  <a:gd name="T8" fmla="*/ 419 w 771"/>
                  <a:gd name="T9" fmla="*/ 105 h 400"/>
                  <a:gd name="T10" fmla="*/ 286 w 771"/>
                  <a:gd name="T11" fmla="*/ 278 h 400"/>
                  <a:gd name="T12" fmla="*/ 152 w 771"/>
                  <a:gd name="T13" fmla="*/ 190 h 400"/>
                  <a:gd name="T14" fmla="*/ 0 w 771"/>
                  <a:gd name="T15" fmla="*/ 369 h 400"/>
                  <a:gd name="T16" fmla="*/ 36 w 771"/>
                  <a:gd name="T17" fmla="*/ 400 h 400"/>
                  <a:gd name="T18" fmla="*/ 162 w 771"/>
                  <a:gd name="T19" fmla="*/ 252 h 400"/>
                  <a:gd name="T20" fmla="*/ 298 w 771"/>
                  <a:gd name="T21" fmla="*/ 343 h 400"/>
                  <a:gd name="T22" fmla="*/ 428 w 771"/>
                  <a:gd name="T23" fmla="*/ 171 h 400"/>
                  <a:gd name="T24" fmla="*/ 564 w 771"/>
                  <a:gd name="T25" fmla="*/ 278 h 400"/>
                  <a:gd name="T26" fmla="*/ 733 w 771"/>
                  <a:gd name="T27" fmla="*/ 71 h 400"/>
                  <a:gd name="T28" fmla="*/ 771 w 771"/>
                  <a:gd name="T29" fmla="*/ 105 h 400"/>
                  <a:gd name="T30" fmla="*/ 761 w 771"/>
                  <a:gd name="T3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1" h="400">
                    <a:moveTo>
                      <a:pt x="761" y="0"/>
                    </a:moveTo>
                    <a:lnTo>
                      <a:pt x="657" y="9"/>
                    </a:lnTo>
                    <a:lnTo>
                      <a:pt x="697" y="43"/>
                    </a:lnTo>
                    <a:lnTo>
                      <a:pt x="557" y="212"/>
                    </a:lnTo>
                    <a:lnTo>
                      <a:pt x="419" y="105"/>
                    </a:lnTo>
                    <a:lnTo>
                      <a:pt x="286" y="278"/>
                    </a:lnTo>
                    <a:lnTo>
                      <a:pt x="152" y="190"/>
                    </a:lnTo>
                    <a:lnTo>
                      <a:pt x="0" y="369"/>
                    </a:lnTo>
                    <a:lnTo>
                      <a:pt x="36" y="400"/>
                    </a:lnTo>
                    <a:lnTo>
                      <a:pt x="162" y="252"/>
                    </a:lnTo>
                    <a:lnTo>
                      <a:pt x="298" y="343"/>
                    </a:lnTo>
                    <a:lnTo>
                      <a:pt x="428" y="171"/>
                    </a:lnTo>
                    <a:lnTo>
                      <a:pt x="564" y="278"/>
                    </a:lnTo>
                    <a:lnTo>
                      <a:pt x="733" y="71"/>
                    </a:lnTo>
                    <a:lnTo>
                      <a:pt x="771" y="105"/>
                    </a:lnTo>
                    <a:lnTo>
                      <a:pt x="7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a:defRPr/>
                </a:pPr>
                <a:endParaRPr lang="zh-CN" altLang="en-US" sz="2400">
                  <a:solidFill>
                    <a:prstClr val="black"/>
                  </a:solidFill>
                  <a:latin typeface="Calibri" panose="020F0502020204030204"/>
                  <a:ea typeface="幼圆" panose="02010509060101010101" pitchFamily="49" charset="-122"/>
                </a:endParaRPr>
              </a:p>
            </p:txBody>
          </p:sp>
        </p:grpSp>
      </p:grpSp>
      <p:grpSp>
        <p:nvGrpSpPr>
          <p:cNvPr id="70" name="组合 69"/>
          <p:cNvGrpSpPr/>
          <p:nvPr/>
        </p:nvGrpSpPr>
        <p:grpSpPr>
          <a:xfrm>
            <a:off x="851938" y="4518976"/>
            <a:ext cx="2684216" cy="1391722"/>
            <a:chOff x="637929" y="3389444"/>
            <a:chExt cx="2013686" cy="1044063"/>
          </a:xfrm>
        </p:grpSpPr>
        <p:grpSp>
          <p:nvGrpSpPr>
            <p:cNvPr id="38" name="组合 37"/>
            <p:cNvGrpSpPr/>
            <p:nvPr/>
          </p:nvGrpSpPr>
          <p:grpSpPr>
            <a:xfrm flipH="1" flipV="1">
              <a:off x="637929" y="3389444"/>
              <a:ext cx="2013686" cy="1044063"/>
              <a:chOff x="5947699" y="387665"/>
              <a:chExt cx="2684915" cy="1392078"/>
            </a:xfrm>
          </p:grpSpPr>
          <p:grpSp>
            <p:nvGrpSpPr>
              <p:cNvPr id="39" name="组合 38"/>
              <p:cNvGrpSpPr/>
              <p:nvPr/>
            </p:nvGrpSpPr>
            <p:grpSpPr>
              <a:xfrm flipV="1">
                <a:off x="5947699" y="1317986"/>
                <a:ext cx="2684915" cy="333365"/>
                <a:chOff x="5272248" y="4626108"/>
                <a:chExt cx="2684915" cy="333365"/>
              </a:xfrm>
            </p:grpSpPr>
            <p:sp>
              <p:nvSpPr>
                <p:cNvPr id="42" name="椭圆 41"/>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幼圆" panose="02010509060101010101" pitchFamily="49" charset="-122"/>
                    <a:ea typeface="幼圆" panose="02010509060101010101" pitchFamily="49" charset="-122"/>
                    <a:sym typeface="Arial" panose="020B0604020202020204" pitchFamily="34" charset="0"/>
                  </a:endParaRPr>
                </a:p>
              </p:txBody>
            </p:sp>
            <p:sp>
              <p:nvSpPr>
                <p:cNvPr id="43" name="任意多边形 42"/>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幼圆" panose="02010509060101010101" pitchFamily="49" charset="-122"/>
                    <a:ea typeface="幼圆" panose="02010509060101010101" pitchFamily="49" charset="-122"/>
                    <a:sym typeface="Arial" panose="020B0604020202020204" pitchFamily="34" charset="0"/>
                  </a:endParaRPr>
                </a:p>
              </p:txBody>
            </p:sp>
          </p:grpSp>
          <p:sp>
            <p:nvSpPr>
              <p:cNvPr id="40" name="文本框 106"/>
              <p:cNvSpPr txBox="1"/>
              <p:nvPr/>
            </p:nvSpPr>
            <p:spPr>
              <a:xfrm flipV="1">
                <a:off x="6852147" y="1380861"/>
                <a:ext cx="1780467" cy="398882"/>
              </a:xfrm>
              <a:prstGeom prst="rect">
                <a:avLst/>
              </a:prstGeom>
              <a:noFill/>
            </p:spPr>
            <p:txBody>
              <a:bodyPr wrap="square" rtlCol="0">
                <a:spAutoFit/>
              </a:bodyPr>
              <a:lstStyle/>
              <a:p>
                <a:pPr>
                  <a:defRPr/>
                </a:pPr>
                <a:r>
                  <a:rPr lang="zh-CN" altLang="en-US" sz="2000" b="1" dirty="0">
                    <a:solidFill>
                      <a:srgbClr val="7030A0"/>
                    </a:solidFill>
                    <a:latin typeface="微软雅黑" panose="020B0503020204020204" charset="-122"/>
                    <a:ea typeface="微软雅黑" panose="020B0503020204020204" charset="-122"/>
                  </a:rPr>
                  <a:t>写信背景目的</a:t>
                </a:r>
                <a:endParaRPr lang="zh-CN" altLang="en-US" sz="2000" b="1" dirty="0">
                  <a:solidFill>
                    <a:srgbClr val="7030A0"/>
                  </a:solidFill>
                  <a:latin typeface="微软雅黑" panose="020B0503020204020204" charset="-122"/>
                  <a:ea typeface="微软雅黑" panose="020B0503020204020204" charset="-122"/>
                </a:endParaRPr>
              </a:p>
            </p:txBody>
          </p:sp>
          <p:sp>
            <p:nvSpPr>
              <p:cNvPr id="41" name="文本框 107"/>
              <p:cNvSpPr txBox="1"/>
              <p:nvPr/>
            </p:nvSpPr>
            <p:spPr>
              <a:xfrm flipV="1">
                <a:off x="6089341" y="387665"/>
                <a:ext cx="2543202" cy="830157"/>
              </a:xfrm>
              <a:prstGeom prst="rect">
                <a:avLst/>
              </a:prstGeom>
              <a:noFill/>
            </p:spPr>
            <p:txBody>
              <a:bodyPr wrap="square" rtlCol="0">
                <a:spAutoFit/>
              </a:bodyPr>
              <a:lstStyle/>
              <a:p>
                <a:pPr fontAlgn="auto">
                  <a:lnSpc>
                    <a:spcPct val="100000"/>
                  </a:lnSpc>
                  <a:defRPr/>
                </a:pPr>
                <a:r>
                  <a:rPr lang="en-US" altLang="zh-CN" sz="2400" dirty="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rPr>
                  <a:t>1.</a:t>
                </a:r>
                <a:r>
                  <a:rPr lang="zh-CN" altLang="en-US" sz="2400" dirty="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rPr>
                  <a:t>感谢你送的书</a:t>
                </a:r>
                <a:endParaRPr lang="zh-CN" altLang="en-US" sz="2400" dirty="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endParaRPr>
              </a:p>
              <a:p>
                <a:pPr fontAlgn="auto">
                  <a:lnSpc>
                    <a:spcPct val="100000"/>
                  </a:lnSpc>
                  <a:defRPr/>
                </a:pPr>
                <a:r>
                  <a:rPr lang="en-US" altLang="zh-CN" sz="2400" dirty="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rPr>
                  <a:t>2.</a:t>
                </a:r>
                <a:r>
                  <a:rPr lang="zh-CN" altLang="en-US" sz="2400" dirty="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rPr>
                  <a:t>分享阅读体验</a:t>
                </a:r>
                <a:endParaRPr lang="zh-CN" altLang="en-US" sz="2400" dirty="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endParaRPr>
              </a:p>
            </p:txBody>
          </p:sp>
        </p:grpSp>
        <p:sp>
          <p:nvSpPr>
            <p:cNvPr id="49" name="Freeform 53"/>
            <p:cNvSpPr>
              <a:spLocks noEditPoints="1"/>
            </p:cNvSpPr>
            <p:nvPr/>
          </p:nvSpPr>
          <p:spPr bwMode="auto">
            <a:xfrm>
              <a:off x="1951673" y="3404111"/>
              <a:ext cx="304408" cy="304408"/>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chemeClr val="tx1">
                <a:lumMod val="50000"/>
                <a:lumOff val="50000"/>
                <a:alpha val="40000"/>
              </a:schemeClr>
            </a:solidFill>
            <a:ln>
              <a:noFill/>
            </a:ln>
          </p:spPr>
          <p:txBody>
            <a:bodyPr vert="horz" wrap="square" lIns="91416" tIns="45708" rIns="91416" bIns="45708" numCol="1" anchor="t" anchorCtr="0" compatLnSpc="1"/>
            <a:lstStyle/>
            <a:p>
              <a:pPr>
                <a:defRPr/>
              </a:pPr>
              <a:endParaRPr lang="zh-CN" altLang="en-US" sz="2400">
                <a:solidFill>
                  <a:prstClr val="black"/>
                </a:solidFill>
                <a:latin typeface="Calibri" panose="020F0502020204030204"/>
                <a:ea typeface="幼圆" panose="02010509060101010101" pitchFamily="49" charset="-122"/>
              </a:endParaRPr>
            </a:p>
          </p:txBody>
        </p:sp>
      </p:grpSp>
      <p:grpSp>
        <p:nvGrpSpPr>
          <p:cNvPr id="73" name="组合 72"/>
          <p:cNvGrpSpPr/>
          <p:nvPr/>
        </p:nvGrpSpPr>
        <p:grpSpPr>
          <a:xfrm>
            <a:off x="8272602" y="1923432"/>
            <a:ext cx="3796665" cy="1341755"/>
            <a:chOff x="6204877" y="1442279"/>
            <a:chExt cx="2848240" cy="1006578"/>
          </a:xfrm>
        </p:grpSpPr>
        <p:grpSp>
          <p:nvGrpSpPr>
            <p:cNvPr id="20" name="组合 19"/>
            <p:cNvGrpSpPr/>
            <p:nvPr/>
          </p:nvGrpSpPr>
          <p:grpSpPr>
            <a:xfrm>
              <a:off x="6204877" y="1442279"/>
              <a:ext cx="2848240" cy="1006578"/>
              <a:chOff x="5947699" y="819212"/>
              <a:chExt cx="3797647" cy="1342099"/>
            </a:xfrm>
          </p:grpSpPr>
          <p:grpSp>
            <p:nvGrpSpPr>
              <p:cNvPr id="21" name="组合 20"/>
              <p:cNvGrpSpPr/>
              <p:nvPr/>
            </p:nvGrpSpPr>
            <p:grpSpPr>
              <a:xfrm flipV="1">
                <a:off x="5947699" y="1317986"/>
                <a:ext cx="2684915" cy="333365"/>
                <a:chOff x="5272248" y="4626108"/>
                <a:chExt cx="2684915" cy="333365"/>
              </a:xfrm>
            </p:grpSpPr>
            <p:sp>
              <p:nvSpPr>
                <p:cNvPr id="24" name="椭圆 23"/>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幼圆" panose="02010509060101010101" pitchFamily="49" charset="-122"/>
                    <a:ea typeface="幼圆" panose="02010509060101010101" pitchFamily="49" charset="-122"/>
                    <a:sym typeface="Arial" panose="020B0604020202020204" pitchFamily="34" charset="0"/>
                  </a:endParaRPr>
                </a:p>
              </p:txBody>
            </p:sp>
            <p:sp>
              <p:nvSpPr>
                <p:cNvPr id="25" name="任意多边形 24"/>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幼圆" panose="02010509060101010101" pitchFamily="49" charset="-122"/>
                    <a:ea typeface="幼圆" panose="02010509060101010101" pitchFamily="49" charset="-122"/>
                    <a:sym typeface="Arial" panose="020B0604020202020204" pitchFamily="34" charset="0"/>
                  </a:endParaRPr>
                </a:p>
              </p:txBody>
            </p:sp>
          </p:grpSp>
          <p:sp>
            <p:nvSpPr>
              <p:cNvPr id="22" name="文本框 82"/>
              <p:cNvSpPr txBox="1"/>
              <p:nvPr/>
            </p:nvSpPr>
            <p:spPr>
              <a:xfrm>
                <a:off x="6852147" y="819212"/>
                <a:ext cx="1780467" cy="398882"/>
              </a:xfrm>
              <a:prstGeom prst="rect">
                <a:avLst/>
              </a:prstGeom>
              <a:noFill/>
            </p:spPr>
            <p:txBody>
              <a:bodyPr wrap="square" rtlCol="0">
                <a:spAutoFit/>
              </a:bodyPr>
              <a:lstStyle/>
              <a:p>
                <a:pPr>
                  <a:defRPr/>
                </a:pPr>
                <a:r>
                  <a:rPr lang="zh-CN" altLang="en-US" sz="2000" b="1" dirty="0">
                    <a:solidFill>
                      <a:schemeClr val="accent2"/>
                    </a:solidFill>
                    <a:latin typeface="微软雅黑" panose="020B0503020204020204" charset="-122"/>
                    <a:ea typeface="微软雅黑" panose="020B0503020204020204" charset="-122"/>
                  </a:rPr>
                  <a:t>再次表示感谢</a:t>
                </a:r>
                <a:endParaRPr lang="zh-CN" altLang="en-US" sz="2000" b="1" dirty="0">
                  <a:solidFill>
                    <a:schemeClr val="accent2"/>
                  </a:solidFill>
                  <a:latin typeface="微软雅黑" panose="020B0503020204020204" charset="-122"/>
                  <a:ea typeface="微软雅黑" panose="020B0503020204020204" charset="-122"/>
                </a:endParaRPr>
              </a:p>
            </p:txBody>
          </p:sp>
          <p:sp>
            <p:nvSpPr>
              <p:cNvPr id="23" name="文本框 83"/>
              <p:cNvSpPr txBox="1"/>
              <p:nvPr/>
            </p:nvSpPr>
            <p:spPr>
              <a:xfrm>
                <a:off x="6028365" y="1331153"/>
                <a:ext cx="3716981" cy="830158"/>
              </a:xfrm>
              <a:prstGeom prst="rect">
                <a:avLst/>
              </a:prstGeom>
              <a:noFill/>
            </p:spPr>
            <p:txBody>
              <a:bodyPr wrap="square" rtlCol="0">
                <a:spAutoFit/>
              </a:bodyPr>
              <a:lstStyle/>
              <a:p>
                <a:pPr fontAlgn="auto">
                  <a:lnSpc>
                    <a:spcPct val="100000"/>
                  </a:lnSpc>
                  <a:defRPr/>
                </a:pPr>
                <a:r>
                  <a:rPr lang="en-US" altLang="zh-CN" sz="2400" dirty="0">
                    <a:solidFill>
                      <a:schemeClr val="tx1">
                        <a:lumMod val="75000"/>
                        <a:lumOff val="25000"/>
                      </a:schemeClr>
                    </a:solidFill>
                    <a:latin typeface="幼圆" panose="02010509060101010101" pitchFamily="49" charset="-122"/>
                    <a:ea typeface="幼圆" panose="02010509060101010101" pitchFamily="49" charset="-122"/>
                  </a:rPr>
                  <a:t>1.</a:t>
                </a:r>
                <a:r>
                  <a:rPr lang="zh-CN" altLang="en-US" sz="2400" dirty="0">
                    <a:solidFill>
                      <a:schemeClr val="tx1">
                        <a:lumMod val="75000"/>
                        <a:lumOff val="25000"/>
                      </a:schemeClr>
                    </a:solidFill>
                    <a:latin typeface="幼圆" panose="02010509060101010101" pitchFamily="49" charset="-122"/>
                    <a:ea typeface="幼圆" panose="02010509060101010101" pitchFamily="49" charset="-122"/>
                  </a:rPr>
                  <a:t>再次感谢；</a:t>
                </a:r>
                <a:endParaRPr lang="zh-CN" altLang="en-US" sz="2400" dirty="0">
                  <a:solidFill>
                    <a:schemeClr val="tx1">
                      <a:lumMod val="75000"/>
                      <a:lumOff val="25000"/>
                    </a:schemeClr>
                  </a:solidFill>
                  <a:latin typeface="幼圆" panose="02010509060101010101" pitchFamily="49" charset="-122"/>
                  <a:ea typeface="幼圆" panose="02010509060101010101" pitchFamily="49" charset="-122"/>
                </a:endParaRPr>
              </a:p>
              <a:p>
                <a:pPr fontAlgn="auto">
                  <a:lnSpc>
                    <a:spcPct val="100000"/>
                  </a:lnSpc>
                  <a:defRPr/>
                </a:pPr>
                <a:r>
                  <a:rPr lang="en-US" altLang="zh-CN" sz="2400" dirty="0">
                    <a:solidFill>
                      <a:schemeClr val="tx1">
                        <a:lumMod val="75000"/>
                        <a:lumOff val="25000"/>
                      </a:schemeClr>
                    </a:solidFill>
                    <a:latin typeface="幼圆" panose="02010509060101010101" pitchFamily="49" charset="-122"/>
                    <a:ea typeface="幼圆" panose="02010509060101010101" pitchFamily="49" charset="-122"/>
                  </a:rPr>
                  <a:t>2.</a:t>
                </a:r>
                <a:r>
                  <a:rPr lang="zh-CN" altLang="en-US" sz="2400" dirty="0">
                    <a:solidFill>
                      <a:schemeClr val="tx1">
                        <a:lumMod val="75000"/>
                        <a:lumOff val="25000"/>
                      </a:schemeClr>
                    </a:solidFill>
                    <a:latin typeface="幼圆" panose="02010509060101010101" pitchFamily="49" charset="-122"/>
                    <a:ea typeface="幼圆" panose="02010509060101010101" pitchFamily="49" charset="-122"/>
                  </a:rPr>
                  <a:t>再次感谢</a:t>
                </a:r>
                <a:r>
                  <a:rPr lang="en-US" altLang="zh-CN" sz="2400" dirty="0">
                    <a:solidFill>
                      <a:schemeClr val="tx1">
                        <a:lumMod val="75000"/>
                        <a:lumOff val="25000"/>
                      </a:schemeClr>
                    </a:solidFill>
                    <a:latin typeface="幼圆" panose="02010509060101010101" pitchFamily="49" charset="-122"/>
                    <a:ea typeface="幼圆" panose="02010509060101010101" pitchFamily="49" charset="-122"/>
                  </a:rPr>
                  <a:t>+</a:t>
                </a:r>
                <a:r>
                  <a:rPr lang="zh-CN" altLang="en-US" sz="2400" dirty="0">
                    <a:solidFill>
                      <a:schemeClr val="tx1">
                        <a:lumMod val="75000"/>
                        <a:lumOff val="25000"/>
                      </a:schemeClr>
                    </a:solidFill>
                    <a:latin typeface="幼圆" panose="02010509060101010101" pitchFamily="49" charset="-122"/>
                    <a:ea typeface="幼圆" panose="02010509060101010101" pitchFamily="49" charset="-122"/>
                  </a:rPr>
                  <a:t>期待更多推荐；</a:t>
                </a:r>
                <a:endParaRPr lang="en-US" altLang="zh-CN" sz="2400" dirty="0">
                  <a:solidFill>
                    <a:schemeClr val="tx1">
                      <a:lumMod val="75000"/>
                      <a:lumOff val="25000"/>
                    </a:schemeClr>
                  </a:solidFill>
                  <a:latin typeface="幼圆" panose="02010509060101010101" pitchFamily="49" charset="-122"/>
                  <a:ea typeface="幼圆" panose="02010509060101010101" pitchFamily="49" charset="-122"/>
                </a:endParaRPr>
              </a:p>
            </p:txBody>
          </p:sp>
        </p:grpSp>
        <p:grpSp>
          <p:nvGrpSpPr>
            <p:cNvPr id="50" name="Group 46"/>
            <p:cNvGrpSpPr>
              <a:grpSpLocks noChangeAspect="1"/>
            </p:cNvGrpSpPr>
            <p:nvPr/>
          </p:nvGrpSpPr>
          <p:grpSpPr bwMode="auto">
            <a:xfrm>
              <a:off x="6475053" y="1518993"/>
              <a:ext cx="385045" cy="238385"/>
              <a:chOff x="3098" y="1701"/>
              <a:chExt cx="1486" cy="920"/>
            </a:xfrm>
            <a:solidFill>
              <a:schemeClr val="tx1">
                <a:lumMod val="50000"/>
                <a:lumOff val="50000"/>
                <a:alpha val="40000"/>
              </a:schemeClr>
            </a:solidFill>
          </p:grpSpPr>
          <p:sp>
            <p:nvSpPr>
              <p:cNvPr id="51" name="Freeform 47"/>
              <p:cNvSpPr/>
              <p:nvPr/>
            </p:nvSpPr>
            <p:spPr bwMode="auto">
              <a:xfrm>
                <a:off x="3468" y="1701"/>
                <a:ext cx="746" cy="920"/>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a:defRPr/>
                </a:pPr>
                <a:endParaRPr lang="zh-CN" altLang="en-US" sz="2400">
                  <a:solidFill>
                    <a:prstClr val="black"/>
                  </a:solidFill>
                  <a:latin typeface="Calibri" panose="020F0502020204030204"/>
                  <a:ea typeface="幼圆" panose="02010509060101010101" pitchFamily="49" charset="-122"/>
                </a:endParaRPr>
              </a:p>
            </p:txBody>
          </p:sp>
          <p:sp>
            <p:nvSpPr>
              <p:cNvPr id="52" name="Freeform 48"/>
              <p:cNvSpPr/>
              <p:nvPr/>
            </p:nvSpPr>
            <p:spPr bwMode="auto">
              <a:xfrm>
                <a:off x="3098" y="1871"/>
                <a:ext cx="475" cy="750"/>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a:defRPr/>
                </a:pPr>
                <a:endParaRPr lang="zh-CN" altLang="en-US" sz="2400">
                  <a:solidFill>
                    <a:prstClr val="black"/>
                  </a:solidFill>
                  <a:latin typeface="Calibri" panose="020F0502020204030204"/>
                  <a:ea typeface="幼圆" panose="02010509060101010101" pitchFamily="49" charset="-122"/>
                </a:endParaRPr>
              </a:p>
            </p:txBody>
          </p:sp>
          <p:sp>
            <p:nvSpPr>
              <p:cNvPr id="53" name="Freeform 49"/>
              <p:cNvSpPr/>
              <p:nvPr/>
            </p:nvSpPr>
            <p:spPr bwMode="auto">
              <a:xfrm>
                <a:off x="4110" y="1871"/>
                <a:ext cx="474" cy="750"/>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a:defRPr/>
                </a:pPr>
                <a:endParaRPr lang="zh-CN" altLang="en-US" sz="2400">
                  <a:solidFill>
                    <a:prstClr val="black"/>
                  </a:solidFill>
                  <a:latin typeface="Calibri" panose="020F0502020204030204"/>
                  <a:ea typeface="幼圆" panose="02010509060101010101" pitchFamily="49" charset="-122"/>
                </a:endParaRPr>
              </a:p>
            </p:txBody>
          </p:sp>
        </p:grpSp>
      </p:grpSp>
      <p:grpSp>
        <p:nvGrpSpPr>
          <p:cNvPr id="74" name="组合 73"/>
          <p:cNvGrpSpPr/>
          <p:nvPr/>
        </p:nvGrpSpPr>
        <p:grpSpPr>
          <a:xfrm>
            <a:off x="6743020" y="4543614"/>
            <a:ext cx="2951480" cy="452872"/>
            <a:chOff x="5057392" y="3407927"/>
            <a:chExt cx="2214186" cy="339742"/>
          </a:xfrm>
        </p:grpSpPr>
        <p:grpSp>
          <p:nvGrpSpPr>
            <p:cNvPr id="26" name="组合 25"/>
            <p:cNvGrpSpPr/>
            <p:nvPr/>
          </p:nvGrpSpPr>
          <p:grpSpPr>
            <a:xfrm flipV="1">
              <a:off x="5057392" y="3407927"/>
              <a:ext cx="2214186" cy="339742"/>
              <a:chOff x="5947699" y="1317986"/>
              <a:chExt cx="2952243" cy="452988"/>
            </a:xfrm>
          </p:grpSpPr>
          <p:grpSp>
            <p:nvGrpSpPr>
              <p:cNvPr id="27" name="组合 26"/>
              <p:cNvGrpSpPr/>
              <p:nvPr/>
            </p:nvGrpSpPr>
            <p:grpSpPr>
              <a:xfrm flipV="1">
                <a:off x="5947699" y="1317986"/>
                <a:ext cx="2684915" cy="333365"/>
                <a:chOff x="5272248" y="4626108"/>
                <a:chExt cx="2684915" cy="333365"/>
              </a:xfrm>
            </p:grpSpPr>
            <p:sp>
              <p:nvSpPr>
                <p:cNvPr id="30" name="椭圆 29"/>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幼圆" panose="02010509060101010101" pitchFamily="49" charset="-122"/>
                    <a:ea typeface="幼圆" panose="02010509060101010101" pitchFamily="49" charset="-122"/>
                    <a:sym typeface="Arial" panose="020B0604020202020204" pitchFamily="34" charset="0"/>
                  </a:endParaRPr>
                </a:p>
              </p:txBody>
            </p:sp>
            <p:sp>
              <p:nvSpPr>
                <p:cNvPr id="31" name="任意多边形 30"/>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幼圆" panose="02010509060101010101" pitchFamily="49" charset="-122"/>
                    <a:ea typeface="幼圆" panose="02010509060101010101" pitchFamily="49" charset="-122"/>
                    <a:sym typeface="Arial" panose="020B0604020202020204" pitchFamily="34" charset="0"/>
                  </a:endParaRPr>
                </a:p>
              </p:txBody>
            </p:sp>
          </p:grpSp>
          <p:sp>
            <p:nvSpPr>
              <p:cNvPr id="28" name="文本框 88"/>
              <p:cNvSpPr txBox="1"/>
              <p:nvPr/>
            </p:nvSpPr>
            <p:spPr>
              <a:xfrm flipV="1">
                <a:off x="6852173" y="1372092"/>
                <a:ext cx="2047769" cy="398882"/>
              </a:xfrm>
              <a:prstGeom prst="rect">
                <a:avLst/>
              </a:prstGeom>
              <a:noFill/>
            </p:spPr>
            <p:txBody>
              <a:bodyPr wrap="square" rtlCol="0">
                <a:spAutoFit/>
              </a:bodyPr>
              <a:lstStyle/>
              <a:p>
                <a:pPr>
                  <a:defRPr/>
                </a:pPr>
                <a:r>
                  <a:rPr lang="zh-CN" altLang="en-US" sz="2000" b="1" dirty="0">
                    <a:solidFill>
                      <a:srgbClr val="002060"/>
                    </a:solidFill>
                    <a:latin typeface="微软雅黑" panose="020B0503020204020204" charset="-122"/>
                    <a:ea typeface="微软雅黑" panose="020B0503020204020204" charset="-122"/>
                    <a:cs typeface="微软雅黑" panose="020B0503020204020204" charset="-122"/>
                  </a:rPr>
                  <a:t>分享阅读收获</a:t>
                </a:r>
                <a:r>
                  <a:rPr lang="en-US" altLang="zh-CN" sz="2000" b="1" dirty="0">
                    <a:solidFill>
                      <a:srgbClr val="002060"/>
                    </a:solidFill>
                    <a:latin typeface="微软雅黑" panose="020B0503020204020204" charset="-122"/>
                    <a:ea typeface="微软雅黑" panose="020B0503020204020204" charset="-122"/>
                    <a:cs typeface="微软雅黑" panose="020B0503020204020204" charset="-122"/>
                  </a:rPr>
                  <a:t>2</a:t>
                </a:r>
                <a:endParaRPr lang="en-US" altLang="zh-CN" sz="2000" b="1" dirty="0">
                  <a:solidFill>
                    <a:srgbClr val="002060"/>
                  </a:solidFill>
                  <a:latin typeface="微软雅黑" panose="020B0503020204020204" charset="-122"/>
                  <a:ea typeface="微软雅黑" panose="020B0503020204020204" charset="-122"/>
                  <a:cs typeface="微软雅黑" panose="020B0503020204020204" charset="-122"/>
                </a:endParaRPr>
              </a:p>
            </p:txBody>
          </p:sp>
        </p:grpSp>
        <p:sp>
          <p:nvSpPr>
            <p:cNvPr id="54" name="Freeform 57"/>
            <p:cNvSpPr>
              <a:spLocks noEditPoints="1"/>
            </p:cNvSpPr>
            <p:nvPr/>
          </p:nvSpPr>
          <p:spPr bwMode="auto">
            <a:xfrm>
              <a:off x="5436854" y="3425800"/>
              <a:ext cx="268961" cy="269479"/>
            </a:xfrm>
            <a:custGeom>
              <a:avLst/>
              <a:gdLst>
                <a:gd name="T0" fmla="*/ 145 w 437"/>
                <a:gd name="T1" fmla="*/ 119 h 437"/>
                <a:gd name="T2" fmla="*/ 126 w 437"/>
                <a:gd name="T3" fmla="*/ 159 h 437"/>
                <a:gd name="T4" fmla="*/ 197 w 437"/>
                <a:gd name="T5" fmla="*/ 237 h 437"/>
                <a:gd name="T6" fmla="*/ 214 w 437"/>
                <a:gd name="T7" fmla="*/ 245 h 437"/>
                <a:gd name="T8" fmla="*/ 276 w 437"/>
                <a:gd name="T9" fmla="*/ 245 h 437"/>
                <a:gd name="T10" fmla="*/ 276 w 437"/>
                <a:gd name="T11" fmla="*/ 196 h 437"/>
                <a:gd name="T12" fmla="*/ 225 w 437"/>
                <a:gd name="T13" fmla="*/ 196 h 437"/>
                <a:gd name="T14" fmla="*/ 161 w 437"/>
                <a:gd name="T15" fmla="*/ 126 h 437"/>
                <a:gd name="T16" fmla="*/ 145 w 437"/>
                <a:gd name="T17" fmla="*/ 119 h 437"/>
                <a:gd name="T18" fmla="*/ 219 w 437"/>
                <a:gd name="T19" fmla="*/ 388 h 437"/>
                <a:gd name="T20" fmla="*/ 48 w 437"/>
                <a:gd name="T21" fmla="*/ 218 h 437"/>
                <a:gd name="T22" fmla="*/ 219 w 437"/>
                <a:gd name="T23" fmla="*/ 48 h 437"/>
                <a:gd name="T24" fmla="*/ 388 w 437"/>
                <a:gd name="T25" fmla="*/ 218 h 437"/>
                <a:gd name="T26" fmla="*/ 219 w 437"/>
                <a:gd name="T27" fmla="*/ 388 h 437"/>
                <a:gd name="T28" fmla="*/ 219 w 437"/>
                <a:gd name="T29" fmla="*/ 0 h 437"/>
                <a:gd name="T30" fmla="*/ 0 w 437"/>
                <a:gd name="T31" fmla="*/ 218 h 437"/>
                <a:gd name="T32" fmla="*/ 219 w 437"/>
                <a:gd name="T33" fmla="*/ 437 h 437"/>
                <a:gd name="T34" fmla="*/ 437 w 437"/>
                <a:gd name="T35" fmla="*/ 218 h 437"/>
                <a:gd name="T36" fmla="*/ 219 w 437"/>
                <a:gd name="T3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chemeClr val="tx1">
                <a:lumMod val="50000"/>
                <a:lumOff val="50000"/>
                <a:alpha val="40000"/>
              </a:schemeClr>
            </a:solidFill>
            <a:ln>
              <a:noFill/>
            </a:ln>
          </p:spPr>
          <p:txBody>
            <a:bodyPr vert="horz" wrap="square" lIns="91416" tIns="45708" rIns="91416" bIns="45708" numCol="1" anchor="t" anchorCtr="0" compatLnSpc="1"/>
            <a:lstStyle/>
            <a:p>
              <a:pPr>
                <a:defRPr/>
              </a:pPr>
              <a:endParaRPr lang="zh-CN" altLang="en-US" sz="2400" dirty="0">
                <a:solidFill>
                  <a:prstClr val="black"/>
                </a:solidFill>
                <a:latin typeface="Calibri" panose="020F0502020204030204"/>
                <a:ea typeface="幼圆" panose="02010509060101010101" pitchFamily="49" charset="-122"/>
              </a:endParaRPr>
            </a:p>
          </p:txBody>
        </p:sp>
      </p:grpSp>
      <p:grpSp>
        <p:nvGrpSpPr>
          <p:cNvPr id="67" name="组合 66"/>
          <p:cNvGrpSpPr/>
          <p:nvPr/>
        </p:nvGrpSpPr>
        <p:grpSpPr>
          <a:xfrm>
            <a:off x="3022621" y="3216996"/>
            <a:ext cx="1655666" cy="1655668"/>
            <a:chOff x="2266364" y="2412705"/>
            <a:chExt cx="1242073" cy="1242074"/>
          </a:xfrm>
        </p:grpSpPr>
        <p:grpSp>
          <p:nvGrpSpPr>
            <p:cNvPr id="3" name="组合 2"/>
            <p:cNvGrpSpPr/>
            <p:nvPr/>
          </p:nvGrpSpPr>
          <p:grpSpPr>
            <a:xfrm>
              <a:off x="2266364" y="2412705"/>
              <a:ext cx="1242073" cy="1242074"/>
              <a:chOff x="4993868" y="2326868"/>
              <a:chExt cx="2204265" cy="2204265"/>
            </a:xfrm>
            <a:effectLst>
              <a:outerShdw blurRad="292100" dist="114300" dir="2700000" algn="tl" rotWithShape="0">
                <a:prstClr val="black">
                  <a:alpha val="25000"/>
                </a:prstClr>
              </a:outerShdw>
            </a:effectLst>
          </p:grpSpPr>
          <p:sp>
            <p:nvSpPr>
              <p:cNvPr id="4" name="任意多边形 3"/>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Calibri" panose="020F0502020204030204"/>
                  <a:ea typeface="幼圆" panose="02010509060101010101" pitchFamily="49" charset="-122"/>
                </a:endParaRPr>
              </a:p>
            </p:txBody>
          </p:sp>
          <p:sp>
            <p:nvSpPr>
              <p:cNvPr id="6" name="椭圆 5"/>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Calibri" panose="020F0502020204030204"/>
                  <a:ea typeface="幼圆" panose="02010509060101010101" pitchFamily="49" charset="-122"/>
                </a:endParaRPr>
              </a:p>
            </p:txBody>
          </p:sp>
          <p:sp>
            <p:nvSpPr>
              <p:cNvPr id="7" name="椭圆 6"/>
              <p:cNvSpPr/>
              <p:nvPr/>
            </p:nvSpPr>
            <p:spPr>
              <a:xfrm>
                <a:off x="5370108" y="2708871"/>
                <a:ext cx="1451783" cy="1451783"/>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Calibri" panose="020F0502020204030204"/>
                  <a:ea typeface="幼圆" panose="02010509060101010101" pitchFamily="49" charset="-122"/>
                </a:endParaRPr>
              </a:p>
            </p:txBody>
          </p:sp>
        </p:grpSp>
        <p:grpSp>
          <p:nvGrpSpPr>
            <p:cNvPr id="55" name="组合 54"/>
            <p:cNvGrpSpPr/>
            <p:nvPr/>
          </p:nvGrpSpPr>
          <p:grpSpPr>
            <a:xfrm>
              <a:off x="2501338" y="2761460"/>
              <a:ext cx="750088" cy="574414"/>
              <a:chOff x="4123036" y="1197871"/>
              <a:chExt cx="1000117" cy="765886"/>
            </a:xfrm>
          </p:grpSpPr>
          <p:sp>
            <p:nvSpPr>
              <p:cNvPr id="56" name="文本框 122"/>
              <p:cNvSpPr txBox="1"/>
              <p:nvPr/>
            </p:nvSpPr>
            <p:spPr>
              <a:xfrm>
                <a:off x="4123036" y="1197871"/>
                <a:ext cx="1000117" cy="706939"/>
              </a:xfrm>
              <a:prstGeom prst="rect">
                <a:avLst/>
              </a:prstGeom>
              <a:noFill/>
            </p:spPr>
            <p:txBody>
              <a:bodyPr wrap="square" rtlCol="0">
                <a:spAutoFit/>
              </a:bodyPr>
              <a:lstStyle/>
              <a:p>
                <a:pPr algn="ctr">
                  <a:defRPr/>
                </a:pPr>
                <a:r>
                  <a:rPr lang="en-US" altLang="zh-CN" sz="4000" dirty="0">
                    <a:solidFill>
                      <a:schemeClr val="accent3"/>
                    </a:solidFill>
                    <a:latin typeface="Impact" panose="020B0806030902050204" pitchFamily="34" charset="0"/>
                    <a:ea typeface="幼圆" panose="02010509060101010101" pitchFamily="49" charset="-122"/>
                  </a:rPr>
                  <a:t>01</a:t>
                </a:r>
                <a:endParaRPr lang="zh-CN" altLang="en-US" sz="4000" dirty="0">
                  <a:solidFill>
                    <a:schemeClr val="accent3"/>
                  </a:solidFill>
                  <a:latin typeface="Impact" panose="020B0806030902050204" pitchFamily="34" charset="0"/>
                  <a:ea typeface="幼圆" panose="02010509060101010101" pitchFamily="49" charset="-122"/>
                </a:endParaRPr>
              </a:p>
            </p:txBody>
          </p:sp>
          <p:sp>
            <p:nvSpPr>
              <p:cNvPr id="57" name="文本框 123"/>
              <p:cNvSpPr txBox="1"/>
              <p:nvPr/>
            </p:nvSpPr>
            <p:spPr>
              <a:xfrm>
                <a:off x="4266701" y="1688095"/>
                <a:ext cx="740410" cy="275662"/>
              </a:xfrm>
              <a:prstGeom prst="rect">
                <a:avLst/>
              </a:prstGeom>
              <a:noFill/>
            </p:spPr>
            <p:txBody>
              <a:bodyPr wrap="square" rtlCol="0">
                <a:spAutoFit/>
              </a:bodyPr>
              <a:lstStyle/>
              <a:p>
                <a:pPr algn="ctr">
                  <a:defRPr/>
                </a:pPr>
                <a:endParaRPr lang="zh-CN" altLang="en-US" sz="1200" dirty="0">
                  <a:solidFill>
                    <a:prstClr val="black">
                      <a:lumMod val="50000"/>
                      <a:lumOff val="50000"/>
                    </a:prstClr>
                  </a:solidFill>
                  <a:latin typeface="幼圆" panose="02010509060101010101" pitchFamily="49" charset="-122"/>
                  <a:ea typeface="幼圆" panose="02010509060101010101" pitchFamily="49" charset="-122"/>
                </a:endParaRPr>
              </a:p>
            </p:txBody>
          </p:sp>
        </p:grpSp>
      </p:grpSp>
      <p:grpSp>
        <p:nvGrpSpPr>
          <p:cNvPr id="2" name="组合 1"/>
          <p:cNvGrpSpPr/>
          <p:nvPr/>
        </p:nvGrpSpPr>
        <p:grpSpPr>
          <a:xfrm>
            <a:off x="4263914" y="2272155"/>
            <a:ext cx="1655666" cy="1655668"/>
            <a:chOff x="3197576" y="1703890"/>
            <a:chExt cx="1242073" cy="1242074"/>
          </a:xfrm>
        </p:grpSpPr>
        <p:grpSp>
          <p:nvGrpSpPr>
            <p:cNvPr id="8" name="组合 7"/>
            <p:cNvGrpSpPr/>
            <p:nvPr/>
          </p:nvGrpSpPr>
          <p:grpSpPr>
            <a:xfrm>
              <a:off x="3197576" y="1703890"/>
              <a:ext cx="1242073" cy="1242074"/>
              <a:chOff x="4993868" y="2326868"/>
              <a:chExt cx="2204265" cy="2204265"/>
            </a:xfrm>
            <a:effectLst>
              <a:outerShdw blurRad="292100" dist="114300" dir="2700000" algn="tl" rotWithShape="0">
                <a:prstClr val="black">
                  <a:alpha val="25000"/>
                </a:prstClr>
              </a:outerShdw>
            </a:effectLst>
          </p:grpSpPr>
          <p:sp>
            <p:nvSpPr>
              <p:cNvPr id="9" name="任意多边形 8"/>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Calibri" panose="020F0502020204030204"/>
                  <a:ea typeface="幼圆" panose="02010509060101010101" pitchFamily="49" charset="-122"/>
                </a:endParaRPr>
              </a:p>
            </p:txBody>
          </p:sp>
          <p:sp>
            <p:nvSpPr>
              <p:cNvPr id="10" name="椭圆 9"/>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Calibri" panose="020F0502020204030204"/>
                  <a:ea typeface="幼圆" panose="02010509060101010101" pitchFamily="49" charset="-122"/>
                </a:endParaRPr>
              </a:p>
            </p:txBody>
          </p:sp>
          <p:sp>
            <p:nvSpPr>
              <p:cNvPr id="11" name="椭圆 10"/>
              <p:cNvSpPr/>
              <p:nvPr/>
            </p:nvSpPr>
            <p:spPr>
              <a:xfrm>
                <a:off x="5370108" y="2708871"/>
                <a:ext cx="1451783" cy="1451783"/>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Calibri" panose="020F0502020204030204"/>
                  <a:ea typeface="幼圆" panose="02010509060101010101" pitchFamily="49" charset="-122"/>
                </a:endParaRPr>
              </a:p>
            </p:txBody>
          </p:sp>
        </p:grpSp>
        <p:grpSp>
          <p:nvGrpSpPr>
            <p:cNvPr id="58" name="组合 57"/>
            <p:cNvGrpSpPr/>
            <p:nvPr/>
          </p:nvGrpSpPr>
          <p:grpSpPr>
            <a:xfrm>
              <a:off x="3438874" y="2064094"/>
              <a:ext cx="750088" cy="574414"/>
              <a:chOff x="4123036" y="1197871"/>
              <a:chExt cx="1000117" cy="765886"/>
            </a:xfrm>
          </p:grpSpPr>
          <p:sp>
            <p:nvSpPr>
              <p:cNvPr id="59" name="文本框 125"/>
              <p:cNvSpPr txBox="1"/>
              <p:nvPr/>
            </p:nvSpPr>
            <p:spPr>
              <a:xfrm>
                <a:off x="4123036" y="1197871"/>
                <a:ext cx="1000117" cy="706939"/>
              </a:xfrm>
              <a:prstGeom prst="rect">
                <a:avLst/>
              </a:prstGeom>
              <a:noFill/>
            </p:spPr>
            <p:txBody>
              <a:bodyPr wrap="square" rtlCol="0">
                <a:spAutoFit/>
              </a:bodyPr>
              <a:lstStyle/>
              <a:p>
                <a:pPr algn="ctr">
                  <a:defRPr/>
                </a:pPr>
                <a:r>
                  <a:rPr lang="en-US" altLang="zh-CN" sz="4000" dirty="0">
                    <a:solidFill>
                      <a:schemeClr val="accent1"/>
                    </a:solidFill>
                    <a:latin typeface="Impact" panose="020B0806030902050204" pitchFamily="34" charset="0"/>
                    <a:ea typeface="幼圆" panose="02010509060101010101" pitchFamily="49" charset="-122"/>
                  </a:rPr>
                  <a:t>02</a:t>
                </a:r>
                <a:endParaRPr lang="zh-CN" altLang="en-US" sz="4000" dirty="0">
                  <a:solidFill>
                    <a:schemeClr val="accent1"/>
                  </a:solidFill>
                  <a:latin typeface="Impact" panose="020B0806030902050204" pitchFamily="34" charset="0"/>
                  <a:ea typeface="幼圆" panose="02010509060101010101" pitchFamily="49" charset="-122"/>
                </a:endParaRPr>
              </a:p>
            </p:txBody>
          </p:sp>
          <p:sp>
            <p:nvSpPr>
              <p:cNvPr id="60" name="文本框 126"/>
              <p:cNvSpPr txBox="1"/>
              <p:nvPr/>
            </p:nvSpPr>
            <p:spPr>
              <a:xfrm>
                <a:off x="4266701" y="1688095"/>
                <a:ext cx="740410" cy="275662"/>
              </a:xfrm>
              <a:prstGeom prst="rect">
                <a:avLst/>
              </a:prstGeom>
              <a:noFill/>
            </p:spPr>
            <p:txBody>
              <a:bodyPr wrap="square" rtlCol="0">
                <a:spAutoFit/>
              </a:bodyPr>
              <a:lstStyle/>
              <a:p>
                <a:pPr algn="ctr">
                  <a:defRPr/>
                </a:pPr>
                <a:endParaRPr lang="zh-CN" altLang="en-US" sz="1200" dirty="0">
                  <a:solidFill>
                    <a:prstClr val="black">
                      <a:lumMod val="50000"/>
                      <a:lumOff val="50000"/>
                    </a:prstClr>
                  </a:solidFill>
                  <a:latin typeface="幼圆" panose="02010509060101010101" pitchFamily="49" charset="-122"/>
                  <a:ea typeface="幼圆" panose="02010509060101010101" pitchFamily="49" charset="-122"/>
                </a:endParaRPr>
              </a:p>
            </p:txBody>
          </p:sp>
        </p:grpSp>
      </p:grpSp>
      <p:grpSp>
        <p:nvGrpSpPr>
          <p:cNvPr id="69" name="组合 68"/>
          <p:cNvGrpSpPr/>
          <p:nvPr/>
        </p:nvGrpSpPr>
        <p:grpSpPr>
          <a:xfrm>
            <a:off x="6828054" y="2272155"/>
            <a:ext cx="1655666" cy="1655668"/>
            <a:chOff x="5121182" y="1703890"/>
            <a:chExt cx="1242073" cy="1242074"/>
          </a:xfrm>
        </p:grpSpPr>
        <p:grpSp>
          <p:nvGrpSpPr>
            <p:cNvPr id="16" name="组合 15"/>
            <p:cNvGrpSpPr/>
            <p:nvPr/>
          </p:nvGrpSpPr>
          <p:grpSpPr>
            <a:xfrm>
              <a:off x="5121182" y="1703890"/>
              <a:ext cx="1242073" cy="1242074"/>
              <a:chOff x="4993868" y="2326868"/>
              <a:chExt cx="2204265" cy="2204265"/>
            </a:xfrm>
            <a:effectLst>
              <a:outerShdw blurRad="292100" dist="114300" dir="2700000" algn="tl" rotWithShape="0">
                <a:prstClr val="black">
                  <a:alpha val="25000"/>
                </a:prstClr>
              </a:outerShdw>
            </a:effectLst>
          </p:grpSpPr>
          <p:sp>
            <p:nvSpPr>
              <p:cNvPr id="17" name="任意多边形 16"/>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Calibri" panose="020F0502020204030204"/>
                  <a:ea typeface="幼圆" panose="02010509060101010101" pitchFamily="49" charset="-122"/>
                </a:endParaRPr>
              </a:p>
            </p:txBody>
          </p:sp>
          <p:sp>
            <p:nvSpPr>
              <p:cNvPr id="18" name="椭圆 17"/>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Calibri" panose="020F0502020204030204"/>
                  <a:ea typeface="幼圆" panose="02010509060101010101" pitchFamily="49" charset="-122"/>
                </a:endParaRPr>
              </a:p>
            </p:txBody>
          </p:sp>
          <p:sp>
            <p:nvSpPr>
              <p:cNvPr id="19" name="椭圆 18"/>
              <p:cNvSpPr/>
              <p:nvPr/>
            </p:nvSpPr>
            <p:spPr>
              <a:xfrm>
                <a:off x="5370108" y="2708871"/>
                <a:ext cx="1451783" cy="1451783"/>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Calibri" panose="020F0502020204030204"/>
                  <a:ea typeface="幼圆" panose="02010509060101010101" pitchFamily="49" charset="-122"/>
                </a:endParaRPr>
              </a:p>
            </p:txBody>
          </p:sp>
        </p:grpSp>
        <p:grpSp>
          <p:nvGrpSpPr>
            <p:cNvPr id="61" name="组合 60"/>
            <p:cNvGrpSpPr/>
            <p:nvPr/>
          </p:nvGrpSpPr>
          <p:grpSpPr>
            <a:xfrm>
              <a:off x="5368281" y="2064094"/>
              <a:ext cx="750088" cy="574414"/>
              <a:chOff x="4123036" y="1197871"/>
              <a:chExt cx="1000117" cy="765886"/>
            </a:xfrm>
          </p:grpSpPr>
          <p:sp>
            <p:nvSpPr>
              <p:cNvPr id="62" name="文本框 128"/>
              <p:cNvSpPr txBox="1"/>
              <p:nvPr/>
            </p:nvSpPr>
            <p:spPr>
              <a:xfrm>
                <a:off x="4123036" y="1197871"/>
                <a:ext cx="1000117" cy="706939"/>
              </a:xfrm>
              <a:prstGeom prst="rect">
                <a:avLst/>
              </a:prstGeom>
              <a:noFill/>
            </p:spPr>
            <p:txBody>
              <a:bodyPr wrap="square" rtlCol="0">
                <a:spAutoFit/>
              </a:bodyPr>
              <a:lstStyle/>
              <a:p>
                <a:pPr algn="ctr">
                  <a:defRPr/>
                </a:pPr>
                <a:r>
                  <a:rPr lang="en-US" altLang="zh-CN" sz="4000" dirty="0">
                    <a:solidFill>
                      <a:schemeClr val="accent2"/>
                    </a:solidFill>
                    <a:latin typeface="Impact" panose="020B0806030902050204" pitchFamily="34" charset="0"/>
                    <a:ea typeface="幼圆" panose="02010509060101010101" pitchFamily="49" charset="-122"/>
                  </a:rPr>
                  <a:t>04</a:t>
                </a:r>
                <a:endParaRPr lang="zh-CN" altLang="en-US" sz="4000" dirty="0">
                  <a:solidFill>
                    <a:schemeClr val="accent2"/>
                  </a:solidFill>
                  <a:latin typeface="Impact" panose="020B0806030902050204" pitchFamily="34" charset="0"/>
                  <a:ea typeface="幼圆" panose="02010509060101010101" pitchFamily="49" charset="-122"/>
                </a:endParaRPr>
              </a:p>
            </p:txBody>
          </p:sp>
          <p:sp>
            <p:nvSpPr>
              <p:cNvPr id="63" name="文本框 129"/>
              <p:cNvSpPr txBox="1"/>
              <p:nvPr/>
            </p:nvSpPr>
            <p:spPr>
              <a:xfrm>
                <a:off x="4266701" y="1688095"/>
                <a:ext cx="740410" cy="275662"/>
              </a:xfrm>
              <a:prstGeom prst="rect">
                <a:avLst/>
              </a:prstGeom>
              <a:noFill/>
            </p:spPr>
            <p:txBody>
              <a:bodyPr wrap="square" rtlCol="0">
                <a:spAutoFit/>
              </a:bodyPr>
              <a:lstStyle/>
              <a:p>
                <a:pPr algn="ctr">
                  <a:defRPr/>
                </a:pPr>
                <a:endParaRPr lang="zh-CN" altLang="en-US" sz="1200" dirty="0">
                  <a:solidFill>
                    <a:prstClr val="black">
                      <a:lumMod val="50000"/>
                      <a:lumOff val="50000"/>
                    </a:prstClr>
                  </a:solidFill>
                  <a:latin typeface="幼圆" panose="02010509060101010101" pitchFamily="49" charset="-122"/>
                  <a:ea typeface="幼圆" panose="02010509060101010101" pitchFamily="49" charset="-122"/>
                </a:endParaRPr>
              </a:p>
            </p:txBody>
          </p:sp>
        </p:grpSp>
      </p:grpSp>
      <p:grpSp>
        <p:nvGrpSpPr>
          <p:cNvPr id="68" name="组合 67"/>
          <p:cNvGrpSpPr/>
          <p:nvPr/>
        </p:nvGrpSpPr>
        <p:grpSpPr>
          <a:xfrm>
            <a:off x="5563391" y="3216996"/>
            <a:ext cx="1655666" cy="1655668"/>
            <a:chOff x="4172438" y="2412705"/>
            <a:chExt cx="1242073" cy="1242074"/>
          </a:xfrm>
        </p:grpSpPr>
        <p:grpSp>
          <p:nvGrpSpPr>
            <p:cNvPr id="12" name="组合 11"/>
            <p:cNvGrpSpPr/>
            <p:nvPr/>
          </p:nvGrpSpPr>
          <p:grpSpPr>
            <a:xfrm>
              <a:off x="4172438" y="2412705"/>
              <a:ext cx="1242073" cy="1242074"/>
              <a:chOff x="4993868" y="2326868"/>
              <a:chExt cx="2204265" cy="2204265"/>
            </a:xfrm>
            <a:effectLst>
              <a:outerShdw blurRad="292100" dist="114300" dir="2700000" algn="tl" rotWithShape="0">
                <a:prstClr val="black">
                  <a:alpha val="25000"/>
                </a:prstClr>
              </a:outerShdw>
            </a:effectLst>
          </p:grpSpPr>
          <p:sp>
            <p:nvSpPr>
              <p:cNvPr id="13" name="任意多边形 12"/>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Calibri" panose="020F0502020204030204"/>
                  <a:ea typeface="幼圆" panose="02010509060101010101" pitchFamily="49" charset="-122"/>
                </a:endParaRPr>
              </a:p>
            </p:txBody>
          </p:sp>
          <p:sp>
            <p:nvSpPr>
              <p:cNvPr id="14" name="椭圆 13"/>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Calibri" panose="020F0502020204030204"/>
                  <a:ea typeface="幼圆" panose="02010509060101010101" pitchFamily="49" charset="-122"/>
                </a:endParaRPr>
              </a:p>
            </p:txBody>
          </p:sp>
          <p:sp>
            <p:nvSpPr>
              <p:cNvPr id="15" name="椭圆 14"/>
              <p:cNvSpPr/>
              <p:nvPr/>
            </p:nvSpPr>
            <p:spPr>
              <a:xfrm>
                <a:off x="5370108" y="2708871"/>
                <a:ext cx="1451783" cy="1451783"/>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Calibri" panose="020F0502020204030204"/>
                  <a:ea typeface="幼圆" panose="02010509060101010101" pitchFamily="49" charset="-122"/>
                </a:endParaRPr>
              </a:p>
            </p:txBody>
          </p:sp>
        </p:grpSp>
        <p:grpSp>
          <p:nvGrpSpPr>
            <p:cNvPr id="64" name="组合 63"/>
            <p:cNvGrpSpPr/>
            <p:nvPr/>
          </p:nvGrpSpPr>
          <p:grpSpPr>
            <a:xfrm>
              <a:off x="4411705" y="2761460"/>
              <a:ext cx="750088" cy="574414"/>
              <a:chOff x="4123036" y="1197871"/>
              <a:chExt cx="1000117" cy="765886"/>
            </a:xfrm>
          </p:grpSpPr>
          <p:sp>
            <p:nvSpPr>
              <p:cNvPr id="65" name="文本框 131"/>
              <p:cNvSpPr txBox="1"/>
              <p:nvPr/>
            </p:nvSpPr>
            <p:spPr>
              <a:xfrm>
                <a:off x="4123036" y="1197871"/>
                <a:ext cx="1000117" cy="706939"/>
              </a:xfrm>
              <a:prstGeom prst="rect">
                <a:avLst/>
              </a:prstGeom>
              <a:noFill/>
            </p:spPr>
            <p:txBody>
              <a:bodyPr wrap="square" rtlCol="0">
                <a:spAutoFit/>
              </a:bodyPr>
              <a:lstStyle/>
              <a:p>
                <a:pPr algn="ctr">
                  <a:defRPr/>
                </a:pPr>
                <a:r>
                  <a:rPr lang="en-US" altLang="zh-CN" sz="4000" dirty="0">
                    <a:solidFill>
                      <a:schemeClr val="accent4"/>
                    </a:solidFill>
                    <a:latin typeface="Impact" panose="020B0806030902050204" pitchFamily="34" charset="0"/>
                    <a:ea typeface="幼圆" panose="02010509060101010101" pitchFamily="49" charset="-122"/>
                  </a:rPr>
                  <a:t>03</a:t>
                </a:r>
                <a:endParaRPr lang="zh-CN" altLang="en-US" sz="4000" dirty="0">
                  <a:solidFill>
                    <a:schemeClr val="accent4"/>
                  </a:solidFill>
                  <a:latin typeface="Impact" panose="020B0806030902050204" pitchFamily="34" charset="0"/>
                  <a:ea typeface="幼圆" panose="02010509060101010101" pitchFamily="49" charset="-122"/>
                </a:endParaRPr>
              </a:p>
            </p:txBody>
          </p:sp>
          <p:sp>
            <p:nvSpPr>
              <p:cNvPr id="66" name="文本框 132"/>
              <p:cNvSpPr txBox="1"/>
              <p:nvPr/>
            </p:nvSpPr>
            <p:spPr>
              <a:xfrm>
                <a:off x="4266701" y="1688095"/>
                <a:ext cx="740410" cy="275662"/>
              </a:xfrm>
              <a:prstGeom prst="rect">
                <a:avLst/>
              </a:prstGeom>
              <a:noFill/>
            </p:spPr>
            <p:txBody>
              <a:bodyPr wrap="square" rtlCol="0">
                <a:spAutoFit/>
              </a:bodyPr>
              <a:lstStyle/>
              <a:p>
                <a:pPr algn="ctr">
                  <a:defRPr/>
                </a:pPr>
                <a:endParaRPr lang="zh-CN" altLang="en-US" sz="1200" dirty="0">
                  <a:solidFill>
                    <a:prstClr val="black">
                      <a:lumMod val="50000"/>
                      <a:lumOff val="50000"/>
                    </a:prstClr>
                  </a:solidFill>
                  <a:latin typeface="幼圆" panose="02010509060101010101" pitchFamily="49" charset="-122"/>
                  <a:ea typeface="幼圆" panose="02010509060101010101" pitchFamily="49" charset="-122"/>
                </a:endParaRPr>
              </a:p>
            </p:txBody>
          </p:sp>
        </p:grpSp>
      </p:grpSp>
      <p:pic>
        <p:nvPicPr>
          <p:cNvPr id="75" name="图片 7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flipV="1">
            <a:off x="-1049026" y="663573"/>
            <a:ext cx="2485131" cy="865189"/>
          </a:xfrm>
          <a:prstGeom prst="rect">
            <a:avLst/>
          </a:prstGeom>
        </p:spPr>
      </p:pic>
      <p:pic>
        <p:nvPicPr>
          <p:cNvPr id="76" name="图片 7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10684564" y="664232"/>
            <a:ext cx="2485131" cy="863871"/>
          </a:xfrm>
          <a:prstGeom prst="rect">
            <a:avLst/>
          </a:prstGeom>
        </p:spPr>
      </p:pic>
      <p:sp>
        <p:nvSpPr>
          <p:cNvPr id="77" name="TextBox 76"/>
          <p:cNvSpPr txBox="1"/>
          <p:nvPr/>
        </p:nvSpPr>
        <p:spPr>
          <a:xfrm>
            <a:off x="3568680" y="214323"/>
            <a:ext cx="5449810" cy="768350"/>
          </a:xfrm>
          <a:prstGeom prst="rect">
            <a:avLst/>
          </a:prstGeom>
          <a:noFill/>
          <a:effectLst/>
        </p:spPr>
        <p:txBody>
          <a:bodyPr wrap="square" rtlCol="0">
            <a:spAutoFit/>
          </a:bodyPr>
          <a:lstStyle/>
          <a:p>
            <a:pPr algn="ctr"/>
            <a:r>
              <a:rPr lang="en-US" altLang="zh-CN" sz="4400" b="1" dirty="0" smtClean="0">
                <a:solidFill>
                  <a:schemeClr val="accent1"/>
                </a:solidFill>
                <a:latin typeface="Arial Rounded MT Bold" panose="020F0704030504030204" charset="0"/>
                <a:ea typeface="幼圆" panose="02010509060101010101" pitchFamily="49" charset="-122"/>
                <a:cs typeface="Arial Rounded MT Bold" panose="020F0704030504030204" charset="0"/>
              </a:rPr>
              <a:t>Layout</a:t>
            </a:r>
            <a:endParaRPr lang="en-US" altLang="zh-CN" sz="4400" b="1" dirty="0" smtClean="0">
              <a:solidFill>
                <a:schemeClr val="accent1"/>
              </a:solidFill>
              <a:latin typeface="Arial Rounded MT Bold" panose="020F0704030504030204" charset="0"/>
              <a:ea typeface="幼圆" panose="02010509060101010101" pitchFamily="49" charset="-122"/>
              <a:cs typeface="Arial Rounded MT Bold" panose="020F0704030504030204"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ppt_x"/>
                                          </p:val>
                                        </p:tav>
                                        <p:tav tm="100000">
                                          <p:val>
                                            <p:strVal val="#ppt_x"/>
                                          </p:val>
                                        </p:tav>
                                      </p:tavLst>
                                    </p:anim>
                                    <p:anim calcmode="lin" valueType="num">
                                      <p:cBhvr additive="base">
                                        <p:cTn id="8"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blinds(horizontal)">
                                      <p:cBhvr>
                                        <p:cTn id="13" dur="500"/>
                                        <p:tgtEl>
                                          <p:spTgt spid="71"/>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strips(downLeft)">
                                      <p:cBhvr>
                                        <p:cTn id="18" dur="500"/>
                                        <p:tgtEl>
                                          <p:spTgt spid="74"/>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diamond(in)">
                                      <p:cBhvr>
                                        <p:cTn id="23" dur="2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4120479" y="1019084"/>
            <a:ext cx="1918135" cy="3594395"/>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400">
              <a:solidFill>
                <a:srgbClr val="FFFFFF"/>
              </a:solidFill>
              <a:latin typeface="Calibri" panose="020F0502020204030204"/>
              <a:ea typeface="幼圆" panose="02010509060101010101" pitchFamily="49" charset="-122"/>
            </a:endParaRPr>
          </a:p>
        </p:txBody>
      </p:sp>
      <p:grpSp>
        <p:nvGrpSpPr>
          <p:cNvPr id="26" name="组合 25"/>
          <p:cNvGrpSpPr/>
          <p:nvPr/>
        </p:nvGrpSpPr>
        <p:grpSpPr>
          <a:xfrm>
            <a:off x="4141530" y="2665694"/>
            <a:ext cx="1876027" cy="1876028"/>
            <a:chOff x="4184106" y="2952206"/>
            <a:chExt cx="3823790" cy="3823790"/>
          </a:xfrm>
        </p:grpSpPr>
        <p:sp>
          <p:nvSpPr>
            <p:cNvPr id="27" name="椭圆 26"/>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Calibri" panose="020F0502020204030204"/>
                <a:ea typeface="幼圆" panose="02010509060101010101" pitchFamily="49" charset="-122"/>
              </a:endParaRPr>
            </a:p>
          </p:txBody>
        </p:sp>
        <p:grpSp>
          <p:nvGrpSpPr>
            <p:cNvPr id="28" name="组合 27"/>
            <p:cNvGrpSpPr/>
            <p:nvPr/>
          </p:nvGrpSpPr>
          <p:grpSpPr>
            <a:xfrm>
              <a:off x="4710169" y="3478269"/>
              <a:ext cx="2771663" cy="2771663"/>
              <a:chOff x="2193191" y="1899415"/>
              <a:chExt cx="2421376" cy="2421376"/>
            </a:xfrm>
            <a:effectLst/>
          </p:grpSpPr>
          <p:sp>
            <p:nvSpPr>
              <p:cNvPr id="29" name="椭圆 28"/>
              <p:cNvSpPr/>
              <p:nvPr/>
            </p:nvSpPr>
            <p:spPr>
              <a:xfrm>
                <a:off x="2193191" y="1899415"/>
                <a:ext cx="2421376" cy="2421376"/>
              </a:xfrm>
              <a:prstGeom prst="ellipse">
                <a:avLst/>
              </a:pr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Calibri" panose="020F0502020204030204"/>
                  <a:ea typeface="幼圆" panose="02010509060101010101" pitchFamily="49" charset="-122"/>
                </a:endParaRPr>
              </a:p>
            </p:txBody>
          </p:sp>
          <p:sp>
            <p:nvSpPr>
              <p:cNvPr id="30" name="椭圆 29"/>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Calibri" panose="020F0502020204030204"/>
                  <a:ea typeface="幼圆" panose="02010509060101010101" pitchFamily="49" charset="-122"/>
                </a:endParaRPr>
              </a:p>
            </p:txBody>
          </p:sp>
        </p:grpSp>
      </p:grpSp>
      <p:sp>
        <p:nvSpPr>
          <p:cNvPr id="33" name="文本框 11"/>
          <p:cNvSpPr txBox="1"/>
          <p:nvPr/>
        </p:nvSpPr>
        <p:spPr bwMode="auto">
          <a:xfrm>
            <a:off x="4399280" y="1643380"/>
            <a:ext cx="1304925" cy="829945"/>
          </a:xfrm>
          <a:prstGeom prst="rect">
            <a:avLst/>
          </a:prstGeom>
          <a:noFill/>
        </p:spPr>
        <p:txBody>
          <a:bodyPr wrap="square">
            <a:spAutoFit/>
          </a:bodyPr>
          <a:lstStyle/>
          <a:p>
            <a:pPr algn="ctr">
              <a:defRPr/>
            </a:pPr>
            <a:r>
              <a:rPr lang="zh-CN" altLang="en-US" sz="2400" b="1" spc="100" dirty="0">
                <a:solidFill>
                  <a:schemeClr val="accent1"/>
                </a:solidFill>
                <a:latin typeface="幼圆" panose="02010509060101010101" pitchFamily="49" charset="-122"/>
                <a:ea typeface="幼圆" panose="02010509060101010101" pitchFamily="49" charset="-122"/>
              </a:rPr>
              <a:t>写信背景目的</a:t>
            </a:r>
            <a:endParaRPr lang="zh-CN" altLang="en-US" sz="2400" b="1" spc="100" dirty="0">
              <a:solidFill>
                <a:schemeClr val="accent1"/>
              </a:solidFill>
              <a:latin typeface="幼圆" panose="02010509060101010101" pitchFamily="49" charset="-122"/>
              <a:ea typeface="幼圆" panose="02010509060101010101" pitchFamily="49" charset="-122"/>
            </a:endParaRPr>
          </a:p>
        </p:txBody>
      </p:sp>
      <p:sp>
        <p:nvSpPr>
          <p:cNvPr id="35" name="圆角矩形 34"/>
          <p:cNvSpPr/>
          <p:nvPr/>
        </p:nvSpPr>
        <p:spPr>
          <a:xfrm>
            <a:off x="6281658" y="2620554"/>
            <a:ext cx="1918135" cy="3594395"/>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400">
              <a:solidFill>
                <a:srgbClr val="FFFFFF"/>
              </a:solidFill>
              <a:latin typeface="Calibri" panose="020F0502020204030204"/>
              <a:ea typeface="幼圆" panose="02010509060101010101" pitchFamily="49" charset="-122"/>
            </a:endParaRPr>
          </a:p>
        </p:txBody>
      </p:sp>
      <p:grpSp>
        <p:nvGrpSpPr>
          <p:cNvPr id="36" name="组合 35"/>
          <p:cNvGrpSpPr/>
          <p:nvPr/>
        </p:nvGrpSpPr>
        <p:grpSpPr>
          <a:xfrm>
            <a:off x="6302708" y="2695948"/>
            <a:ext cx="1876027" cy="1876028"/>
            <a:chOff x="4184106" y="2952206"/>
            <a:chExt cx="3823790" cy="3823790"/>
          </a:xfrm>
        </p:grpSpPr>
        <p:sp>
          <p:nvSpPr>
            <p:cNvPr id="37" name="椭圆 36"/>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Calibri" panose="020F0502020204030204"/>
                <a:ea typeface="幼圆" panose="02010509060101010101" pitchFamily="49" charset="-122"/>
              </a:endParaRPr>
            </a:p>
          </p:txBody>
        </p:sp>
        <p:grpSp>
          <p:nvGrpSpPr>
            <p:cNvPr id="38" name="组合 37"/>
            <p:cNvGrpSpPr/>
            <p:nvPr/>
          </p:nvGrpSpPr>
          <p:grpSpPr>
            <a:xfrm>
              <a:off x="4710169" y="3478269"/>
              <a:ext cx="2771663" cy="2771663"/>
              <a:chOff x="2193191" y="1899415"/>
              <a:chExt cx="2421376" cy="2421376"/>
            </a:xfrm>
            <a:effectLst/>
          </p:grpSpPr>
          <p:sp>
            <p:nvSpPr>
              <p:cNvPr id="39" name="椭圆 38"/>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Calibri" panose="020F0502020204030204"/>
                  <a:ea typeface="幼圆" panose="02010509060101010101" pitchFamily="49" charset="-122"/>
                </a:endParaRPr>
              </a:p>
            </p:txBody>
          </p:sp>
          <p:sp>
            <p:nvSpPr>
              <p:cNvPr id="40" name="椭圆 39"/>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Calibri" panose="020F0502020204030204"/>
                  <a:ea typeface="幼圆" panose="02010509060101010101" pitchFamily="49" charset="-122"/>
                </a:endParaRPr>
              </a:p>
            </p:txBody>
          </p:sp>
        </p:grpSp>
      </p:grpSp>
      <p:sp>
        <p:nvSpPr>
          <p:cNvPr id="43" name="文本框 30"/>
          <p:cNvSpPr txBox="1"/>
          <p:nvPr/>
        </p:nvSpPr>
        <p:spPr bwMode="auto">
          <a:xfrm>
            <a:off x="6294755" y="4830445"/>
            <a:ext cx="1892300" cy="521970"/>
          </a:xfrm>
          <a:prstGeom prst="rect">
            <a:avLst/>
          </a:prstGeom>
          <a:noFill/>
        </p:spPr>
        <p:txBody>
          <a:bodyPr wrap="square">
            <a:spAutoFit/>
          </a:bodyPr>
          <a:lstStyle/>
          <a:p>
            <a:pPr algn="ctr">
              <a:defRPr/>
            </a:pPr>
            <a:r>
              <a:rPr lang="zh-CN" altLang="en-US" sz="2800" b="1" spc="100" dirty="0">
                <a:solidFill>
                  <a:schemeClr val="accent3"/>
                </a:solidFill>
                <a:latin typeface="幼圆" panose="02010509060101010101" pitchFamily="49" charset="-122"/>
                <a:ea typeface="幼圆" panose="02010509060101010101" pitchFamily="49" charset="-122"/>
              </a:rPr>
              <a:t>信件结尾</a:t>
            </a:r>
            <a:endParaRPr lang="zh-CN" altLang="en-US" sz="2800" b="1" spc="100" dirty="0">
              <a:solidFill>
                <a:schemeClr val="accent3"/>
              </a:solidFill>
              <a:latin typeface="幼圆" panose="02010509060101010101" pitchFamily="49" charset="-122"/>
              <a:ea typeface="幼圆" panose="02010509060101010101" pitchFamily="49" charset="-122"/>
            </a:endParaRPr>
          </a:p>
        </p:txBody>
      </p:sp>
      <p:cxnSp>
        <p:nvCxnSpPr>
          <p:cNvPr id="44" name="直接连接符 43"/>
          <p:cNvCxnSpPr/>
          <p:nvPr/>
        </p:nvCxnSpPr>
        <p:spPr>
          <a:xfrm>
            <a:off x="6583367" y="4707798"/>
            <a:ext cx="1314713"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4441748" y="3182530"/>
            <a:ext cx="1262556" cy="725981"/>
            <a:chOff x="8931338" y="2437732"/>
            <a:chExt cx="1010653" cy="726171"/>
          </a:xfrm>
        </p:grpSpPr>
        <p:sp>
          <p:nvSpPr>
            <p:cNvPr id="46" name="文本框 37"/>
            <p:cNvSpPr txBox="1"/>
            <p:nvPr/>
          </p:nvSpPr>
          <p:spPr>
            <a:xfrm>
              <a:off x="8931338" y="2437732"/>
              <a:ext cx="1010653" cy="645329"/>
            </a:xfrm>
            <a:prstGeom prst="rect">
              <a:avLst/>
            </a:prstGeom>
            <a:noFill/>
          </p:spPr>
          <p:txBody>
            <a:bodyPr wrap="square" rtlCol="0">
              <a:spAutoFit/>
            </a:bodyPr>
            <a:lstStyle/>
            <a:p>
              <a:pPr algn="ctr"/>
              <a:r>
                <a:rPr lang="en-US" altLang="zh-CN" sz="3600" dirty="0">
                  <a:solidFill>
                    <a:schemeClr val="tx1">
                      <a:lumMod val="65000"/>
                      <a:lumOff val="35000"/>
                    </a:schemeClr>
                  </a:solidFill>
                  <a:latin typeface="Impact" panose="020B0806030902050204" pitchFamily="34" charset="0"/>
                  <a:ea typeface="幼圆" panose="02010509060101010101" pitchFamily="49" charset="-122"/>
                </a:rPr>
                <a:t>01</a:t>
              </a:r>
              <a:endParaRPr lang="zh-CN" altLang="en-US" sz="3600" dirty="0">
                <a:solidFill>
                  <a:schemeClr val="tx1">
                    <a:lumMod val="65000"/>
                    <a:lumOff val="35000"/>
                  </a:schemeClr>
                </a:solidFill>
                <a:latin typeface="Impact" panose="020B0806030902050204" pitchFamily="34" charset="0"/>
                <a:ea typeface="幼圆" panose="02010509060101010101" pitchFamily="49" charset="-122"/>
              </a:endParaRPr>
            </a:p>
          </p:txBody>
        </p:sp>
        <p:sp>
          <p:nvSpPr>
            <p:cNvPr id="47" name="文本框 38"/>
            <p:cNvSpPr txBox="1"/>
            <p:nvPr/>
          </p:nvSpPr>
          <p:spPr>
            <a:xfrm>
              <a:off x="8931338" y="2908566"/>
              <a:ext cx="1010653" cy="255337"/>
            </a:xfrm>
            <a:prstGeom prst="rect">
              <a:avLst/>
            </a:prstGeom>
            <a:noFill/>
          </p:spPr>
          <p:txBody>
            <a:bodyPr wrap="square" rtlCol="0">
              <a:spAutoFit/>
            </a:bodyPr>
            <a:lstStyle/>
            <a:p>
              <a:pPr algn="ctr"/>
              <a:r>
                <a:rPr lang="zh-CN" altLang="en-US" sz="1065" dirty="0">
                  <a:solidFill>
                    <a:schemeClr val="tx1">
                      <a:lumMod val="65000"/>
                      <a:lumOff val="35000"/>
                    </a:schemeClr>
                  </a:solidFill>
                  <a:ea typeface="幼圆" panose="02010509060101010101" pitchFamily="49" charset="-122"/>
                </a:rPr>
                <a:t>添加文本内容</a:t>
              </a:r>
              <a:endParaRPr lang="zh-CN" altLang="en-US" sz="1065" dirty="0">
                <a:solidFill>
                  <a:schemeClr val="tx1">
                    <a:lumMod val="65000"/>
                    <a:lumOff val="35000"/>
                  </a:schemeClr>
                </a:solidFill>
                <a:ea typeface="幼圆" panose="02010509060101010101" pitchFamily="49" charset="-122"/>
              </a:endParaRPr>
            </a:p>
          </p:txBody>
        </p:sp>
      </p:grpSp>
      <p:grpSp>
        <p:nvGrpSpPr>
          <p:cNvPr id="48" name="组合 47"/>
          <p:cNvGrpSpPr/>
          <p:nvPr/>
        </p:nvGrpSpPr>
        <p:grpSpPr>
          <a:xfrm>
            <a:off x="6599880" y="3212784"/>
            <a:ext cx="1262556" cy="725981"/>
            <a:chOff x="8931338" y="2437732"/>
            <a:chExt cx="1010653" cy="726171"/>
          </a:xfrm>
        </p:grpSpPr>
        <p:sp>
          <p:nvSpPr>
            <p:cNvPr id="49" name="文本框 41"/>
            <p:cNvSpPr txBox="1"/>
            <p:nvPr/>
          </p:nvSpPr>
          <p:spPr>
            <a:xfrm>
              <a:off x="8931338" y="2437732"/>
              <a:ext cx="1010653" cy="645329"/>
            </a:xfrm>
            <a:prstGeom prst="rect">
              <a:avLst/>
            </a:prstGeom>
            <a:noFill/>
          </p:spPr>
          <p:txBody>
            <a:bodyPr wrap="square" rtlCol="0">
              <a:spAutoFit/>
            </a:bodyPr>
            <a:lstStyle/>
            <a:p>
              <a:pPr algn="ctr"/>
              <a:r>
                <a:rPr lang="en-US" altLang="zh-CN" sz="3600" dirty="0">
                  <a:solidFill>
                    <a:schemeClr val="tx1">
                      <a:lumMod val="65000"/>
                      <a:lumOff val="35000"/>
                    </a:schemeClr>
                  </a:solidFill>
                  <a:latin typeface="Impact" panose="020B0806030902050204" pitchFamily="34" charset="0"/>
                  <a:ea typeface="幼圆" panose="02010509060101010101" pitchFamily="49" charset="-122"/>
                </a:rPr>
                <a:t>03</a:t>
              </a:r>
              <a:endParaRPr lang="zh-CN" altLang="en-US" sz="3600" dirty="0">
                <a:solidFill>
                  <a:schemeClr val="tx1">
                    <a:lumMod val="65000"/>
                    <a:lumOff val="35000"/>
                  </a:schemeClr>
                </a:solidFill>
                <a:latin typeface="Impact" panose="020B0806030902050204" pitchFamily="34" charset="0"/>
                <a:ea typeface="幼圆" panose="02010509060101010101" pitchFamily="49" charset="-122"/>
              </a:endParaRPr>
            </a:p>
          </p:txBody>
        </p:sp>
        <p:sp>
          <p:nvSpPr>
            <p:cNvPr id="50" name="文本框 42"/>
            <p:cNvSpPr txBox="1"/>
            <p:nvPr/>
          </p:nvSpPr>
          <p:spPr>
            <a:xfrm>
              <a:off x="8931338" y="2908566"/>
              <a:ext cx="1010653" cy="255337"/>
            </a:xfrm>
            <a:prstGeom prst="rect">
              <a:avLst/>
            </a:prstGeom>
            <a:noFill/>
          </p:spPr>
          <p:txBody>
            <a:bodyPr wrap="square" rtlCol="0">
              <a:spAutoFit/>
            </a:bodyPr>
            <a:lstStyle/>
            <a:p>
              <a:pPr algn="ctr"/>
              <a:r>
                <a:rPr lang="zh-CN" altLang="en-US" sz="1065" dirty="0">
                  <a:solidFill>
                    <a:schemeClr val="tx1">
                      <a:lumMod val="65000"/>
                      <a:lumOff val="35000"/>
                    </a:schemeClr>
                  </a:solidFill>
                  <a:ea typeface="幼圆" panose="02010509060101010101" pitchFamily="49" charset="-122"/>
                </a:rPr>
                <a:t>添加文本内容</a:t>
              </a:r>
              <a:endParaRPr lang="zh-CN" altLang="en-US" sz="1065" dirty="0">
                <a:solidFill>
                  <a:schemeClr val="tx1">
                    <a:lumMod val="65000"/>
                    <a:lumOff val="35000"/>
                  </a:schemeClr>
                </a:solidFill>
                <a:ea typeface="幼圆" panose="02010509060101010101" pitchFamily="49" charset="-122"/>
              </a:endParaRPr>
            </a:p>
          </p:txBody>
        </p:sp>
      </p:grpSp>
      <p:sp>
        <p:nvSpPr>
          <p:cNvPr id="52" name="文本框 44"/>
          <p:cNvSpPr txBox="1"/>
          <p:nvPr/>
        </p:nvSpPr>
        <p:spPr bwMode="auto">
          <a:xfrm>
            <a:off x="188595" y="429260"/>
            <a:ext cx="3810000" cy="5999480"/>
          </a:xfrm>
          <a:prstGeom prst="rect">
            <a:avLst/>
          </a:prstGeom>
        </p:spPr>
        <p:style>
          <a:lnRef idx="2">
            <a:schemeClr val="accent1"/>
          </a:lnRef>
          <a:fillRef idx="1">
            <a:schemeClr val="lt1"/>
          </a:fillRef>
          <a:effectRef idx="0">
            <a:schemeClr val="accent1"/>
          </a:effectRef>
          <a:fontRef idx="minor">
            <a:schemeClr val="dk1"/>
          </a:fontRef>
        </p:style>
        <p:txBody>
          <a:bodyPr wrap="square" lIns="91416" tIns="45708" rIns="91416" bIns="45708">
            <a:spAutoFit/>
          </a:bodyPr>
          <a:lstStyle/>
          <a:p>
            <a:pPr marL="342900" indent="-342900" algn="l" fontAlgn="auto">
              <a:lnSpc>
                <a:spcPct val="100000"/>
              </a:lnSpc>
              <a:buFont typeface="Arial" panose="020B0604020202020204" pitchFamily="34" charset="0"/>
              <a:buChar char="•"/>
              <a:defRPr/>
            </a:pPr>
            <a:r>
              <a:rPr sz="2400">
                <a:solidFill>
                  <a:schemeClr val="tx1"/>
                </a:solidFill>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cs typeface="Times New Roman" panose="02020603050405020304" charset="0"/>
                <a:sym typeface="+mn-ea"/>
              </a:rPr>
              <a:t>I'm writing to express my heartfelt gratitude for the English original novel you mailed to me.</a:t>
            </a:r>
            <a:endParaRPr sz="2400">
              <a:solidFill>
                <a:schemeClr val="tx1"/>
              </a:solidFill>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cs typeface="Times New Roman" panose="02020603050405020304" charset="0"/>
              <a:sym typeface="+mn-ea"/>
            </a:endParaRPr>
          </a:p>
          <a:p>
            <a:pPr indent="0" algn="l" fontAlgn="auto">
              <a:lnSpc>
                <a:spcPct val="100000"/>
              </a:lnSpc>
              <a:buFont typeface="Arial" panose="020B0604020202020204" pitchFamily="34" charset="0"/>
              <a:buNone/>
              <a:defRPr/>
            </a:pPr>
            <a:endParaRPr sz="2400">
              <a:solidFill>
                <a:schemeClr val="tx1"/>
              </a:solidFill>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cs typeface="Times New Roman" panose="02020603050405020304" charset="0"/>
              <a:sym typeface="+mn-ea"/>
            </a:endParaRPr>
          </a:p>
          <a:p>
            <a:pPr marL="342900" indent="-342900" algn="l" fontAlgn="auto">
              <a:lnSpc>
                <a:spcPct val="100000"/>
              </a:lnSpc>
              <a:buFont typeface="Arial" panose="020B0604020202020204" pitchFamily="34" charset="0"/>
              <a:buChar char="•"/>
              <a:defRPr/>
            </a:pPr>
            <a:r>
              <a:rPr lang="en-US" sz="2400">
                <a:solidFill>
                  <a:srgbClr val="160BA2"/>
                </a:solidFill>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cs typeface="Times New Roman" panose="02020603050405020304" charset="0"/>
                <a:sym typeface="+mn-ea"/>
              </a:rPr>
              <a:t> </a:t>
            </a:r>
            <a:r>
              <a:rPr sz="2400">
                <a:solidFill>
                  <a:srgbClr val="160BA2"/>
                </a:solidFill>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cs typeface="Times New Roman" panose="02020603050405020304" charset="0"/>
                <a:sym typeface="+mn-ea"/>
              </a:rPr>
              <a:t>I’m writing to express my gratitude for the book “Family Album: UK” you posted me and I’d like to share my reading experience with you. </a:t>
            </a:r>
            <a:endParaRPr sz="2400">
              <a:solidFill>
                <a:srgbClr val="160BA2"/>
              </a:solidFill>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cs typeface="Times New Roman" panose="02020603050405020304" charset="0"/>
              <a:sym typeface="+mn-ea"/>
            </a:endParaRPr>
          </a:p>
          <a:p>
            <a:pPr indent="0" algn="l" fontAlgn="auto">
              <a:lnSpc>
                <a:spcPct val="100000"/>
              </a:lnSpc>
              <a:buFont typeface="Arial" panose="020B0604020202020204" pitchFamily="34" charset="0"/>
              <a:buNone/>
              <a:defRPr/>
            </a:pPr>
            <a:r>
              <a:rPr sz="2400">
                <a:solidFill>
                  <a:srgbClr val="160BA2"/>
                </a:solidFill>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cs typeface="Times New Roman" panose="02020603050405020304" charset="0"/>
                <a:sym typeface="+mn-ea"/>
              </a:rPr>
              <a:t> </a:t>
            </a:r>
            <a:endParaRPr sz="2400">
              <a:solidFill>
                <a:srgbClr val="160BA2"/>
              </a:solidFill>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cs typeface="Times New Roman" panose="02020603050405020304" charset="0"/>
              <a:sym typeface="+mn-ea"/>
            </a:endParaRPr>
          </a:p>
          <a:p>
            <a:pPr marL="342900" indent="-342900" algn="l" fontAlgn="auto">
              <a:lnSpc>
                <a:spcPct val="100000"/>
              </a:lnSpc>
              <a:buFont typeface="Arial" panose="020B0604020202020204" pitchFamily="34" charset="0"/>
              <a:buChar char="•"/>
              <a:defRPr/>
            </a:pPr>
            <a:r>
              <a:rPr lang="en-US" altLang="zh-CN" sz="2400" spc="100" dirty="0">
                <a:solidFill>
                  <a:srgbClr val="C00000"/>
                </a:solidFill>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cs typeface="Times New Roman" panose="02020603050405020304" charset="0"/>
                <a:sym typeface="+mn-ea"/>
              </a:rPr>
              <a:t>Thank you very much for the novel you posted me as a present! I enjoyed iy very much.</a:t>
            </a:r>
            <a:endParaRPr lang="en-US" altLang="zh-CN" sz="2400" spc="100" dirty="0">
              <a:solidFill>
                <a:srgbClr val="C00000"/>
              </a:solidFill>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cs typeface="Times New Roman" panose="02020603050405020304" charset="0"/>
              <a:sym typeface="+mn-ea"/>
            </a:endParaRPr>
          </a:p>
        </p:txBody>
      </p:sp>
      <p:pic>
        <p:nvPicPr>
          <p:cNvPr id="53" name="图片 5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flipV="1">
            <a:off x="-1049026" y="663573"/>
            <a:ext cx="2485131" cy="865189"/>
          </a:xfrm>
          <a:prstGeom prst="rect">
            <a:avLst/>
          </a:prstGeom>
        </p:spPr>
      </p:pic>
      <p:pic>
        <p:nvPicPr>
          <p:cNvPr id="54" name="图片 5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10684564" y="664232"/>
            <a:ext cx="2485131" cy="863871"/>
          </a:xfrm>
          <a:prstGeom prst="rect">
            <a:avLst/>
          </a:prstGeom>
        </p:spPr>
      </p:pic>
      <p:sp>
        <p:nvSpPr>
          <p:cNvPr id="55" name="TextBox 76"/>
          <p:cNvSpPr txBox="1"/>
          <p:nvPr/>
        </p:nvSpPr>
        <p:spPr>
          <a:xfrm>
            <a:off x="4972030" y="223848"/>
            <a:ext cx="5449810" cy="645160"/>
          </a:xfrm>
          <a:prstGeom prst="rect">
            <a:avLst/>
          </a:prstGeom>
          <a:noFill/>
          <a:effectLst/>
        </p:spPr>
        <p:txBody>
          <a:bodyPr wrap="square" rtlCol="0">
            <a:spAutoFit/>
          </a:bodyPr>
          <a:lstStyle/>
          <a:p>
            <a:pPr algn="ctr"/>
            <a:r>
              <a:rPr lang="zh-CN" altLang="en-US" sz="3600" b="1" dirty="0" smtClean="0">
                <a:ln>
                  <a:solidFill>
                    <a:srgbClr val="160BA2"/>
                  </a:solidFill>
                </a:ln>
                <a:solidFill>
                  <a:schemeClr val="accent1"/>
                </a:solidFill>
                <a:latin typeface="幼圆" panose="02010509060101010101" pitchFamily="49" charset="-122"/>
                <a:ea typeface="幼圆" panose="02010509060101010101" pitchFamily="49" charset="-122"/>
              </a:rPr>
              <a:t>写作支架搭建</a:t>
            </a:r>
            <a:endParaRPr lang="zh-CN" altLang="en-US" sz="3600" b="1" dirty="0" smtClean="0">
              <a:ln>
                <a:solidFill>
                  <a:srgbClr val="160BA2"/>
                </a:solidFill>
              </a:ln>
              <a:solidFill>
                <a:schemeClr val="accent1"/>
              </a:solidFill>
              <a:latin typeface="幼圆" panose="02010509060101010101" pitchFamily="49" charset="-122"/>
              <a:ea typeface="幼圆" panose="02010509060101010101" pitchFamily="49" charset="-122"/>
            </a:endParaRPr>
          </a:p>
        </p:txBody>
      </p:sp>
      <p:sp>
        <p:nvSpPr>
          <p:cNvPr id="2" name="文本框 44"/>
          <p:cNvSpPr txBox="1"/>
          <p:nvPr/>
        </p:nvSpPr>
        <p:spPr bwMode="auto">
          <a:xfrm>
            <a:off x="8423910" y="2292350"/>
            <a:ext cx="3486785" cy="3413760"/>
          </a:xfrm>
          <a:prstGeom prst="rect">
            <a:avLst/>
          </a:prstGeom>
        </p:spPr>
        <p:style>
          <a:lnRef idx="2">
            <a:schemeClr val="dk1"/>
          </a:lnRef>
          <a:fillRef idx="1">
            <a:schemeClr val="lt1"/>
          </a:fillRef>
          <a:effectRef idx="0">
            <a:schemeClr val="dk1"/>
          </a:effectRef>
          <a:fontRef idx="minor">
            <a:schemeClr val="dk1"/>
          </a:fontRef>
        </p:style>
        <p:txBody>
          <a:bodyPr wrap="square" lIns="91416" tIns="45708" rIns="91416" bIns="45708">
            <a:spAutoFit/>
          </a:bodyPr>
          <a:p>
            <a:pPr marL="342900" indent="-342900" algn="l" fontAlgn="auto">
              <a:lnSpc>
                <a:spcPct val="100000"/>
              </a:lnSpc>
              <a:buFont typeface="Arial" panose="020B0604020202020204" pitchFamily="34" charset="0"/>
              <a:buChar char="•"/>
              <a:defRPr/>
            </a:pPr>
            <a:r>
              <a:rPr lang="en-US" altLang="zh-CN" sz="2400">
                <a:solidFill>
                  <a:schemeClr val="tx1"/>
                </a:solidFill>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cs typeface="Times New Roman" panose="02020603050405020304" charset="0"/>
                <a:sym typeface="+mn-ea"/>
              </a:rPr>
              <a:t>Many thanks again for your book/ present/ gift</a:t>
            </a:r>
            <a:r>
              <a:rPr lang="zh-CN" altLang="en-US" sz="2400">
                <a:solidFill>
                  <a:schemeClr val="tx1"/>
                </a:solidFill>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cs typeface="Times New Roman" panose="02020603050405020304" charset="0"/>
                <a:sym typeface="+mn-ea"/>
              </a:rPr>
              <a:t>！</a:t>
            </a:r>
            <a:endParaRPr lang="zh-CN" altLang="en-US" sz="2400">
              <a:solidFill>
                <a:schemeClr val="tx1"/>
              </a:solidFill>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cs typeface="Times New Roman" panose="02020603050405020304" charset="0"/>
              <a:sym typeface="+mn-ea"/>
            </a:endParaRPr>
          </a:p>
          <a:p>
            <a:pPr indent="0" algn="l" fontAlgn="auto">
              <a:lnSpc>
                <a:spcPct val="100000"/>
              </a:lnSpc>
              <a:buFont typeface="Arial" panose="020B0604020202020204" pitchFamily="34" charset="0"/>
              <a:buNone/>
              <a:defRPr/>
            </a:pPr>
            <a:endParaRPr lang="zh-CN" altLang="en-US" sz="2400">
              <a:solidFill>
                <a:schemeClr val="tx1"/>
              </a:solidFill>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cs typeface="Times New Roman" panose="02020603050405020304" charset="0"/>
              <a:sym typeface="+mn-ea"/>
            </a:endParaRPr>
          </a:p>
          <a:p>
            <a:pPr marL="342900" indent="-342900" algn="l" fontAlgn="auto">
              <a:lnSpc>
                <a:spcPct val="100000"/>
              </a:lnSpc>
              <a:buFont typeface="Arial" panose="020B0604020202020204" pitchFamily="34" charset="0"/>
              <a:buChar char="•"/>
              <a:defRPr/>
            </a:pPr>
            <a:r>
              <a:rPr lang="en-US" altLang="zh-CN" sz="2400">
                <a:solidFill>
                  <a:srgbClr val="160BA2"/>
                </a:solidFill>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cs typeface="Times New Roman" panose="02020603050405020304" charset="0"/>
                <a:sym typeface="+mn-ea"/>
              </a:rPr>
              <a:t>Thank you again for your present and looking foward to more recommendations from you!</a:t>
            </a:r>
            <a:endParaRPr lang="en-US" altLang="zh-CN" sz="2400">
              <a:solidFill>
                <a:srgbClr val="160BA2"/>
              </a:solidFill>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cs typeface="Times New Roman" panose="02020603050405020304" charset="0"/>
              <a:sym typeface="+mn-ea"/>
            </a:endParaRPr>
          </a:p>
          <a:p>
            <a:pPr marL="342900" indent="-342900" algn="l" fontAlgn="auto">
              <a:lnSpc>
                <a:spcPct val="100000"/>
              </a:lnSpc>
              <a:buFont typeface="Arial" panose="020B0604020202020204" pitchFamily="34" charset="0"/>
              <a:buChar char="•"/>
              <a:defRPr/>
            </a:pPr>
            <a:r>
              <a:rPr lang="en-US" altLang="zh-CN" sz="2400">
                <a:solidFill>
                  <a:schemeClr val="tx1"/>
                </a:solidFill>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cs typeface="Times New Roman" panose="02020603050405020304" charset="0"/>
                <a:sym typeface="+mn-ea"/>
              </a:rPr>
              <a:t>...</a:t>
            </a:r>
            <a:endParaRPr lang="en-US" altLang="zh-CN" sz="2400">
              <a:solidFill>
                <a:schemeClr val="tx1"/>
              </a:solidFill>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2">
                                            <p:txEl>
                                              <p:pRg st="2" end="2"/>
                                            </p:txEl>
                                          </p:spTgt>
                                        </p:tgtEl>
                                        <p:attrNameLst>
                                          <p:attrName>style.visibility</p:attrName>
                                        </p:attrNameLst>
                                      </p:cBhvr>
                                      <p:to>
                                        <p:strVal val="visible"/>
                                      </p:to>
                                    </p:set>
                                    <p:animEffect transition="in" filter="blinds(horizontal)">
                                      <p:cBhvr>
                                        <p:cTn id="15" dur="500"/>
                                        <p:tgtEl>
                                          <p:spTgt spid="5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2">
                                            <p:txEl>
                                              <p:pRg st="3" end="3"/>
                                            </p:txEl>
                                          </p:spTgt>
                                        </p:tgtEl>
                                        <p:attrNameLst>
                                          <p:attrName>style.visibility</p:attrName>
                                        </p:attrNameLst>
                                      </p:cBhvr>
                                      <p:to>
                                        <p:strVal val="visible"/>
                                      </p:to>
                                    </p:set>
                                    <p:animEffect transition="in" filter="blinds(horizontal)">
                                      <p:cBhvr>
                                        <p:cTn id="20" dur="500"/>
                                        <p:tgtEl>
                                          <p:spTgt spid="5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52">
                                            <p:txEl>
                                              <p:pRg st="4" end="4"/>
                                            </p:txEl>
                                          </p:spTgt>
                                        </p:tgtEl>
                                        <p:attrNameLst>
                                          <p:attrName>style.visibility</p:attrName>
                                        </p:attrNameLst>
                                      </p:cBhvr>
                                      <p:to>
                                        <p:strVal val="visible"/>
                                      </p:to>
                                    </p:set>
                                    <p:animEffect transition="in" filter="strips(downLeft)">
                                      <p:cBhvr>
                                        <p:cTn id="25" dur="500"/>
                                        <p:tgtEl>
                                          <p:spTgt spid="5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blinds(horizontal)">
                                      <p:cBhvr>
                                        <p:cTn id="30" dur="500"/>
                                        <p:tgtEl>
                                          <p:spTgt spid="43"/>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strips(downLeft)">
                                      <p:cBhvr>
                                        <p:cTn id="35" dur="500"/>
                                        <p:tgtEl>
                                          <p:spTgt spid="2">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nodeType="clickEffect">
                                  <p:stCondLst>
                                    <p:cond delay="0"/>
                                  </p:stCondLst>
                                  <p:childTnLst>
                                    <p:set>
                                      <p:cBhvr>
                                        <p:cTn id="39" dur="1" fill="hold">
                                          <p:stCondLst>
                                            <p:cond delay="0"/>
                                          </p:stCondLst>
                                        </p:cTn>
                                        <p:tgtEl>
                                          <p:spTgt spid="2">
                                            <p:txEl>
                                              <p:pRg st="2" end="2"/>
                                            </p:txEl>
                                          </p:spTgt>
                                        </p:tgtEl>
                                        <p:attrNameLst>
                                          <p:attrName>style.visibility</p:attrName>
                                        </p:attrNameLst>
                                      </p:cBhvr>
                                      <p:to>
                                        <p:strVal val="visible"/>
                                      </p:to>
                                    </p:set>
                                    <p:animEffect transition="in" filter="diamond(in)">
                                      <p:cBhvr>
                                        <p:cTn id="40"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35" grpId="0" bldLvl="0" animBg="1"/>
      <p:bldP spid="52" grpId="0"/>
      <p:bldP spid="33" grpId="0"/>
      <p:bldP spid="33" grpId="1"/>
      <p:bldP spid="43" grpId="0"/>
      <p:bldP spid="4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4399915" y="2229485"/>
            <a:ext cx="1816100" cy="3594100"/>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400">
              <a:solidFill>
                <a:srgbClr val="FFFFFF"/>
              </a:solidFill>
              <a:latin typeface="Calibri" panose="020F0502020204030204"/>
              <a:ea typeface="幼圆" panose="02010509060101010101" pitchFamily="49" charset="-122"/>
            </a:endParaRPr>
          </a:p>
        </p:txBody>
      </p:sp>
      <p:grpSp>
        <p:nvGrpSpPr>
          <p:cNvPr id="26" name="组合 25"/>
          <p:cNvGrpSpPr/>
          <p:nvPr/>
        </p:nvGrpSpPr>
        <p:grpSpPr>
          <a:xfrm>
            <a:off x="4420870" y="3720465"/>
            <a:ext cx="1775460" cy="1875790"/>
            <a:chOff x="4184106" y="2952206"/>
            <a:chExt cx="3823790" cy="3823790"/>
          </a:xfrm>
        </p:grpSpPr>
        <p:sp>
          <p:nvSpPr>
            <p:cNvPr id="27" name="椭圆 26"/>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Calibri" panose="020F0502020204030204"/>
                <a:ea typeface="幼圆" panose="02010509060101010101" pitchFamily="49" charset="-122"/>
              </a:endParaRPr>
            </a:p>
          </p:txBody>
        </p:sp>
        <p:grpSp>
          <p:nvGrpSpPr>
            <p:cNvPr id="28" name="组合 27"/>
            <p:cNvGrpSpPr/>
            <p:nvPr/>
          </p:nvGrpSpPr>
          <p:grpSpPr>
            <a:xfrm>
              <a:off x="4710169" y="3478269"/>
              <a:ext cx="2771663" cy="2771663"/>
              <a:chOff x="2193191" y="1899415"/>
              <a:chExt cx="2421376" cy="2421376"/>
            </a:xfrm>
            <a:effectLst/>
          </p:grpSpPr>
          <p:sp>
            <p:nvSpPr>
              <p:cNvPr id="29" name="椭圆 28"/>
              <p:cNvSpPr/>
              <p:nvPr/>
            </p:nvSpPr>
            <p:spPr>
              <a:xfrm>
                <a:off x="2193191" y="1899415"/>
                <a:ext cx="2421376" cy="2421376"/>
              </a:xfrm>
              <a:prstGeom prst="ellipse">
                <a:avLst/>
              </a:pr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Calibri" panose="020F0502020204030204"/>
                  <a:ea typeface="幼圆" panose="02010509060101010101" pitchFamily="49" charset="-122"/>
                </a:endParaRPr>
              </a:p>
            </p:txBody>
          </p:sp>
          <p:sp>
            <p:nvSpPr>
              <p:cNvPr id="30" name="椭圆 29"/>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rgbClr val="FFFFFF"/>
                  </a:solidFill>
                  <a:latin typeface="Calibri" panose="020F0502020204030204"/>
                  <a:ea typeface="幼圆" panose="02010509060101010101" pitchFamily="49" charset="-122"/>
                </a:endParaRPr>
              </a:p>
            </p:txBody>
          </p:sp>
        </p:grpSp>
      </p:grpSp>
      <p:sp>
        <p:nvSpPr>
          <p:cNvPr id="33" name="文本框 11"/>
          <p:cNvSpPr txBox="1"/>
          <p:nvPr/>
        </p:nvSpPr>
        <p:spPr bwMode="auto">
          <a:xfrm>
            <a:off x="4513580" y="2823210"/>
            <a:ext cx="1570990" cy="829945"/>
          </a:xfrm>
          <a:prstGeom prst="rect">
            <a:avLst/>
          </a:prstGeom>
          <a:noFill/>
        </p:spPr>
        <p:txBody>
          <a:bodyPr wrap="square">
            <a:spAutoFit/>
          </a:bodyPr>
          <a:lstStyle/>
          <a:p>
            <a:pPr algn="ctr">
              <a:defRPr/>
            </a:pPr>
            <a:r>
              <a:rPr lang="zh-CN" altLang="en-US" sz="2400" b="1" spc="100" dirty="0">
                <a:solidFill>
                  <a:schemeClr val="accent1"/>
                </a:solidFill>
                <a:latin typeface="幼圆" panose="02010509060101010101" pitchFamily="49" charset="-122"/>
                <a:ea typeface="幼圆" panose="02010509060101010101" pitchFamily="49" charset="-122"/>
              </a:rPr>
              <a:t>分享</a:t>
            </a:r>
            <a:endParaRPr lang="zh-CN" altLang="en-US" sz="2400" b="1" spc="100" dirty="0">
              <a:solidFill>
                <a:schemeClr val="accent1"/>
              </a:solidFill>
              <a:latin typeface="幼圆" panose="02010509060101010101" pitchFamily="49" charset="-122"/>
              <a:ea typeface="幼圆" panose="02010509060101010101" pitchFamily="49" charset="-122"/>
            </a:endParaRPr>
          </a:p>
          <a:p>
            <a:pPr algn="ctr">
              <a:defRPr/>
            </a:pPr>
            <a:r>
              <a:rPr lang="zh-CN" altLang="en-US" sz="2400" b="1" spc="100" dirty="0">
                <a:solidFill>
                  <a:schemeClr val="accent1"/>
                </a:solidFill>
                <a:latin typeface="幼圆" panose="02010509060101010101" pitchFamily="49" charset="-122"/>
                <a:ea typeface="幼圆" panose="02010509060101010101" pitchFamily="49" charset="-122"/>
              </a:rPr>
              <a:t>阅读收获</a:t>
            </a:r>
            <a:endParaRPr lang="zh-CN" altLang="en-US" sz="2400" b="1" spc="100" dirty="0">
              <a:solidFill>
                <a:schemeClr val="accent1"/>
              </a:solidFill>
              <a:latin typeface="幼圆" panose="02010509060101010101" pitchFamily="49" charset="-122"/>
              <a:ea typeface="幼圆" panose="02010509060101010101" pitchFamily="49" charset="-122"/>
            </a:endParaRPr>
          </a:p>
        </p:txBody>
      </p:sp>
      <p:sp>
        <p:nvSpPr>
          <p:cNvPr id="35" name="圆角矩形 34"/>
          <p:cNvSpPr/>
          <p:nvPr/>
        </p:nvSpPr>
        <p:spPr>
          <a:xfrm>
            <a:off x="6421755" y="2229485"/>
            <a:ext cx="1757045" cy="3594100"/>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400">
              <a:solidFill>
                <a:srgbClr val="FFFFFF"/>
              </a:solidFill>
              <a:latin typeface="Calibri" panose="020F0502020204030204"/>
              <a:ea typeface="幼圆" panose="02010509060101010101" pitchFamily="49" charset="-122"/>
            </a:endParaRPr>
          </a:p>
        </p:txBody>
      </p:sp>
      <p:grpSp>
        <p:nvGrpSpPr>
          <p:cNvPr id="45" name="组合 44"/>
          <p:cNvGrpSpPr/>
          <p:nvPr/>
        </p:nvGrpSpPr>
        <p:grpSpPr>
          <a:xfrm>
            <a:off x="4733925" y="4295775"/>
            <a:ext cx="1195070" cy="725867"/>
            <a:chOff x="8931338" y="2437732"/>
            <a:chExt cx="1010653" cy="726233"/>
          </a:xfrm>
        </p:grpSpPr>
        <p:sp>
          <p:nvSpPr>
            <p:cNvPr id="46" name="文本框 37"/>
            <p:cNvSpPr txBox="1"/>
            <p:nvPr/>
          </p:nvSpPr>
          <p:spPr>
            <a:xfrm>
              <a:off x="8931338" y="2437732"/>
              <a:ext cx="1010653" cy="645485"/>
            </a:xfrm>
            <a:prstGeom prst="rect">
              <a:avLst/>
            </a:prstGeom>
            <a:noFill/>
          </p:spPr>
          <p:txBody>
            <a:bodyPr wrap="square" rtlCol="0">
              <a:spAutoFit/>
            </a:bodyPr>
            <a:lstStyle/>
            <a:p>
              <a:pPr algn="ctr"/>
              <a:r>
                <a:rPr lang="en-US" altLang="zh-CN" sz="3600" dirty="0">
                  <a:solidFill>
                    <a:schemeClr val="tx1">
                      <a:lumMod val="65000"/>
                      <a:lumOff val="35000"/>
                    </a:schemeClr>
                  </a:solidFill>
                  <a:latin typeface="Impact" panose="020B0806030902050204" pitchFamily="34" charset="0"/>
                  <a:ea typeface="幼圆" panose="02010509060101010101" pitchFamily="49" charset="-122"/>
                </a:rPr>
                <a:t>02</a:t>
              </a:r>
              <a:endParaRPr lang="zh-CN" altLang="en-US" sz="3600" dirty="0">
                <a:solidFill>
                  <a:schemeClr val="tx1">
                    <a:lumMod val="65000"/>
                    <a:lumOff val="35000"/>
                  </a:schemeClr>
                </a:solidFill>
                <a:latin typeface="Impact" panose="020B0806030902050204" pitchFamily="34" charset="0"/>
                <a:ea typeface="幼圆" panose="02010509060101010101" pitchFamily="49" charset="-122"/>
              </a:endParaRPr>
            </a:p>
          </p:txBody>
        </p:sp>
        <p:sp>
          <p:nvSpPr>
            <p:cNvPr id="47" name="文本框 38"/>
            <p:cNvSpPr txBox="1"/>
            <p:nvPr/>
          </p:nvSpPr>
          <p:spPr>
            <a:xfrm>
              <a:off x="8931338" y="2908566"/>
              <a:ext cx="1010653" cy="255399"/>
            </a:xfrm>
            <a:prstGeom prst="rect">
              <a:avLst/>
            </a:prstGeom>
            <a:noFill/>
          </p:spPr>
          <p:txBody>
            <a:bodyPr wrap="square" rtlCol="0">
              <a:spAutoFit/>
            </a:bodyPr>
            <a:lstStyle/>
            <a:p>
              <a:pPr algn="ctr"/>
              <a:r>
                <a:rPr lang="zh-CN" altLang="en-US" sz="1065" dirty="0">
                  <a:solidFill>
                    <a:schemeClr val="tx1">
                      <a:lumMod val="65000"/>
                      <a:lumOff val="35000"/>
                    </a:schemeClr>
                  </a:solidFill>
                  <a:ea typeface="幼圆" panose="02010509060101010101" pitchFamily="49" charset="-122"/>
                </a:rPr>
                <a:t>添加文本内容</a:t>
              </a:r>
              <a:endParaRPr lang="zh-CN" altLang="en-US" sz="1065" dirty="0">
                <a:solidFill>
                  <a:schemeClr val="tx1">
                    <a:lumMod val="65000"/>
                    <a:lumOff val="35000"/>
                  </a:schemeClr>
                </a:solidFill>
                <a:ea typeface="幼圆" panose="02010509060101010101" pitchFamily="49" charset="-122"/>
              </a:endParaRPr>
            </a:p>
          </p:txBody>
        </p:sp>
      </p:grpSp>
      <p:sp>
        <p:nvSpPr>
          <p:cNvPr id="52" name="文本框 44"/>
          <p:cNvSpPr txBox="1"/>
          <p:nvPr/>
        </p:nvSpPr>
        <p:spPr bwMode="auto">
          <a:xfrm>
            <a:off x="119380" y="320040"/>
            <a:ext cx="4136390" cy="6368415"/>
          </a:xfrm>
          <a:prstGeom prst="rect">
            <a:avLst/>
          </a:prstGeom>
        </p:spPr>
        <p:style>
          <a:lnRef idx="2">
            <a:schemeClr val="accent2"/>
          </a:lnRef>
          <a:fillRef idx="1">
            <a:schemeClr val="lt1"/>
          </a:fillRef>
          <a:effectRef idx="0">
            <a:schemeClr val="accent2"/>
          </a:effectRef>
          <a:fontRef idx="minor">
            <a:schemeClr val="dk1"/>
          </a:fontRef>
        </p:style>
        <p:txBody>
          <a:bodyPr wrap="square" lIns="91416" tIns="45708" rIns="91416" bIns="45708">
            <a:spAutoFit/>
          </a:bodyPr>
          <a:lstStyle/>
          <a:p>
            <a:pPr marL="342900" indent="-342900" algn="l" fontAlgn="auto">
              <a:lnSpc>
                <a:spcPct val="100000"/>
              </a:lnSpc>
              <a:buFont typeface="Arial" panose="020B0604020202020204" pitchFamily="34" charset="0"/>
              <a:buChar char="•"/>
              <a:defRPr/>
            </a:pPr>
            <a:r>
              <a:rPr sz="2400">
                <a:latin typeface="Times New Roman" panose="02020603050405020304" charset="0"/>
                <a:ea typeface="宋体" panose="02010600030101010101" pitchFamily="2" charset="-122"/>
                <a:cs typeface="Times New Roman" panose="02020603050405020304" charset="0"/>
                <a:sym typeface="+mn-ea"/>
              </a:rPr>
              <a:t>I was </a:t>
            </a:r>
            <a:r>
              <a:rPr lang="en-US" sz="2400">
                <a:latin typeface="Times New Roman" panose="02020603050405020304" charset="0"/>
                <a:ea typeface="宋体" panose="02010600030101010101" pitchFamily="2" charset="-122"/>
                <a:cs typeface="Times New Roman" panose="02020603050405020304" charset="0"/>
                <a:sym typeface="+mn-ea"/>
              </a:rPr>
              <a:t>not only </a:t>
            </a:r>
            <a:r>
              <a:rPr sz="2400">
                <a:latin typeface="Times New Roman" panose="02020603050405020304" charset="0"/>
                <a:ea typeface="宋体" panose="02010600030101010101" pitchFamily="2" charset="-122"/>
                <a:cs typeface="Times New Roman" panose="02020603050405020304" charset="0"/>
                <a:sym typeface="+mn-ea"/>
              </a:rPr>
              <a:t>greatly impressed by the plot the author designed creatively, but the mix of two exotic cultures also kept me spellbound. </a:t>
            </a:r>
            <a:endParaRPr sz="2400">
              <a:latin typeface="Times New Roman" panose="02020603050405020304" charset="0"/>
              <a:ea typeface="宋体" panose="02010600030101010101" pitchFamily="2" charset="-122"/>
              <a:cs typeface="Times New Roman" panose="02020603050405020304" charset="0"/>
              <a:sym typeface="+mn-ea"/>
            </a:endParaRPr>
          </a:p>
          <a:p>
            <a:pPr marL="342900" indent="-342900" algn="l" fontAlgn="auto">
              <a:lnSpc>
                <a:spcPct val="100000"/>
              </a:lnSpc>
              <a:buFont typeface="Arial" panose="020B0604020202020204" pitchFamily="34" charset="0"/>
              <a:buChar char="•"/>
              <a:defRPr/>
            </a:pPr>
            <a:endParaRPr sz="2400">
              <a:latin typeface="Times New Roman" panose="02020603050405020304" charset="0"/>
              <a:ea typeface="宋体" panose="02010600030101010101" pitchFamily="2" charset="-122"/>
              <a:cs typeface="Times New Roman" panose="02020603050405020304" charset="0"/>
              <a:sym typeface="+mn-ea"/>
            </a:endParaRPr>
          </a:p>
          <a:p>
            <a:pPr marL="342900" indent="-342900" algn="l" fontAlgn="auto">
              <a:lnSpc>
                <a:spcPct val="100000"/>
              </a:lnSpc>
              <a:buFont typeface="Arial" panose="020B0604020202020204" pitchFamily="34" charset="0"/>
              <a:buChar char="•"/>
              <a:defRPr/>
            </a:pPr>
            <a:r>
              <a:rPr sz="2400">
                <a:solidFill>
                  <a:srgbClr val="160BA2"/>
                </a:solidFill>
                <a:latin typeface="Times New Roman" panose="02020603050405020304" charset="0"/>
                <a:ea typeface="宋体" panose="02010600030101010101" pitchFamily="2" charset="-122"/>
                <a:cs typeface="Times New Roman" panose="02020603050405020304" charset="0"/>
                <a:sym typeface="+mn-ea"/>
              </a:rPr>
              <a:t>The book not only exposed me to the diverse natural beauty of the country, it also offered me a new dimension in understanding your culture and the stories behind.</a:t>
            </a:r>
            <a:r>
              <a:rPr sz="2400">
                <a:solidFill>
                  <a:srgbClr val="160BA2"/>
                </a:solidFill>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cs typeface="Times New Roman" panose="02020603050405020304" charset="0"/>
                <a:sym typeface="+mn-ea"/>
              </a:rPr>
              <a:t> </a:t>
            </a:r>
            <a:endParaRPr sz="2400">
              <a:solidFill>
                <a:srgbClr val="160BA2"/>
              </a:solidFill>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cs typeface="Times New Roman" panose="02020603050405020304" charset="0"/>
              <a:sym typeface="+mn-ea"/>
            </a:endParaRPr>
          </a:p>
          <a:p>
            <a:pPr indent="0" algn="l" fontAlgn="auto">
              <a:lnSpc>
                <a:spcPct val="100000"/>
              </a:lnSpc>
              <a:buFont typeface="Arial" panose="020B0604020202020204" pitchFamily="34" charset="0"/>
              <a:buNone/>
              <a:defRPr/>
            </a:pPr>
            <a:endParaRPr sz="2400">
              <a:solidFill>
                <a:srgbClr val="160BA2"/>
              </a:solidFill>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cs typeface="Times New Roman" panose="02020603050405020304" charset="0"/>
              <a:sym typeface="+mn-ea"/>
            </a:endParaRPr>
          </a:p>
          <a:p>
            <a:pPr marL="342900" indent="-342900" algn="l" fontAlgn="auto">
              <a:lnSpc>
                <a:spcPct val="100000"/>
              </a:lnSpc>
              <a:buFont typeface="Arial" panose="020B0604020202020204" pitchFamily="34" charset="0"/>
              <a:buChar char="•"/>
              <a:defRPr/>
            </a:pPr>
            <a:r>
              <a:rPr lang="en-US" sz="2400">
                <a:solidFill>
                  <a:srgbClr val="C00000"/>
                </a:solidFill>
                <a:latin typeface="Times New Roman" panose="02020603050405020304" charset="0"/>
                <a:ea typeface="宋体" panose="02010600030101010101" pitchFamily="2" charset="-122"/>
                <a:cs typeface="Times New Roman" panose="02020603050405020304" charset="0"/>
                <a:sym typeface="+mn-ea"/>
              </a:rPr>
              <a:t>T</a:t>
            </a:r>
            <a:r>
              <a:rPr sz="2400">
                <a:solidFill>
                  <a:srgbClr val="C00000"/>
                </a:solidFill>
                <a:latin typeface="Times New Roman" panose="02020603050405020304" charset="0"/>
                <a:ea typeface="宋体" panose="02010600030101010101" pitchFamily="2" charset="-122"/>
                <a:cs typeface="Times New Roman" panose="02020603050405020304" charset="0"/>
                <a:sym typeface="+mn-ea"/>
              </a:rPr>
              <a:t>he mix of two exotic cultures also kept me spellbound.</a:t>
            </a:r>
            <a:endParaRPr lang="en-US" altLang="zh-CN" sz="2400" spc="100" dirty="0">
              <a:solidFill>
                <a:srgbClr val="C00000"/>
              </a:solidFill>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cs typeface="Times New Roman" panose="02020603050405020304" charset="0"/>
              <a:sym typeface="+mn-ea"/>
            </a:endParaRPr>
          </a:p>
        </p:txBody>
      </p:sp>
      <p:pic>
        <p:nvPicPr>
          <p:cNvPr id="53" name="图片 5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flipV="1">
            <a:off x="-1049026" y="663573"/>
            <a:ext cx="2485131" cy="865189"/>
          </a:xfrm>
          <a:prstGeom prst="rect">
            <a:avLst/>
          </a:prstGeom>
        </p:spPr>
      </p:pic>
      <p:pic>
        <p:nvPicPr>
          <p:cNvPr id="54" name="图片 5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10684564" y="664232"/>
            <a:ext cx="2485131" cy="863871"/>
          </a:xfrm>
          <a:prstGeom prst="rect">
            <a:avLst/>
          </a:prstGeom>
        </p:spPr>
      </p:pic>
      <p:sp>
        <p:nvSpPr>
          <p:cNvPr id="55" name="TextBox 76"/>
          <p:cNvSpPr txBox="1"/>
          <p:nvPr/>
        </p:nvSpPr>
        <p:spPr>
          <a:xfrm>
            <a:off x="3897610" y="319733"/>
            <a:ext cx="5449810" cy="645160"/>
          </a:xfrm>
          <a:prstGeom prst="rect">
            <a:avLst/>
          </a:prstGeom>
          <a:noFill/>
          <a:effectLst/>
        </p:spPr>
        <p:txBody>
          <a:bodyPr wrap="square" rtlCol="0">
            <a:spAutoFit/>
          </a:bodyPr>
          <a:lstStyle/>
          <a:p>
            <a:pPr algn="ctr"/>
            <a:r>
              <a:rPr lang="zh-CN" altLang="en-US" sz="3600" b="1" dirty="0" smtClean="0">
                <a:ln>
                  <a:solidFill>
                    <a:srgbClr val="160BA2"/>
                  </a:solidFill>
                </a:ln>
                <a:solidFill>
                  <a:schemeClr val="accent1"/>
                </a:solidFill>
                <a:latin typeface="幼圆" panose="02010509060101010101" pitchFamily="49" charset="-122"/>
                <a:ea typeface="幼圆" panose="02010509060101010101" pitchFamily="49" charset="-122"/>
              </a:rPr>
              <a:t>写作支架搭建</a:t>
            </a:r>
            <a:endParaRPr lang="zh-CN" altLang="en-US" sz="3600" b="1" dirty="0" smtClean="0">
              <a:ln>
                <a:solidFill>
                  <a:srgbClr val="160BA2"/>
                </a:solidFill>
              </a:ln>
              <a:solidFill>
                <a:schemeClr val="accent1"/>
              </a:solidFill>
              <a:latin typeface="幼圆" panose="02010509060101010101" pitchFamily="49" charset="-122"/>
              <a:ea typeface="幼圆" panose="02010509060101010101" pitchFamily="49" charset="-122"/>
            </a:endParaRPr>
          </a:p>
        </p:txBody>
      </p:sp>
      <p:sp>
        <p:nvSpPr>
          <p:cNvPr id="2" name="文本框 44"/>
          <p:cNvSpPr txBox="1"/>
          <p:nvPr/>
        </p:nvSpPr>
        <p:spPr bwMode="auto">
          <a:xfrm>
            <a:off x="8340090" y="636270"/>
            <a:ext cx="3725545" cy="5999480"/>
          </a:xfrm>
          <a:prstGeom prst="rect">
            <a:avLst/>
          </a:prstGeom>
        </p:spPr>
        <p:style>
          <a:lnRef idx="2">
            <a:schemeClr val="accent2"/>
          </a:lnRef>
          <a:fillRef idx="1">
            <a:schemeClr val="lt1"/>
          </a:fillRef>
          <a:effectRef idx="0">
            <a:schemeClr val="accent2"/>
          </a:effectRef>
          <a:fontRef idx="minor">
            <a:schemeClr val="dk1"/>
          </a:fontRef>
        </p:style>
        <p:txBody>
          <a:bodyPr wrap="square" lIns="91416" tIns="45708" rIns="91416" bIns="45708">
            <a:spAutoFit/>
          </a:bodyPr>
          <a:p>
            <a:pPr marL="342900" indent="-342900" algn="l" fontAlgn="auto">
              <a:lnSpc>
                <a:spcPct val="100000"/>
              </a:lnSpc>
              <a:buFont typeface="Arial" panose="020B0604020202020204" pitchFamily="34" charset="0"/>
              <a:buChar char="•"/>
              <a:defRPr/>
            </a:pPr>
            <a:r>
              <a:rPr sz="2400">
                <a:latin typeface="Times New Roman" panose="02020603050405020304" charset="0"/>
                <a:ea typeface="宋体" panose="02010600030101010101" pitchFamily="2" charset="-122"/>
                <a:cs typeface="Times New Roman" panose="02020603050405020304" charset="0"/>
                <a:sym typeface="+mn-ea"/>
              </a:rPr>
              <a:t>what touched my heart most was the cross-cultural bond developed between the two boys</a:t>
            </a:r>
            <a:r>
              <a:rPr lang="en-US" sz="2400">
                <a:latin typeface="Times New Roman" panose="02020603050405020304" charset="0"/>
                <a:ea typeface="宋体" panose="02010600030101010101" pitchFamily="2" charset="-122"/>
                <a:cs typeface="Times New Roman" panose="02020603050405020304" charset="0"/>
                <a:sym typeface="+mn-ea"/>
              </a:rPr>
              <a:t>.</a:t>
            </a:r>
            <a:endParaRPr lang="en-US" sz="2400">
              <a:latin typeface="Times New Roman" panose="02020603050405020304" charset="0"/>
              <a:ea typeface="宋体" panose="02010600030101010101" pitchFamily="2" charset="-122"/>
              <a:cs typeface="Times New Roman" panose="02020603050405020304" charset="0"/>
              <a:sym typeface="+mn-ea"/>
            </a:endParaRPr>
          </a:p>
          <a:p>
            <a:pPr indent="0" algn="l" fontAlgn="auto">
              <a:lnSpc>
                <a:spcPct val="100000"/>
              </a:lnSpc>
              <a:buFont typeface="Arial" panose="020B0604020202020204" pitchFamily="34" charset="0"/>
              <a:buNone/>
              <a:defRPr/>
            </a:pPr>
            <a:endParaRPr lang="zh-CN" altLang="en-US" sz="2400">
              <a:solidFill>
                <a:schemeClr val="tx1"/>
              </a:solidFill>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cs typeface="Times New Roman" panose="02020603050405020304" charset="0"/>
              <a:sym typeface="+mn-ea"/>
            </a:endParaRPr>
          </a:p>
          <a:p>
            <a:pPr marL="342900" indent="-342900" algn="l" fontAlgn="auto">
              <a:lnSpc>
                <a:spcPct val="100000"/>
              </a:lnSpc>
              <a:buFont typeface="Arial" panose="020B0604020202020204" pitchFamily="34" charset="0"/>
              <a:buChar char="•"/>
              <a:defRPr/>
            </a:pPr>
            <a:r>
              <a:rPr sz="2400">
                <a:solidFill>
                  <a:srgbClr val="160BA2"/>
                </a:solidFill>
                <a:latin typeface="Times New Roman" panose="02020603050405020304" charset="0"/>
                <a:ea typeface="宋体" panose="02010600030101010101" pitchFamily="2" charset="-122"/>
                <a:cs typeface="Times New Roman" panose="02020603050405020304" charset="0"/>
                <a:sym typeface="+mn-ea"/>
              </a:rPr>
              <a:t>And, of course, my English proficiency has noticeably improved as well.</a:t>
            </a:r>
            <a:endParaRPr sz="2400">
              <a:solidFill>
                <a:srgbClr val="160BA2"/>
              </a:solidFill>
              <a:latin typeface="Times New Roman" panose="02020603050405020304" charset="0"/>
              <a:ea typeface="宋体" panose="02010600030101010101" pitchFamily="2" charset="-122"/>
              <a:cs typeface="Times New Roman" panose="02020603050405020304" charset="0"/>
              <a:sym typeface="+mn-ea"/>
            </a:endParaRPr>
          </a:p>
          <a:p>
            <a:pPr indent="0" algn="l" fontAlgn="auto">
              <a:lnSpc>
                <a:spcPct val="100000"/>
              </a:lnSpc>
              <a:buFont typeface="Arial" panose="020B0604020202020204" pitchFamily="34" charset="0"/>
              <a:buNone/>
              <a:defRPr/>
            </a:pPr>
            <a:endParaRPr sz="2400">
              <a:solidFill>
                <a:srgbClr val="160BA2"/>
              </a:solidFill>
              <a:latin typeface="Times New Roman" panose="02020603050405020304" charset="0"/>
              <a:ea typeface="宋体" panose="02010600030101010101" pitchFamily="2" charset="-122"/>
              <a:cs typeface="Times New Roman" panose="02020603050405020304" charset="0"/>
              <a:sym typeface="+mn-ea"/>
            </a:endParaRPr>
          </a:p>
          <a:p>
            <a:pPr marL="342900" indent="-342900" algn="l" fontAlgn="auto">
              <a:lnSpc>
                <a:spcPct val="100000"/>
              </a:lnSpc>
              <a:buFont typeface="Arial" panose="020B0604020202020204" pitchFamily="34" charset="0"/>
              <a:buChar char="•"/>
              <a:defRPr/>
            </a:pPr>
            <a:r>
              <a:rPr lang="en-US" sz="2400">
                <a:solidFill>
                  <a:srgbClr val="C00000"/>
                </a:solidFill>
                <a:latin typeface="Times New Roman" panose="02020603050405020304" charset="0"/>
                <a:ea typeface="宋体" panose="02010600030101010101" pitchFamily="2" charset="-122"/>
                <a:cs typeface="Times New Roman" panose="02020603050405020304" charset="0"/>
                <a:sym typeface="+mn-ea"/>
              </a:rPr>
              <a:t>T</a:t>
            </a:r>
            <a:r>
              <a:rPr sz="2400">
                <a:solidFill>
                  <a:srgbClr val="C00000"/>
                </a:solidFill>
                <a:latin typeface="Times New Roman" panose="02020603050405020304" charset="0"/>
                <a:ea typeface="宋体" panose="02010600030101010101" pitchFamily="2" charset="-122"/>
                <a:cs typeface="Times New Roman" panose="02020603050405020304" charset="0"/>
                <a:sym typeface="+mn-ea"/>
              </a:rPr>
              <a:t>h</a:t>
            </a:r>
            <a:r>
              <a:rPr lang="en-US" sz="2400">
                <a:solidFill>
                  <a:srgbClr val="C00000"/>
                </a:solidFill>
                <a:latin typeface="Times New Roman" panose="02020603050405020304" charset="0"/>
                <a:ea typeface="宋体" panose="02010600030101010101" pitchFamily="2" charset="-122"/>
                <a:cs typeface="Times New Roman" panose="02020603050405020304" charset="0"/>
                <a:sym typeface="+mn-ea"/>
              </a:rPr>
              <a:t>e</a:t>
            </a:r>
            <a:r>
              <a:rPr sz="2400">
                <a:solidFill>
                  <a:srgbClr val="C00000"/>
                </a:solidFill>
                <a:latin typeface="Times New Roman" panose="02020603050405020304" charset="0"/>
                <a:ea typeface="宋体" panose="02010600030101010101" pitchFamily="2" charset="-122"/>
                <a:cs typeface="Times New Roman" panose="02020603050405020304" charset="0"/>
                <a:sym typeface="+mn-ea"/>
              </a:rPr>
              <a:t> book made me well acquainted with a splendid culture of English, which laid a solid foundation for my English learning.</a:t>
            </a:r>
            <a:endParaRPr lang="en-US" altLang="zh-CN" sz="2400">
              <a:solidFill>
                <a:srgbClr val="C00000"/>
              </a:solidFill>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cs typeface="Times New Roman" panose="02020603050405020304" charset="0"/>
              <a:sym typeface="+mn-ea"/>
            </a:endParaRPr>
          </a:p>
        </p:txBody>
      </p:sp>
      <p:sp>
        <p:nvSpPr>
          <p:cNvPr id="4" name="文本框 3"/>
          <p:cNvSpPr txBox="1"/>
          <p:nvPr/>
        </p:nvSpPr>
        <p:spPr>
          <a:xfrm>
            <a:off x="6448425" y="3152140"/>
            <a:ext cx="1703705" cy="2306955"/>
          </a:xfrm>
          <a:prstGeom prst="rect">
            <a:avLst/>
          </a:prstGeom>
          <a:noFill/>
        </p:spPr>
        <p:txBody>
          <a:bodyPr wrap="square" rtlCol="0">
            <a:spAutoFit/>
          </a:bodyPr>
          <a:p>
            <a:r>
              <a:rPr lang="zh-CN" altLang="en-US" sz="2400">
                <a:solidFill>
                  <a:srgbClr val="160BA2"/>
                </a:solidFill>
              </a:rPr>
              <a:t>聚焦元素</a:t>
            </a:r>
            <a:r>
              <a:rPr lang="zh-CN" altLang="en-US" sz="2400"/>
              <a:t>：</a:t>
            </a:r>
            <a:endParaRPr lang="zh-CN" altLang="en-US" sz="2400"/>
          </a:p>
          <a:p>
            <a:pPr marL="285750" indent="-285750">
              <a:buFont typeface="Wingdings" panose="05000000000000000000" charset="0"/>
              <a:buChar char="Ø"/>
            </a:pPr>
            <a:r>
              <a:rPr lang="zh-CN" altLang="en-US" sz="2400"/>
              <a:t>英语</a:t>
            </a:r>
            <a:endParaRPr lang="zh-CN" altLang="en-US" sz="2400"/>
          </a:p>
          <a:p>
            <a:pPr marL="285750" indent="-285750">
              <a:buFont typeface="Wingdings" panose="05000000000000000000" charset="0"/>
              <a:buChar char="Ø"/>
            </a:pPr>
            <a:r>
              <a:rPr lang="zh-CN" altLang="en-US" sz="2400"/>
              <a:t>读物</a:t>
            </a:r>
            <a:r>
              <a:rPr lang="en-US" altLang="zh-CN" sz="2400">
                <a:latin typeface="Times New Roman" panose="02020603050405020304" charset="0"/>
                <a:cs typeface="Times New Roman" panose="02020603050405020304" charset="0"/>
              </a:rPr>
              <a:t>(plot, main idea, message)</a:t>
            </a:r>
            <a:endParaRPr lang="zh-CN" altLang="en-US" sz="2400"/>
          </a:p>
          <a:p>
            <a:pPr marL="285750" indent="-285750">
              <a:buFont typeface="Wingdings" panose="05000000000000000000" charset="0"/>
              <a:buChar char="Ø"/>
            </a:pPr>
            <a:r>
              <a:rPr lang="zh-CN" altLang="en-US" sz="2400"/>
              <a:t>文化</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 calcmode="lin" valueType="num">
                                      <p:cBhvr additive="base">
                                        <p:cTn id="11"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diamond(in)">
                                      <p:cBhvr>
                                        <p:cTn id="17" dur="2000"/>
                                        <p:tgtEl>
                                          <p:spTgt spid="5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52">
                                            <p:txEl>
                                              <p:pRg st="4" end="4"/>
                                            </p:txEl>
                                          </p:spTgt>
                                        </p:tgtEl>
                                        <p:attrNameLst>
                                          <p:attrName>style.visibility</p:attrName>
                                        </p:attrNameLst>
                                      </p:cBhvr>
                                      <p:to>
                                        <p:strVal val="visible"/>
                                      </p:to>
                                    </p:set>
                                    <p:animEffect transition="in" filter="strips(downLeft)">
                                      <p:cBhvr>
                                        <p:cTn id="22" dur="500"/>
                                        <p:tgtEl>
                                          <p:spTgt spid="5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diamond(in)">
                                      <p:cBhvr>
                                        <p:cTn id="31" dur="2000"/>
                                        <p:tgtEl>
                                          <p:spTgt spid="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 calcmode="lin" valueType="num">
                                      <p:cBhvr additive="base">
                                        <p:cTn id="36"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35" grpId="0" bldLvl="0" animBg="1"/>
      <p:bldP spid="52" grpId="0" bldLvl="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flipV="1">
            <a:off x="-3309350" y="1836751"/>
            <a:ext cx="7681763" cy="2674375"/>
          </a:xfrm>
          <a:prstGeom prst="rect">
            <a:avLst/>
          </a:prstGeom>
        </p:spPr>
      </p:pic>
      <p:sp>
        <p:nvSpPr>
          <p:cNvPr id="2" name="文本框 1"/>
          <p:cNvSpPr txBox="1"/>
          <p:nvPr/>
        </p:nvSpPr>
        <p:spPr>
          <a:xfrm>
            <a:off x="1494155" y="866775"/>
            <a:ext cx="10173970" cy="5692775"/>
          </a:xfrm>
          <a:prstGeom prst="rect">
            <a:avLst/>
          </a:prstGeom>
          <a:noFill/>
        </p:spPr>
        <p:txBody>
          <a:bodyPr wrap="square" rtlCol="0">
            <a:spAutoFit/>
          </a:bodyPr>
          <a:p>
            <a:r>
              <a:rPr sz="2800" b="1">
                <a:solidFill>
                  <a:srgbClr val="C00000"/>
                </a:solidFill>
                <a:latin typeface="Times New Roman" panose="02020603050405020304" charset="0"/>
                <a:ea typeface="宋体" panose="02010600030101010101" pitchFamily="2" charset="-122"/>
                <a:cs typeface="Times New Roman" panose="02020603050405020304" charset="0"/>
              </a:rPr>
              <a:t>参考范文：</a:t>
            </a:r>
            <a:endParaRPr sz="2800" b="1">
              <a:solidFill>
                <a:srgbClr val="C00000"/>
              </a:solidFill>
              <a:latin typeface="Times New Roman" panose="02020603050405020304" charset="0"/>
              <a:ea typeface="宋体" panose="02010600030101010101" pitchFamily="2" charset="-122"/>
              <a:cs typeface="Times New Roman" panose="02020603050405020304" charset="0"/>
            </a:endParaRPr>
          </a:p>
          <a:p>
            <a:r>
              <a:rPr sz="2800">
                <a:latin typeface="Times New Roman" panose="02020603050405020304" charset="0"/>
                <a:ea typeface="宋体" panose="02010600030101010101" pitchFamily="2" charset="-122"/>
                <a:cs typeface="Times New Roman" panose="02020603050405020304" charset="0"/>
              </a:rPr>
              <a:t>Dear Philip,</a:t>
            </a:r>
            <a:endParaRPr sz="2800">
              <a:latin typeface="Times New Roman" panose="02020603050405020304" charset="0"/>
              <a:ea typeface="宋体" panose="02010600030101010101" pitchFamily="2" charset="-122"/>
              <a:cs typeface="Times New Roman" panose="02020603050405020304" charset="0"/>
            </a:endParaRPr>
          </a:p>
          <a:p>
            <a:r>
              <a:rPr sz="2800">
                <a:latin typeface="Times New Roman" panose="02020603050405020304" charset="0"/>
                <a:ea typeface="宋体" panose="02010600030101010101" pitchFamily="2" charset="-122"/>
                <a:cs typeface="Times New Roman" panose="02020603050405020304" charset="0"/>
              </a:rPr>
              <a:t>   </a:t>
            </a:r>
            <a:r>
              <a:rPr lang="en-US" sz="2800">
                <a:latin typeface="Times New Roman" panose="02020603050405020304" charset="0"/>
                <a:ea typeface="宋体" panose="02010600030101010101" pitchFamily="2" charset="-122"/>
                <a:cs typeface="Times New Roman" panose="02020603050405020304" charset="0"/>
              </a:rPr>
              <a:t> </a:t>
            </a:r>
            <a:r>
              <a:rPr sz="2800">
                <a:latin typeface="Times New Roman" panose="02020603050405020304" charset="0"/>
                <a:ea typeface="宋体" panose="02010600030101010101" pitchFamily="2" charset="-122"/>
                <a:cs typeface="Times New Roman" panose="02020603050405020304" charset="0"/>
              </a:rPr>
              <a:t>I'm writing to express my heartfelt gratitude for the English original novel you mailed to me.</a:t>
            </a:r>
            <a:endParaRPr sz="2800">
              <a:latin typeface="Times New Roman" panose="02020603050405020304" charset="0"/>
              <a:ea typeface="宋体" panose="02010600030101010101" pitchFamily="2" charset="-122"/>
              <a:cs typeface="Times New Roman" panose="02020603050405020304" charset="0"/>
            </a:endParaRPr>
          </a:p>
          <a:p>
            <a:r>
              <a:rPr lang="en-US" sz="2800">
                <a:latin typeface="Times New Roman" panose="02020603050405020304" charset="0"/>
                <a:ea typeface="宋体" panose="02010600030101010101" pitchFamily="2" charset="-122"/>
                <a:cs typeface="Times New Roman" panose="02020603050405020304" charset="0"/>
              </a:rPr>
              <a:t>   </a:t>
            </a:r>
            <a:r>
              <a:rPr sz="2800">
                <a:latin typeface="Times New Roman" panose="02020603050405020304" charset="0"/>
                <a:ea typeface="宋体" panose="02010600030101010101" pitchFamily="2" charset="-122"/>
                <a:cs typeface="Times New Roman" panose="02020603050405020304" charset="0"/>
              </a:rPr>
              <a:t> I benefited a lot from The Little Prince, which is a fairy tale for both children and adults. I was deeply moved by the prince’s attitude towards the world, which brought my inner sincerity and pure innocence back. Moreover, this book made me well acquainted with a splendid culture of English, which laid a solid foundation for my English learning.</a:t>
            </a:r>
            <a:endParaRPr sz="2800">
              <a:latin typeface="Times New Roman" panose="02020603050405020304" charset="0"/>
              <a:ea typeface="宋体" panose="02010600030101010101" pitchFamily="2" charset="-122"/>
              <a:cs typeface="Times New Roman" panose="02020603050405020304" charset="0"/>
            </a:endParaRPr>
          </a:p>
          <a:p>
            <a:r>
              <a:rPr sz="2800">
                <a:latin typeface="Times New Roman" panose="02020603050405020304" charset="0"/>
                <a:ea typeface="宋体" panose="02010600030101010101" pitchFamily="2" charset="-122"/>
                <a:cs typeface="Times New Roman" panose="02020603050405020304" charset="0"/>
              </a:rPr>
              <a:t>   Thank you again for your generous present.                                           </a:t>
            </a:r>
            <a:r>
              <a:rPr lang="en-US" sz="2800">
                <a:latin typeface="Times New Roman" panose="02020603050405020304" charset="0"/>
                <a:ea typeface="宋体" panose="02010600030101010101" pitchFamily="2" charset="-122"/>
                <a:cs typeface="Times New Roman" panose="02020603050405020304" charset="0"/>
              </a:rPr>
              <a:t>                       </a:t>
            </a:r>
            <a:endParaRPr lang="en-US" sz="2800">
              <a:latin typeface="Times New Roman" panose="02020603050405020304" charset="0"/>
              <a:ea typeface="宋体" panose="02010600030101010101" pitchFamily="2" charset="-122"/>
              <a:cs typeface="Times New Roman" panose="02020603050405020304" charset="0"/>
            </a:endParaRPr>
          </a:p>
          <a:p>
            <a:r>
              <a:rPr lang="en-US" sz="2800">
                <a:latin typeface="Times New Roman" panose="02020603050405020304" charset="0"/>
                <a:ea typeface="宋体" panose="02010600030101010101" pitchFamily="2" charset="-122"/>
                <a:cs typeface="Times New Roman" panose="02020603050405020304" charset="0"/>
              </a:rPr>
              <a:t>                                                                               </a:t>
            </a:r>
            <a:r>
              <a:rPr sz="2800">
                <a:latin typeface="Times New Roman" panose="02020603050405020304" charset="0"/>
                <a:ea typeface="宋体" panose="02010600030101010101" pitchFamily="2" charset="-122"/>
                <a:cs typeface="Times New Roman" panose="02020603050405020304" charset="0"/>
              </a:rPr>
              <a:t>Yours,</a:t>
            </a:r>
            <a:endParaRPr sz="2800">
              <a:latin typeface="Times New Roman" panose="02020603050405020304" charset="0"/>
              <a:ea typeface="宋体" panose="02010600030101010101" pitchFamily="2" charset="-122"/>
              <a:cs typeface="Times New Roman" panose="02020603050405020304" charset="0"/>
            </a:endParaRPr>
          </a:p>
          <a:p>
            <a:r>
              <a:rPr sz="2800">
                <a:latin typeface="Times New Roman" panose="02020603050405020304" charset="0"/>
                <a:ea typeface="宋体" panose="02010600030101010101" pitchFamily="2" charset="-122"/>
                <a:cs typeface="Times New Roman" panose="02020603050405020304" charset="0"/>
              </a:rPr>
              <a:t>                                                </a:t>
            </a:r>
            <a:r>
              <a:rPr lang="en-US" sz="2800">
                <a:latin typeface="Times New Roman" panose="02020603050405020304" charset="0"/>
                <a:ea typeface="宋体" panose="02010600030101010101" pitchFamily="2" charset="-122"/>
                <a:cs typeface="Times New Roman" panose="02020603050405020304" charset="0"/>
              </a:rPr>
              <a:t>                                </a:t>
            </a:r>
            <a:r>
              <a:rPr sz="2800">
                <a:latin typeface="Times New Roman" panose="02020603050405020304" charset="0"/>
                <a:ea typeface="宋体" panose="02010600030101010101" pitchFamily="2" charset="-122"/>
                <a:cs typeface="Times New Roman" panose="02020603050405020304" charset="0"/>
              </a:rPr>
              <a:t>Li Hua</a:t>
            </a:r>
            <a:endParaRPr sz="2800">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0800000">
            <a:off x="4818650" y="4602811"/>
            <a:ext cx="7681763" cy="2674375"/>
          </a:xfrm>
          <a:prstGeom prst="rect">
            <a:avLst/>
          </a:prstGeom>
        </p:spPr>
      </p:pic>
      <p:sp>
        <p:nvSpPr>
          <p:cNvPr id="2" name="文本框 1"/>
          <p:cNvSpPr txBox="1"/>
          <p:nvPr/>
        </p:nvSpPr>
        <p:spPr>
          <a:xfrm>
            <a:off x="367665" y="625475"/>
            <a:ext cx="11058525" cy="5262245"/>
          </a:xfrm>
          <a:prstGeom prst="rect">
            <a:avLst/>
          </a:prstGeom>
          <a:noFill/>
        </p:spPr>
        <p:txBody>
          <a:bodyPr wrap="square" rtlCol="0">
            <a:spAutoFit/>
          </a:bodyPr>
          <a:p>
            <a:r>
              <a:rPr lang="zh-CN" sz="2800" b="1">
                <a:solidFill>
                  <a:srgbClr val="C00000"/>
                </a:solidFill>
                <a:latin typeface="Times New Roman" panose="02020603050405020304" charset="0"/>
                <a:ea typeface="宋体" panose="02010600030101010101" pitchFamily="2" charset="-122"/>
                <a:cs typeface="Times New Roman" panose="02020603050405020304" charset="0"/>
              </a:rPr>
              <a:t>下水作文</a:t>
            </a:r>
            <a:r>
              <a:rPr lang="en-US" altLang="zh-CN" sz="2800" b="1">
                <a:solidFill>
                  <a:srgbClr val="C00000"/>
                </a:solidFill>
                <a:latin typeface="Times New Roman" panose="02020603050405020304" charset="0"/>
                <a:ea typeface="宋体" panose="02010600030101010101" pitchFamily="2" charset="-122"/>
                <a:cs typeface="Times New Roman" panose="02020603050405020304" charset="0"/>
              </a:rPr>
              <a:t>1</a:t>
            </a:r>
            <a:r>
              <a:rPr sz="2800" b="1">
                <a:solidFill>
                  <a:srgbClr val="C00000"/>
                </a:solidFill>
                <a:latin typeface="Times New Roman" panose="02020603050405020304" charset="0"/>
                <a:ea typeface="宋体" panose="02010600030101010101" pitchFamily="2" charset="-122"/>
                <a:cs typeface="Times New Roman" panose="02020603050405020304" charset="0"/>
              </a:rPr>
              <a:t>：</a:t>
            </a:r>
            <a:endParaRPr sz="2800" b="1">
              <a:solidFill>
                <a:srgbClr val="C00000"/>
              </a:solidFill>
              <a:latin typeface="Times New Roman" panose="02020603050405020304" charset="0"/>
              <a:ea typeface="宋体" panose="02010600030101010101" pitchFamily="2" charset="-122"/>
              <a:cs typeface="Times New Roman" panose="02020603050405020304" charset="0"/>
            </a:endParaRPr>
          </a:p>
          <a:p>
            <a:r>
              <a:rPr sz="2800">
                <a:latin typeface="Times New Roman" panose="02020603050405020304" charset="0"/>
                <a:ea typeface="宋体" panose="02010600030101010101" pitchFamily="2" charset="-122"/>
                <a:cs typeface="Times New Roman" panose="02020603050405020304" charset="0"/>
              </a:rPr>
              <a:t>Dear Philip,</a:t>
            </a:r>
            <a:endParaRPr sz="2800">
              <a:latin typeface="Times New Roman" panose="02020603050405020304" charset="0"/>
              <a:ea typeface="宋体" panose="02010600030101010101" pitchFamily="2" charset="-122"/>
              <a:cs typeface="Times New Roman" panose="02020603050405020304" charset="0"/>
            </a:endParaRPr>
          </a:p>
          <a:p>
            <a:r>
              <a:rPr sz="2800">
                <a:latin typeface="Times New Roman" panose="02020603050405020304" charset="0"/>
                <a:ea typeface="宋体" panose="02010600030101010101" pitchFamily="2" charset="-122"/>
                <a:cs typeface="Times New Roman" panose="02020603050405020304" charset="0"/>
              </a:rPr>
              <a:t>   </a:t>
            </a:r>
            <a:r>
              <a:rPr lang="en-US" sz="2800">
                <a:latin typeface="Times New Roman" panose="02020603050405020304" charset="0"/>
                <a:ea typeface="宋体" panose="02010600030101010101" pitchFamily="2" charset="-122"/>
                <a:cs typeface="Times New Roman" panose="02020603050405020304" charset="0"/>
              </a:rPr>
              <a:t> </a:t>
            </a:r>
            <a:r>
              <a:rPr sz="2800">
                <a:latin typeface="Times New Roman" panose="02020603050405020304" charset="0"/>
                <a:ea typeface="宋体" panose="02010600030101010101" pitchFamily="2" charset="-122"/>
                <a:cs typeface="Times New Roman" panose="02020603050405020304" charset="0"/>
              </a:rPr>
              <a:t>I’m writing to express my gratitude for the book “Family Album: UK” you posted/ mailed me and I’d like to share my reading experience with you.  </a:t>
            </a:r>
            <a:endParaRPr sz="2800">
              <a:latin typeface="Times New Roman" panose="02020603050405020304" charset="0"/>
              <a:ea typeface="宋体" panose="02010600030101010101" pitchFamily="2" charset="-122"/>
              <a:cs typeface="Times New Roman" panose="02020603050405020304" charset="0"/>
            </a:endParaRPr>
          </a:p>
          <a:p>
            <a:r>
              <a:rPr sz="2800">
                <a:latin typeface="Times New Roman" panose="02020603050405020304" charset="0"/>
                <a:ea typeface="宋体" panose="02010600030101010101" pitchFamily="2" charset="-122"/>
                <a:cs typeface="Times New Roman" panose="02020603050405020304" charset="0"/>
              </a:rPr>
              <a:t>  </a:t>
            </a:r>
            <a:r>
              <a:rPr lang="en-US" sz="2800">
                <a:latin typeface="Times New Roman" panose="02020603050405020304" charset="0"/>
                <a:ea typeface="宋体" panose="02010600030101010101" pitchFamily="2" charset="-122"/>
                <a:cs typeface="Times New Roman" panose="02020603050405020304" charset="0"/>
              </a:rPr>
              <a:t> </a:t>
            </a:r>
            <a:r>
              <a:rPr sz="2800">
                <a:latin typeface="Times New Roman" panose="02020603050405020304" charset="0"/>
                <a:ea typeface="宋体" panose="02010600030101010101" pitchFamily="2" charset="-122"/>
                <a:cs typeface="Times New Roman" panose="02020603050405020304" charset="0"/>
              </a:rPr>
              <a:t>The moment/instant I got the book, I was totally immersed in what it presented (and found it hard to put it down). The book not only exposed me to the diverse natural beauty of the country, it also offered me a new dimension in understanding your culture and the stories behind. And, of course, my English proficiency has noticeably improved as well. </a:t>
            </a:r>
            <a:endParaRPr sz="2800">
              <a:latin typeface="Times New Roman" panose="02020603050405020304" charset="0"/>
              <a:ea typeface="宋体" panose="02010600030101010101" pitchFamily="2" charset="-122"/>
              <a:cs typeface="Times New Roman" panose="02020603050405020304" charset="0"/>
            </a:endParaRPr>
          </a:p>
          <a:p>
            <a:r>
              <a:rPr sz="2800">
                <a:latin typeface="Times New Roman" panose="02020603050405020304" charset="0"/>
                <a:ea typeface="宋体" panose="02010600030101010101" pitchFamily="2" charset="-122"/>
                <a:cs typeface="Times New Roman" panose="02020603050405020304" charset="0"/>
              </a:rPr>
              <a:t>   Thanks again for your present/gift.                                          </a:t>
            </a:r>
            <a:r>
              <a:rPr lang="en-US" sz="2800">
                <a:latin typeface="Times New Roman" panose="02020603050405020304" charset="0"/>
                <a:ea typeface="宋体" panose="02010600030101010101" pitchFamily="2" charset="-122"/>
                <a:cs typeface="Times New Roman" panose="02020603050405020304" charset="0"/>
              </a:rPr>
              <a:t>                       </a:t>
            </a:r>
            <a:endParaRPr lang="en-US" sz="2800">
              <a:latin typeface="Times New Roman" panose="02020603050405020304" charset="0"/>
              <a:ea typeface="宋体" panose="02010600030101010101" pitchFamily="2" charset="-122"/>
              <a:cs typeface="Times New Roman" panose="02020603050405020304" charset="0"/>
            </a:endParaRPr>
          </a:p>
          <a:p>
            <a:r>
              <a:rPr lang="en-US" sz="2800">
                <a:latin typeface="Times New Roman" panose="02020603050405020304" charset="0"/>
                <a:ea typeface="宋体" panose="02010600030101010101" pitchFamily="2" charset="-122"/>
                <a:cs typeface="Times New Roman" panose="02020603050405020304" charset="0"/>
              </a:rPr>
              <a:t>                                                                                           </a:t>
            </a:r>
            <a:r>
              <a:rPr sz="2800">
                <a:latin typeface="Times New Roman" panose="02020603050405020304" charset="0"/>
                <a:ea typeface="宋体" panose="02010600030101010101" pitchFamily="2" charset="-122"/>
                <a:cs typeface="Times New Roman" panose="02020603050405020304" charset="0"/>
              </a:rPr>
              <a:t>Yours,</a:t>
            </a:r>
            <a:endParaRPr sz="2800">
              <a:latin typeface="Times New Roman" panose="02020603050405020304" charset="0"/>
              <a:ea typeface="宋体" panose="02010600030101010101" pitchFamily="2" charset="-122"/>
              <a:cs typeface="Times New Roman" panose="02020603050405020304" charset="0"/>
            </a:endParaRPr>
          </a:p>
          <a:p>
            <a:r>
              <a:rPr sz="2800">
                <a:latin typeface="Times New Roman" panose="02020603050405020304" charset="0"/>
                <a:ea typeface="宋体" panose="02010600030101010101" pitchFamily="2" charset="-122"/>
                <a:cs typeface="Times New Roman" panose="02020603050405020304" charset="0"/>
              </a:rPr>
              <a:t>                                                </a:t>
            </a:r>
            <a:r>
              <a:rPr lang="en-US" sz="2800">
                <a:latin typeface="Times New Roman" panose="02020603050405020304" charset="0"/>
                <a:ea typeface="宋体" panose="02010600030101010101" pitchFamily="2" charset="-122"/>
                <a:cs typeface="Times New Roman" panose="02020603050405020304" charset="0"/>
              </a:rPr>
              <a:t>                                            </a:t>
            </a:r>
            <a:r>
              <a:rPr sz="2800">
                <a:latin typeface="Times New Roman" panose="02020603050405020304" charset="0"/>
                <a:ea typeface="宋体" panose="02010600030101010101" pitchFamily="2" charset="-122"/>
                <a:cs typeface="Times New Roman" panose="02020603050405020304" charset="0"/>
              </a:rPr>
              <a:t>Li Hua</a:t>
            </a:r>
            <a:endParaRPr sz="2800">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18592.497637795277,&quot;width&quot;:10742.8771653543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8925</Words>
  <Application>WPS 演示</Application>
  <PresentationFormat>宽屏</PresentationFormat>
  <Paragraphs>242</Paragraphs>
  <Slides>22</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22</vt:i4>
      </vt:variant>
    </vt:vector>
  </HeadingPairs>
  <TitlesOfParts>
    <vt:vector size="40" baseType="lpstr">
      <vt:lpstr>Arial</vt:lpstr>
      <vt:lpstr>宋体</vt:lpstr>
      <vt:lpstr>Wingdings</vt:lpstr>
      <vt:lpstr>幼圆</vt:lpstr>
      <vt:lpstr>微软雅黑</vt:lpstr>
      <vt:lpstr>Times New Roman</vt:lpstr>
      <vt:lpstr>Calibri</vt:lpstr>
      <vt:lpstr>ITC Avant Garde Std Bk</vt:lpstr>
      <vt:lpstr>Century Gothic</vt:lpstr>
      <vt:lpstr>Impact</vt:lpstr>
      <vt:lpstr>Arial Rounded MT Bold</vt:lpstr>
      <vt:lpstr>Wingdings</vt:lpstr>
      <vt:lpstr>Arial Unicode MS</vt:lpstr>
      <vt:lpstr>Cambria</vt:lpstr>
      <vt:lpstr>HelveticaNeue</vt:lpstr>
      <vt:lpstr>Corbel</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ttthinker</dc:creator>
  <cp:lastModifiedBy>南山有谷堆</cp:lastModifiedBy>
  <cp:revision>11</cp:revision>
  <dcterms:created xsi:type="dcterms:W3CDTF">2021-08-29T00:49:00Z</dcterms:created>
  <dcterms:modified xsi:type="dcterms:W3CDTF">2021-08-29T12:06:30Z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1CF157371C6B4F898002583B6576F4EE</vt:lpwstr>
  </property>
  <property fmtid="{D5CDD505-2E9C-101B-9397-08002B2CF9AE}" pid="3" name="KSOProductBuildVer">
    <vt:lpwstr>2052-11.8.2.8506</vt:lpwstr>
  </property>
</Properties>
</file>