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8"/>
  </p:notesMasterIdLst>
  <p:sldIdLst>
    <p:sldId id="262" r:id="rId2"/>
    <p:sldId id="279" r:id="rId3"/>
    <p:sldId id="280" r:id="rId4"/>
    <p:sldId id="281" r:id="rId5"/>
    <p:sldId id="289" r:id="rId6"/>
    <p:sldId id="264" r:id="rId7"/>
    <p:sldId id="272" r:id="rId8"/>
    <p:sldId id="273" r:id="rId9"/>
    <p:sldId id="274" r:id="rId10"/>
    <p:sldId id="276" r:id="rId11"/>
    <p:sldId id="291" r:id="rId12"/>
    <p:sldId id="292" r:id="rId13"/>
    <p:sldId id="271" r:id="rId14"/>
    <p:sldId id="290" r:id="rId15"/>
    <p:sldId id="293" r:id="rId16"/>
    <p:sldId id="294"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6600"/>
    <a:srgbClr val="003399"/>
    <a:srgbClr val="990000"/>
    <a:srgbClr val="FFB7FF"/>
    <a:srgbClr val="080808"/>
    <a:srgbClr val="001746"/>
    <a:srgbClr val="131313"/>
    <a:srgbClr val="000000"/>
    <a:srgbClr val="04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085" autoAdjust="0"/>
  </p:normalViewPr>
  <p:slideViewPr>
    <p:cSldViewPr snapToGrid="0">
      <p:cViewPr varScale="1">
        <p:scale>
          <a:sx n="49" d="100"/>
          <a:sy n="49" d="100"/>
        </p:scale>
        <p:origin x="-96" y="-80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1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2B63D-6EA3-4501-A9CB-AC6401670EBF}" type="datetimeFigureOut">
              <a:rPr lang="zh-CN" altLang="en-US" smtClean="0"/>
              <a:t>2021/8/31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89C11B-63FF-401A-A98D-4E7A40C67417}" type="slidenum">
              <a:rPr lang="zh-CN" altLang="en-US" smtClean="0"/>
              <a:t>‹#›</a:t>
            </a:fld>
            <a:endParaRPr lang="zh-CN" altLang="en-US"/>
          </a:p>
        </p:txBody>
      </p:sp>
    </p:spTree>
    <p:extLst>
      <p:ext uri="{BB962C8B-B14F-4D97-AF65-F5344CB8AC3E}">
        <p14:creationId xmlns:p14="http://schemas.microsoft.com/office/powerpoint/2010/main" val="3491367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DE52DB-2063-4BF0-9899-4431302C06D1}" type="slidenum">
              <a:rPr lang="en-US" altLang="zh-CN" smtClean="0"/>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208ABB-1EE8-4A94-B700-18A37668315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8981ECF-EB13-474D-8537-6576F05DEB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511A365-8084-4B92-B8A5-46C57E695C8A}"/>
              </a:ext>
            </a:extLst>
          </p:cNvPr>
          <p:cNvSpPr>
            <a:spLocks noGrp="1"/>
          </p:cNvSpPr>
          <p:nvPr>
            <p:ph type="dt" sz="half" idx="10"/>
          </p:nvPr>
        </p:nvSpPr>
        <p:spPr/>
        <p:txBody>
          <a:bodyPr/>
          <a:lstStyle/>
          <a:p>
            <a:fld id="{613CF8CB-9067-4674-A651-BF052D76B589}" type="datetimeFigureOut">
              <a:rPr lang="zh-CN" altLang="en-US" smtClean="0"/>
              <a:t>2021/8/31</a:t>
            </a:fld>
            <a:endParaRPr lang="zh-CN" altLang="en-US"/>
          </a:p>
        </p:txBody>
      </p:sp>
      <p:sp>
        <p:nvSpPr>
          <p:cNvPr id="5" name="页脚占位符 4">
            <a:extLst>
              <a:ext uri="{FF2B5EF4-FFF2-40B4-BE49-F238E27FC236}">
                <a16:creationId xmlns:a16="http://schemas.microsoft.com/office/drawing/2014/main" xmlns="" id="{5BB4231F-2F82-4DEA-9DBF-59B066B569B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4478D6C-C5D2-419B-8127-E371A64F65E9}"/>
              </a:ext>
            </a:extLst>
          </p:cNvPr>
          <p:cNvSpPr>
            <a:spLocks noGrp="1"/>
          </p:cNvSpPr>
          <p:nvPr>
            <p:ph type="sldNum" sz="quarter" idx="12"/>
          </p:nvPr>
        </p:nvSpPr>
        <p:spPr/>
        <p:txBody>
          <a:bodyPr/>
          <a:lstStyle/>
          <a:p>
            <a:fld id="{5EFD3A86-961E-45AB-9F8A-21BE8BBE3A95}" type="slidenum">
              <a:rPr lang="zh-CN" altLang="en-US" smtClean="0"/>
              <a:t>‹#›</a:t>
            </a:fld>
            <a:endParaRPr lang="zh-CN" altLang="en-US"/>
          </a:p>
        </p:txBody>
      </p:sp>
    </p:spTree>
    <p:extLst>
      <p:ext uri="{BB962C8B-B14F-4D97-AF65-F5344CB8AC3E}">
        <p14:creationId xmlns:p14="http://schemas.microsoft.com/office/powerpoint/2010/main" val="3304083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CBB831-17CA-4FB9-9996-B26E64BC708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C511C25-A56B-402E-BCC1-64AACE76CEA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287AEF2-8131-43AC-99D6-4F73A1F5B9D0}"/>
              </a:ext>
            </a:extLst>
          </p:cNvPr>
          <p:cNvSpPr>
            <a:spLocks noGrp="1"/>
          </p:cNvSpPr>
          <p:nvPr>
            <p:ph type="dt" sz="half" idx="10"/>
          </p:nvPr>
        </p:nvSpPr>
        <p:spPr/>
        <p:txBody>
          <a:bodyPr/>
          <a:lstStyle/>
          <a:p>
            <a:fld id="{613CF8CB-9067-4674-A651-BF052D76B589}" type="datetimeFigureOut">
              <a:rPr lang="zh-CN" altLang="en-US" smtClean="0"/>
              <a:t>2021/8/31</a:t>
            </a:fld>
            <a:endParaRPr lang="zh-CN" altLang="en-US"/>
          </a:p>
        </p:txBody>
      </p:sp>
      <p:sp>
        <p:nvSpPr>
          <p:cNvPr id="5" name="页脚占位符 4">
            <a:extLst>
              <a:ext uri="{FF2B5EF4-FFF2-40B4-BE49-F238E27FC236}">
                <a16:creationId xmlns:a16="http://schemas.microsoft.com/office/drawing/2014/main" xmlns="" id="{BD105327-553C-4E5B-A718-5D529A62B6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4C6BA98-CCDC-47AE-9FB2-E3DE74D364DB}"/>
              </a:ext>
            </a:extLst>
          </p:cNvPr>
          <p:cNvSpPr>
            <a:spLocks noGrp="1"/>
          </p:cNvSpPr>
          <p:nvPr>
            <p:ph type="sldNum" sz="quarter" idx="12"/>
          </p:nvPr>
        </p:nvSpPr>
        <p:spPr/>
        <p:txBody>
          <a:bodyPr/>
          <a:lstStyle/>
          <a:p>
            <a:fld id="{5EFD3A86-961E-45AB-9F8A-21BE8BBE3A95}" type="slidenum">
              <a:rPr lang="zh-CN" altLang="en-US" smtClean="0"/>
              <a:t>‹#›</a:t>
            </a:fld>
            <a:endParaRPr lang="zh-CN" altLang="en-US"/>
          </a:p>
        </p:txBody>
      </p:sp>
    </p:spTree>
    <p:extLst>
      <p:ext uri="{BB962C8B-B14F-4D97-AF65-F5344CB8AC3E}">
        <p14:creationId xmlns:p14="http://schemas.microsoft.com/office/powerpoint/2010/main" val="2727468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70AAD1D-AEF3-4DB4-A370-55DC812EC8A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B122ADA-FC33-489F-936B-D33BBD970B4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A98269E-9D59-45C6-953D-5BF957A701AE}"/>
              </a:ext>
            </a:extLst>
          </p:cNvPr>
          <p:cNvSpPr>
            <a:spLocks noGrp="1"/>
          </p:cNvSpPr>
          <p:nvPr>
            <p:ph type="dt" sz="half" idx="10"/>
          </p:nvPr>
        </p:nvSpPr>
        <p:spPr/>
        <p:txBody>
          <a:bodyPr/>
          <a:lstStyle/>
          <a:p>
            <a:fld id="{613CF8CB-9067-4674-A651-BF052D76B589}" type="datetimeFigureOut">
              <a:rPr lang="zh-CN" altLang="en-US" smtClean="0"/>
              <a:t>2021/8/31</a:t>
            </a:fld>
            <a:endParaRPr lang="zh-CN" altLang="en-US"/>
          </a:p>
        </p:txBody>
      </p:sp>
      <p:sp>
        <p:nvSpPr>
          <p:cNvPr id="5" name="页脚占位符 4">
            <a:extLst>
              <a:ext uri="{FF2B5EF4-FFF2-40B4-BE49-F238E27FC236}">
                <a16:creationId xmlns:a16="http://schemas.microsoft.com/office/drawing/2014/main" xmlns="" id="{6034488B-260C-4D4E-BF3B-103CBB63B88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F4E9D99-67A7-4342-97B4-DE0A2F25D10E}"/>
              </a:ext>
            </a:extLst>
          </p:cNvPr>
          <p:cNvSpPr>
            <a:spLocks noGrp="1"/>
          </p:cNvSpPr>
          <p:nvPr>
            <p:ph type="sldNum" sz="quarter" idx="12"/>
          </p:nvPr>
        </p:nvSpPr>
        <p:spPr/>
        <p:txBody>
          <a:bodyPr/>
          <a:lstStyle/>
          <a:p>
            <a:fld id="{5EFD3A86-961E-45AB-9F8A-21BE8BBE3A95}" type="slidenum">
              <a:rPr lang="zh-CN" altLang="en-US" smtClean="0"/>
              <a:t>‹#›</a:t>
            </a:fld>
            <a:endParaRPr lang="zh-CN" altLang="en-US"/>
          </a:p>
        </p:txBody>
      </p:sp>
    </p:spTree>
    <p:extLst>
      <p:ext uri="{BB962C8B-B14F-4D97-AF65-F5344CB8AC3E}">
        <p14:creationId xmlns:p14="http://schemas.microsoft.com/office/powerpoint/2010/main" val="302863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D2B0FB1-3EA5-40E6-8EBE-09EA1CDC805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B024645-A253-447B-B63E-7FFB77ACC19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EC18DC0-1FDB-4A53-9BC9-B31716C5C0CC}"/>
              </a:ext>
            </a:extLst>
          </p:cNvPr>
          <p:cNvSpPr>
            <a:spLocks noGrp="1"/>
          </p:cNvSpPr>
          <p:nvPr>
            <p:ph type="dt" sz="half" idx="10"/>
          </p:nvPr>
        </p:nvSpPr>
        <p:spPr/>
        <p:txBody>
          <a:bodyPr/>
          <a:lstStyle/>
          <a:p>
            <a:fld id="{613CF8CB-9067-4674-A651-BF052D76B589}" type="datetimeFigureOut">
              <a:rPr lang="zh-CN" altLang="en-US" smtClean="0"/>
              <a:t>2021/8/31</a:t>
            </a:fld>
            <a:endParaRPr lang="zh-CN" altLang="en-US"/>
          </a:p>
        </p:txBody>
      </p:sp>
      <p:sp>
        <p:nvSpPr>
          <p:cNvPr id="5" name="页脚占位符 4">
            <a:extLst>
              <a:ext uri="{FF2B5EF4-FFF2-40B4-BE49-F238E27FC236}">
                <a16:creationId xmlns:a16="http://schemas.microsoft.com/office/drawing/2014/main" xmlns="" id="{95F17554-9395-4DA2-8594-FB56214C20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B0FBDD2-625A-47F0-901B-A9355A53E254}"/>
              </a:ext>
            </a:extLst>
          </p:cNvPr>
          <p:cNvSpPr>
            <a:spLocks noGrp="1"/>
          </p:cNvSpPr>
          <p:nvPr>
            <p:ph type="sldNum" sz="quarter" idx="12"/>
          </p:nvPr>
        </p:nvSpPr>
        <p:spPr/>
        <p:txBody>
          <a:bodyPr/>
          <a:lstStyle/>
          <a:p>
            <a:fld id="{5EFD3A86-961E-45AB-9F8A-21BE8BBE3A95}" type="slidenum">
              <a:rPr lang="zh-CN" altLang="en-US" smtClean="0"/>
              <a:t>‹#›</a:t>
            </a:fld>
            <a:endParaRPr lang="zh-CN" altLang="en-US"/>
          </a:p>
        </p:txBody>
      </p:sp>
    </p:spTree>
    <p:extLst>
      <p:ext uri="{BB962C8B-B14F-4D97-AF65-F5344CB8AC3E}">
        <p14:creationId xmlns:p14="http://schemas.microsoft.com/office/powerpoint/2010/main" val="1684300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A14124-754F-42D7-AB25-DF9B6B53DD0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097D5694-F619-405F-88D9-50E4F2F438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A463E6BA-5D83-460F-909D-054F703CB5B6}"/>
              </a:ext>
            </a:extLst>
          </p:cNvPr>
          <p:cNvSpPr>
            <a:spLocks noGrp="1"/>
          </p:cNvSpPr>
          <p:nvPr>
            <p:ph type="dt" sz="half" idx="10"/>
          </p:nvPr>
        </p:nvSpPr>
        <p:spPr/>
        <p:txBody>
          <a:bodyPr/>
          <a:lstStyle/>
          <a:p>
            <a:fld id="{613CF8CB-9067-4674-A651-BF052D76B589}" type="datetimeFigureOut">
              <a:rPr lang="zh-CN" altLang="en-US" smtClean="0"/>
              <a:t>2021/8/31</a:t>
            </a:fld>
            <a:endParaRPr lang="zh-CN" altLang="en-US"/>
          </a:p>
        </p:txBody>
      </p:sp>
      <p:sp>
        <p:nvSpPr>
          <p:cNvPr id="5" name="页脚占位符 4">
            <a:extLst>
              <a:ext uri="{FF2B5EF4-FFF2-40B4-BE49-F238E27FC236}">
                <a16:creationId xmlns:a16="http://schemas.microsoft.com/office/drawing/2014/main" xmlns="" id="{9DE7695E-DE25-4C63-AE24-BBBDA0DF57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C50E0A2-CC00-41B8-82A8-88F597D1A579}"/>
              </a:ext>
            </a:extLst>
          </p:cNvPr>
          <p:cNvSpPr>
            <a:spLocks noGrp="1"/>
          </p:cNvSpPr>
          <p:nvPr>
            <p:ph type="sldNum" sz="quarter" idx="12"/>
          </p:nvPr>
        </p:nvSpPr>
        <p:spPr/>
        <p:txBody>
          <a:bodyPr/>
          <a:lstStyle/>
          <a:p>
            <a:fld id="{5EFD3A86-961E-45AB-9F8A-21BE8BBE3A95}" type="slidenum">
              <a:rPr lang="zh-CN" altLang="en-US" smtClean="0"/>
              <a:t>‹#›</a:t>
            </a:fld>
            <a:endParaRPr lang="zh-CN" altLang="en-US"/>
          </a:p>
        </p:txBody>
      </p:sp>
    </p:spTree>
    <p:extLst>
      <p:ext uri="{BB962C8B-B14F-4D97-AF65-F5344CB8AC3E}">
        <p14:creationId xmlns:p14="http://schemas.microsoft.com/office/powerpoint/2010/main" val="2639806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452AA3-DEF0-4A88-A14C-C235A33199C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406ABBA-AC4F-4D11-BE92-DB296E273E2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E180318-A4CF-4086-BB3C-13B71965360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3E604C4-06F1-4D1D-967D-A828E331613A}"/>
              </a:ext>
            </a:extLst>
          </p:cNvPr>
          <p:cNvSpPr>
            <a:spLocks noGrp="1"/>
          </p:cNvSpPr>
          <p:nvPr>
            <p:ph type="dt" sz="half" idx="10"/>
          </p:nvPr>
        </p:nvSpPr>
        <p:spPr/>
        <p:txBody>
          <a:bodyPr/>
          <a:lstStyle/>
          <a:p>
            <a:fld id="{613CF8CB-9067-4674-A651-BF052D76B589}" type="datetimeFigureOut">
              <a:rPr lang="zh-CN" altLang="en-US" smtClean="0"/>
              <a:t>2021/8/31</a:t>
            </a:fld>
            <a:endParaRPr lang="zh-CN" altLang="en-US"/>
          </a:p>
        </p:txBody>
      </p:sp>
      <p:sp>
        <p:nvSpPr>
          <p:cNvPr id="6" name="页脚占位符 5">
            <a:extLst>
              <a:ext uri="{FF2B5EF4-FFF2-40B4-BE49-F238E27FC236}">
                <a16:creationId xmlns:a16="http://schemas.microsoft.com/office/drawing/2014/main" xmlns="" id="{1590F8D3-F3BF-49E2-AD34-0B03C4B7AE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2ABC3AD-6C0A-41B1-83EB-989BC5664696}"/>
              </a:ext>
            </a:extLst>
          </p:cNvPr>
          <p:cNvSpPr>
            <a:spLocks noGrp="1"/>
          </p:cNvSpPr>
          <p:nvPr>
            <p:ph type="sldNum" sz="quarter" idx="12"/>
          </p:nvPr>
        </p:nvSpPr>
        <p:spPr/>
        <p:txBody>
          <a:bodyPr/>
          <a:lstStyle/>
          <a:p>
            <a:fld id="{5EFD3A86-961E-45AB-9F8A-21BE8BBE3A95}" type="slidenum">
              <a:rPr lang="zh-CN" altLang="en-US" smtClean="0"/>
              <a:t>‹#›</a:t>
            </a:fld>
            <a:endParaRPr lang="zh-CN" altLang="en-US"/>
          </a:p>
        </p:txBody>
      </p:sp>
    </p:spTree>
    <p:extLst>
      <p:ext uri="{BB962C8B-B14F-4D97-AF65-F5344CB8AC3E}">
        <p14:creationId xmlns:p14="http://schemas.microsoft.com/office/powerpoint/2010/main" val="99618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965179D-0ABA-46AE-9BA8-C3F9605BF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BB9FF49-1BBD-46EA-A852-85DF70A610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31CC5DC-CF90-4527-BCE5-D23F1405C12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2B18409-8BEA-4934-8759-8E6DABEA7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96A7A43-B8D8-40C0-9DE6-77A8CDCBBE9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8378011E-E32B-4D31-89AF-5E0374BFB1C6}"/>
              </a:ext>
            </a:extLst>
          </p:cNvPr>
          <p:cNvSpPr>
            <a:spLocks noGrp="1"/>
          </p:cNvSpPr>
          <p:nvPr>
            <p:ph type="dt" sz="half" idx="10"/>
          </p:nvPr>
        </p:nvSpPr>
        <p:spPr/>
        <p:txBody>
          <a:bodyPr/>
          <a:lstStyle/>
          <a:p>
            <a:fld id="{613CF8CB-9067-4674-A651-BF052D76B589}" type="datetimeFigureOut">
              <a:rPr lang="zh-CN" altLang="en-US" smtClean="0"/>
              <a:t>2021/8/31</a:t>
            </a:fld>
            <a:endParaRPr lang="zh-CN" altLang="en-US"/>
          </a:p>
        </p:txBody>
      </p:sp>
      <p:sp>
        <p:nvSpPr>
          <p:cNvPr id="8" name="页脚占位符 7">
            <a:extLst>
              <a:ext uri="{FF2B5EF4-FFF2-40B4-BE49-F238E27FC236}">
                <a16:creationId xmlns:a16="http://schemas.microsoft.com/office/drawing/2014/main" xmlns="" id="{48BCA577-8370-4363-92CF-E21F24F81E6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B64276EF-FB47-49B0-9F2C-E0A69205D683}"/>
              </a:ext>
            </a:extLst>
          </p:cNvPr>
          <p:cNvSpPr>
            <a:spLocks noGrp="1"/>
          </p:cNvSpPr>
          <p:nvPr>
            <p:ph type="sldNum" sz="quarter" idx="12"/>
          </p:nvPr>
        </p:nvSpPr>
        <p:spPr/>
        <p:txBody>
          <a:bodyPr/>
          <a:lstStyle/>
          <a:p>
            <a:fld id="{5EFD3A86-961E-45AB-9F8A-21BE8BBE3A95}" type="slidenum">
              <a:rPr lang="zh-CN" altLang="en-US" smtClean="0"/>
              <a:t>‹#›</a:t>
            </a:fld>
            <a:endParaRPr lang="zh-CN" altLang="en-US"/>
          </a:p>
        </p:txBody>
      </p:sp>
    </p:spTree>
    <p:extLst>
      <p:ext uri="{BB962C8B-B14F-4D97-AF65-F5344CB8AC3E}">
        <p14:creationId xmlns:p14="http://schemas.microsoft.com/office/powerpoint/2010/main" val="672918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68AAFFE-996C-4DDF-969A-E9D783995B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7187098-9241-4183-870F-733B72DB3271}"/>
              </a:ext>
            </a:extLst>
          </p:cNvPr>
          <p:cNvSpPr>
            <a:spLocks noGrp="1"/>
          </p:cNvSpPr>
          <p:nvPr>
            <p:ph type="dt" sz="half" idx="10"/>
          </p:nvPr>
        </p:nvSpPr>
        <p:spPr/>
        <p:txBody>
          <a:bodyPr/>
          <a:lstStyle/>
          <a:p>
            <a:fld id="{613CF8CB-9067-4674-A651-BF052D76B589}" type="datetimeFigureOut">
              <a:rPr lang="zh-CN" altLang="en-US" smtClean="0"/>
              <a:t>2021/8/31</a:t>
            </a:fld>
            <a:endParaRPr lang="zh-CN" altLang="en-US"/>
          </a:p>
        </p:txBody>
      </p:sp>
      <p:sp>
        <p:nvSpPr>
          <p:cNvPr id="4" name="页脚占位符 3">
            <a:extLst>
              <a:ext uri="{FF2B5EF4-FFF2-40B4-BE49-F238E27FC236}">
                <a16:creationId xmlns:a16="http://schemas.microsoft.com/office/drawing/2014/main" xmlns="" id="{F7E91F7C-329B-4603-8543-A286F77A8EC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C8CA32EE-387A-40CD-9C51-113038E898D3}"/>
              </a:ext>
            </a:extLst>
          </p:cNvPr>
          <p:cNvSpPr>
            <a:spLocks noGrp="1"/>
          </p:cNvSpPr>
          <p:nvPr>
            <p:ph type="sldNum" sz="quarter" idx="12"/>
          </p:nvPr>
        </p:nvSpPr>
        <p:spPr/>
        <p:txBody>
          <a:bodyPr/>
          <a:lstStyle/>
          <a:p>
            <a:fld id="{5EFD3A86-961E-45AB-9F8A-21BE8BBE3A95}" type="slidenum">
              <a:rPr lang="zh-CN" altLang="en-US" smtClean="0"/>
              <a:t>‹#›</a:t>
            </a:fld>
            <a:endParaRPr lang="zh-CN" altLang="en-US"/>
          </a:p>
        </p:txBody>
      </p:sp>
    </p:spTree>
    <p:extLst>
      <p:ext uri="{BB962C8B-B14F-4D97-AF65-F5344CB8AC3E}">
        <p14:creationId xmlns:p14="http://schemas.microsoft.com/office/powerpoint/2010/main" val="286132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FE28365-B1B0-473E-8445-212E24A16A0B}"/>
              </a:ext>
            </a:extLst>
          </p:cNvPr>
          <p:cNvSpPr>
            <a:spLocks noGrp="1"/>
          </p:cNvSpPr>
          <p:nvPr>
            <p:ph type="dt" sz="half" idx="10"/>
          </p:nvPr>
        </p:nvSpPr>
        <p:spPr/>
        <p:txBody>
          <a:bodyPr/>
          <a:lstStyle/>
          <a:p>
            <a:fld id="{613CF8CB-9067-4674-A651-BF052D76B589}" type="datetimeFigureOut">
              <a:rPr lang="zh-CN" altLang="en-US" smtClean="0"/>
              <a:t>2021/8/31</a:t>
            </a:fld>
            <a:endParaRPr lang="zh-CN" altLang="en-US"/>
          </a:p>
        </p:txBody>
      </p:sp>
      <p:sp>
        <p:nvSpPr>
          <p:cNvPr id="3" name="页脚占位符 2">
            <a:extLst>
              <a:ext uri="{FF2B5EF4-FFF2-40B4-BE49-F238E27FC236}">
                <a16:creationId xmlns:a16="http://schemas.microsoft.com/office/drawing/2014/main" xmlns="" id="{5F2A005A-AF92-455B-9A6C-A1E5B889AB3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ECBFE9D5-7702-46DC-AAAE-3E9F070A10B9}"/>
              </a:ext>
            </a:extLst>
          </p:cNvPr>
          <p:cNvSpPr>
            <a:spLocks noGrp="1"/>
          </p:cNvSpPr>
          <p:nvPr>
            <p:ph type="sldNum" sz="quarter" idx="12"/>
          </p:nvPr>
        </p:nvSpPr>
        <p:spPr/>
        <p:txBody>
          <a:bodyPr/>
          <a:lstStyle/>
          <a:p>
            <a:fld id="{5EFD3A86-961E-45AB-9F8A-21BE8BBE3A95}" type="slidenum">
              <a:rPr lang="zh-CN" altLang="en-US" smtClean="0"/>
              <a:t>‹#›</a:t>
            </a:fld>
            <a:endParaRPr lang="zh-CN" altLang="en-US"/>
          </a:p>
        </p:txBody>
      </p:sp>
    </p:spTree>
    <p:extLst>
      <p:ext uri="{BB962C8B-B14F-4D97-AF65-F5344CB8AC3E}">
        <p14:creationId xmlns:p14="http://schemas.microsoft.com/office/powerpoint/2010/main" val="2409775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9EF1DF-1203-4F61-A545-D65CE960AB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E1F7D51-63B4-453B-8C39-03FB29E081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DA33922-E3F6-46FE-9A02-1324E3CA9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0983CEF-0E5D-4C99-953D-E7280A945C3F}"/>
              </a:ext>
            </a:extLst>
          </p:cNvPr>
          <p:cNvSpPr>
            <a:spLocks noGrp="1"/>
          </p:cNvSpPr>
          <p:nvPr>
            <p:ph type="dt" sz="half" idx="10"/>
          </p:nvPr>
        </p:nvSpPr>
        <p:spPr/>
        <p:txBody>
          <a:bodyPr/>
          <a:lstStyle/>
          <a:p>
            <a:fld id="{613CF8CB-9067-4674-A651-BF052D76B589}" type="datetimeFigureOut">
              <a:rPr lang="zh-CN" altLang="en-US" smtClean="0"/>
              <a:t>2021/8/31</a:t>
            </a:fld>
            <a:endParaRPr lang="zh-CN" altLang="en-US"/>
          </a:p>
        </p:txBody>
      </p:sp>
      <p:sp>
        <p:nvSpPr>
          <p:cNvPr id="6" name="页脚占位符 5">
            <a:extLst>
              <a:ext uri="{FF2B5EF4-FFF2-40B4-BE49-F238E27FC236}">
                <a16:creationId xmlns:a16="http://schemas.microsoft.com/office/drawing/2014/main" xmlns="" id="{986E7BAA-1E25-44BB-93C1-C6DB58AF71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A82CFD5-2A69-4FC0-8EC8-838A440FE3DD}"/>
              </a:ext>
            </a:extLst>
          </p:cNvPr>
          <p:cNvSpPr>
            <a:spLocks noGrp="1"/>
          </p:cNvSpPr>
          <p:nvPr>
            <p:ph type="sldNum" sz="quarter" idx="12"/>
          </p:nvPr>
        </p:nvSpPr>
        <p:spPr/>
        <p:txBody>
          <a:bodyPr/>
          <a:lstStyle/>
          <a:p>
            <a:fld id="{5EFD3A86-961E-45AB-9F8A-21BE8BBE3A95}" type="slidenum">
              <a:rPr lang="zh-CN" altLang="en-US" smtClean="0"/>
              <a:t>‹#›</a:t>
            </a:fld>
            <a:endParaRPr lang="zh-CN" altLang="en-US"/>
          </a:p>
        </p:txBody>
      </p:sp>
    </p:spTree>
    <p:extLst>
      <p:ext uri="{BB962C8B-B14F-4D97-AF65-F5344CB8AC3E}">
        <p14:creationId xmlns:p14="http://schemas.microsoft.com/office/powerpoint/2010/main" val="3605057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63BD5FF-B6DB-4866-A884-1E9EFA2AB0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C7E7EC4-D530-4006-88DA-991E100C6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753ABD8-21AD-4A72-A852-3EE2FB2D0F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CC5D3DD-B23F-4370-A3D5-BE4FB6EB686B}"/>
              </a:ext>
            </a:extLst>
          </p:cNvPr>
          <p:cNvSpPr>
            <a:spLocks noGrp="1"/>
          </p:cNvSpPr>
          <p:nvPr>
            <p:ph type="dt" sz="half" idx="10"/>
          </p:nvPr>
        </p:nvSpPr>
        <p:spPr/>
        <p:txBody>
          <a:bodyPr/>
          <a:lstStyle/>
          <a:p>
            <a:fld id="{613CF8CB-9067-4674-A651-BF052D76B589}" type="datetimeFigureOut">
              <a:rPr lang="zh-CN" altLang="en-US" smtClean="0"/>
              <a:t>2021/8/31</a:t>
            </a:fld>
            <a:endParaRPr lang="zh-CN" altLang="en-US"/>
          </a:p>
        </p:txBody>
      </p:sp>
      <p:sp>
        <p:nvSpPr>
          <p:cNvPr id="6" name="页脚占位符 5">
            <a:extLst>
              <a:ext uri="{FF2B5EF4-FFF2-40B4-BE49-F238E27FC236}">
                <a16:creationId xmlns:a16="http://schemas.microsoft.com/office/drawing/2014/main" xmlns="" id="{476B7E60-5687-488F-AF97-3F50CA64031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D4CE28D-9945-462F-91C2-BA4769B594F2}"/>
              </a:ext>
            </a:extLst>
          </p:cNvPr>
          <p:cNvSpPr>
            <a:spLocks noGrp="1"/>
          </p:cNvSpPr>
          <p:nvPr>
            <p:ph type="sldNum" sz="quarter" idx="12"/>
          </p:nvPr>
        </p:nvSpPr>
        <p:spPr/>
        <p:txBody>
          <a:bodyPr/>
          <a:lstStyle/>
          <a:p>
            <a:fld id="{5EFD3A86-961E-45AB-9F8A-21BE8BBE3A95}" type="slidenum">
              <a:rPr lang="zh-CN" altLang="en-US" smtClean="0"/>
              <a:t>‹#›</a:t>
            </a:fld>
            <a:endParaRPr lang="zh-CN" altLang="en-US"/>
          </a:p>
        </p:txBody>
      </p:sp>
    </p:spTree>
    <p:extLst>
      <p:ext uri="{BB962C8B-B14F-4D97-AF65-F5344CB8AC3E}">
        <p14:creationId xmlns:p14="http://schemas.microsoft.com/office/powerpoint/2010/main" val="3268954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4E35747-3739-4400-A196-B57D585633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160DE46-BD78-4F6A-806A-F84764055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DB51B2E-CCA3-4827-B2B5-CCE6C3E36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3CF8CB-9067-4674-A651-BF052D76B589}" type="datetimeFigureOut">
              <a:rPr lang="zh-CN" altLang="en-US" smtClean="0"/>
              <a:t>2021/8/31</a:t>
            </a:fld>
            <a:endParaRPr lang="zh-CN" altLang="en-US"/>
          </a:p>
        </p:txBody>
      </p:sp>
      <p:sp>
        <p:nvSpPr>
          <p:cNvPr id="5" name="页脚占位符 4">
            <a:extLst>
              <a:ext uri="{FF2B5EF4-FFF2-40B4-BE49-F238E27FC236}">
                <a16:creationId xmlns:a16="http://schemas.microsoft.com/office/drawing/2014/main" xmlns="" id="{7DE82252-35A0-4FCB-9427-28222FBE11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325DC995-4986-4059-9B65-8DD6E8DCBD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D3A86-961E-45AB-9F8A-21BE8BBE3A95}" type="slidenum">
              <a:rPr lang="zh-CN" altLang="en-US" smtClean="0"/>
              <a:t>‹#›</a:t>
            </a:fld>
            <a:endParaRPr lang="zh-CN" altLang="en-US"/>
          </a:p>
        </p:txBody>
      </p:sp>
    </p:spTree>
    <p:extLst>
      <p:ext uri="{BB962C8B-B14F-4D97-AF65-F5344CB8AC3E}">
        <p14:creationId xmlns:p14="http://schemas.microsoft.com/office/powerpoint/2010/main" val="75609058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0.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长方形 23"/>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lIns="91440" tIns="45720" rIns="91440" bIns="45720" rtlCol="0" anchor="ctr"/>
          <a:lstStyle/>
          <a:p>
            <a:pPr algn="ctr" rtl="0"/>
            <a:endParaRPr lang="zh-CN" altLang="en-US" sz="2400">
              <a:latin typeface="Microsoft YaHei UI" panose="020B0503020204020204" pitchFamily="34" charset="-122"/>
              <a:ea typeface="Microsoft YaHei UI" panose="020B0503020204020204" pitchFamily="34" charset="-122"/>
            </a:endParaRPr>
          </a:p>
        </p:txBody>
      </p:sp>
      <p:sp>
        <p:nvSpPr>
          <p:cNvPr id="26" name="矩形 25"/>
          <p:cNvSpPr>
            <a:spLocks noGrp="1" noRot="1" noChangeAspect="1" noMove="1" noResize="1" noEditPoints="1" noAdjustHandles="1" noChangeArrowheads="1" noChangeShapeType="1" noTextEdit="1"/>
          </p:cNvSpPr>
          <p:nvPr/>
        </p:nvSpPr>
        <p:spPr>
          <a:xfrm>
            <a:off x="-1866" y="0"/>
            <a:ext cx="8168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rtl="0"/>
            <a:endParaRPr lang="zh-CN" altLang="en-US" sz="2400">
              <a:latin typeface="Microsoft YaHei UI" panose="020B0503020204020204" pitchFamily="34" charset="-122"/>
              <a:ea typeface="Microsoft YaHei UI" panose="020B0503020204020204" pitchFamily="34" charset="-122"/>
            </a:endParaRPr>
          </a:p>
        </p:txBody>
      </p:sp>
      <p:sp>
        <p:nvSpPr>
          <p:cNvPr id="28" name="矩形 27"/>
          <p:cNvSpPr>
            <a:spLocks noGrp="1" noRot="1" noChangeAspect="1" noMove="1" noResize="1" noEditPoints="1" noAdjustHandles="1" noChangeArrowheads="1" noChangeShapeType="1" noTextEdit="1"/>
          </p:cNvSpPr>
          <p:nvPr/>
        </p:nvSpPr>
        <p:spPr>
          <a:xfrm>
            <a:off x="643338" y="643464"/>
            <a:ext cx="6909241" cy="5571072"/>
          </a:xfrm>
          <a:prstGeom prst="rect">
            <a:avLst/>
          </a:prstGeom>
          <a:solidFill>
            <a:schemeClr val="tx1"/>
          </a:solidFill>
          <a:ln w="6350" cap="flat" cmpd="sng" algn="ctr">
            <a:solidFill>
              <a:schemeClr val="tx1"/>
            </a:solidFill>
            <a:prstDash val="solid"/>
          </a:ln>
          <a:effectLst>
            <a:outerShdw blurRad="63500" algn="ctr" rotWithShape="0">
              <a:prstClr val="black">
                <a:alpha val="40000"/>
              </a:prstClr>
            </a:outerShdw>
            <a:softEdge rad="0"/>
          </a:effectLst>
        </p:spPr>
      </p:sp>
      <p:sp>
        <p:nvSpPr>
          <p:cNvPr id="30" name="矩形 29"/>
          <p:cNvSpPr>
            <a:spLocks noGrp="1" noRot="1" noChangeAspect="1" noMove="1" noResize="1" noEditPoints="1" noAdjustHandles="1" noChangeArrowheads="1" noChangeShapeType="1" noTextEdit="1"/>
          </p:cNvSpPr>
          <p:nvPr/>
        </p:nvSpPr>
        <p:spPr>
          <a:xfrm>
            <a:off x="797638" y="806753"/>
            <a:ext cx="6570161" cy="5244497"/>
          </a:xfrm>
          <a:prstGeom prst="rect">
            <a:avLst/>
          </a:prstGeom>
          <a:solidFill>
            <a:schemeClr val="tx1"/>
          </a:solidFill>
          <a:ln w="6350" cap="sq" cmpd="sng" algn="ctr">
            <a:solidFill>
              <a:schemeClr val="bg2"/>
            </a:solidFill>
            <a:prstDash val="solid"/>
            <a:miter lim="800000"/>
          </a:ln>
          <a:effectLst/>
        </p:spPr>
      </p:sp>
      <p:sp>
        <p:nvSpPr>
          <p:cNvPr id="32" name="矩形 31"/>
          <p:cNvSpPr>
            <a:spLocks noGrp="1" noRot="1" noChangeAspect="1" noMove="1" noResize="1" noEditPoints="1" noAdjustHandles="1" noChangeArrowheads="1" noChangeShapeType="1" noTextEdit="1"/>
          </p:cNvSpPr>
          <p:nvPr/>
        </p:nvSpPr>
        <p:spPr>
          <a:xfrm>
            <a:off x="3137837" y="640856"/>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cxnSp>
        <p:nvCxnSpPr>
          <p:cNvPr id="34" name="直接连接符​​ 33"/>
          <p:cNvCxnSpPr>
            <a:cxnSpLocks noGrp="1" noRot="1" noChangeAspect="1" noMove="1" noResize="1" noEditPoints="1" noAdjustHandles="1" noChangeArrowheads="1" noChangeShapeType="1"/>
          </p:cNvCxnSpPr>
          <p:nvPr/>
        </p:nvCxnSpPr>
        <p:spPr>
          <a:xfrm>
            <a:off x="325213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6" name="直接连接符​​ 35"/>
          <p:cNvCxnSpPr>
            <a:cxnSpLocks noGrp="1" noRot="1" noChangeAspect="1" noMove="1" noResize="1" noEditPoints="1" noAdjustHandles="1" noChangeArrowheads="1" noChangeShapeType="1"/>
          </p:cNvCxnSpPr>
          <p:nvPr/>
        </p:nvCxnSpPr>
        <p:spPr>
          <a:xfrm>
            <a:off x="494377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直接连接符​​ 37"/>
          <p:cNvCxnSpPr>
            <a:cxnSpLocks noGrp="1" noRot="1" noChangeAspect="1" noMove="1" noResize="1" noEditPoints="1" noAdjustHandles="1" noChangeArrowheads="1" noChangeShapeType="1"/>
          </p:cNvCxnSpPr>
          <p:nvPr/>
        </p:nvCxnSpPr>
        <p:spPr>
          <a:xfrm>
            <a:off x="3252137" y="1286151"/>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p:nvPr>
        </p:nvSpPr>
        <p:spPr>
          <a:xfrm>
            <a:off x="872665" y="743776"/>
            <a:ext cx="6345936" cy="3252231"/>
          </a:xfrm>
        </p:spPr>
        <p:txBody>
          <a:bodyPr rtlCol="0">
            <a:normAutofit/>
          </a:bodyPr>
          <a:lstStyle/>
          <a:p>
            <a:pPr fontAlgn="auto">
              <a:lnSpc>
                <a:spcPct val="100000"/>
              </a:lnSpc>
            </a:pPr>
            <a:r>
              <a:rPr altLang="zh-CN"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altLang="zh-CN"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altLang="zh-CN"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People of Achievement </a:t>
            </a:r>
          </a:p>
        </p:txBody>
      </p:sp>
      <p:sp>
        <p:nvSpPr>
          <p:cNvPr id="7" name="文本框 6"/>
          <p:cNvSpPr txBox="1"/>
          <p:nvPr/>
        </p:nvSpPr>
        <p:spPr>
          <a:xfrm>
            <a:off x="2506980" y="3314701"/>
            <a:ext cx="3407411" cy="414794"/>
          </a:xfrm>
          <a:prstGeom prst="rect">
            <a:avLst/>
          </a:prstGeom>
          <a:noFill/>
        </p:spPr>
        <p:txBody>
          <a:bodyPr wrap="square" lIns="91440" tIns="45720" rIns="91440" bIns="45720" rtlCol="0">
            <a:spAutoFit/>
          </a:bodyPr>
          <a:lstStyle/>
          <a:p>
            <a:pPr algn="ctr" fontAlgn="auto">
              <a:lnSpc>
                <a:spcPct val="110000"/>
              </a:lnSpc>
            </a:pPr>
            <a:r>
              <a:rPr lang="zh-CN" altLang="en-US" sz="2000" b="1">
                <a:solidFill>
                  <a:schemeClr val="bg1"/>
                </a:solidFill>
              </a:rPr>
              <a:t> </a:t>
            </a:r>
          </a:p>
        </p:txBody>
      </p:sp>
      <p:sp>
        <p:nvSpPr>
          <p:cNvPr id="10" name="文本框 9"/>
          <p:cNvSpPr txBox="1"/>
          <p:nvPr/>
        </p:nvSpPr>
        <p:spPr>
          <a:xfrm>
            <a:off x="3496311" y="735966"/>
            <a:ext cx="1203325" cy="523220"/>
          </a:xfrm>
          <a:prstGeom prst="rect">
            <a:avLst/>
          </a:prstGeom>
          <a:noFill/>
        </p:spPr>
        <p:txBody>
          <a:bodyPr wrap="square" lIns="91440" tIns="45720" rIns="91440" bIns="45720" rtlCol="0">
            <a:spAutoFit/>
          </a:bodyPr>
          <a:lstStyle/>
          <a:p>
            <a:r>
              <a:rPr lang="en-US" altLang="zh-CN" sz="2800" b="1" dirty="0">
                <a:solidFill>
                  <a:schemeClr val="bg1"/>
                </a:solidFill>
                <a:latin typeface="Times New Roman" panose="02020603050405020304" pitchFamily="18" charset="0"/>
                <a:cs typeface="Times New Roman" panose="02020603050405020304" pitchFamily="18" charset="0"/>
              </a:rPr>
              <a:t>Unit 1                                        </a:t>
            </a:r>
            <a:endParaRPr lang="en-US" altLang="zh-CN" sz="2400" dirty="0">
              <a:solidFill>
                <a:schemeClr val="bg1"/>
              </a:solidFill>
            </a:endParaRPr>
          </a:p>
        </p:txBody>
      </p:sp>
      <p:pic>
        <p:nvPicPr>
          <p:cNvPr id="19" name="图片 18">
            <a:extLst>
              <a:ext uri="{FF2B5EF4-FFF2-40B4-BE49-F238E27FC236}">
                <a16:creationId xmlns:a16="http://schemas.microsoft.com/office/drawing/2014/main" xmlns="" id="{41BD893A-CA94-4EC4-9458-BBC853542C2A}"/>
              </a:ext>
            </a:extLst>
          </p:cNvPr>
          <p:cNvPicPr>
            <a:picLocks noChangeAspect="1"/>
          </p:cNvPicPr>
          <p:nvPr/>
        </p:nvPicPr>
        <p:blipFill rotWithShape="1">
          <a:blip r:embed="rId3">
            <a:extLst>
              <a:ext uri="{28A0092B-C50C-407E-A947-70E740481C1C}">
                <a14:useLocalDpi xmlns:a14="http://schemas.microsoft.com/office/drawing/2010/main" val="0"/>
              </a:ext>
            </a:extLst>
          </a:blip>
          <a:srcRect l="15548" r="44957"/>
          <a:stretch/>
        </p:blipFill>
        <p:spPr>
          <a:xfrm>
            <a:off x="8166878" y="0"/>
            <a:ext cx="4025122" cy="6858000"/>
          </a:xfrm>
          <a:prstGeom prst="rect">
            <a:avLst/>
          </a:prstGeom>
        </p:spPr>
      </p:pic>
      <p:sp>
        <p:nvSpPr>
          <p:cNvPr id="3" name="文本框 2">
            <a:extLst>
              <a:ext uri="{FF2B5EF4-FFF2-40B4-BE49-F238E27FC236}">
                <a16:creationId xmlns:a16="http://schemas.microsoft.com/office/drawing/2014/main" xmlns="" id="{74FE08F2-B85A-4B49-A41E-D0E3651C72ED}"/>
              </a:ext>
            </a:extLst>
          </p:cNvPr>
          <p:cNvSpPr txBox="1"/>
          <p:nvPr/>
        </p:nvSpPr>
        <p:spPr>
          <a:xfrm>
            <a:off x="3960386" y="3950851"/>
            <a:ext cx="3407411" cy="461665"/>
          </a:xfrm>
          <a:prstGeom prst="rect">
            <a:avLst/>
          </a:prstGeom>
          <a:noFill/>
        </p:spPr>
        <p:txBody>
          <a:bodyPr wrap="square" rtlCol="0">
            <a:spAutoFit/>
          </a:bodyPr>
          <a:lstStyle/>
          <a:p>
            <a:pPr algn="ctr"/>
            <a:r>
              <a:rPr lang="en-US" altLang="zh-CN" sz="2400" i="1" dirty="0" smtClean="0">
                <a:solidFill>
                  <a:schemeClr val="bg1"/>
                </a:solidFill>
                <a:latin typeface="Times New Roman" panose="02020603050405020304" pitchFamily="18" charset="0"/>
                <a:cs typeface="Times New Roman" panose="02020603050405020304" pitchFamily="18" charset="0"/>
              </a:rPr>
              <a:t>Using language 1  </a:t>
            </a:r>
            <a:endParaRPr lang="zh-CN" altLang="en-US" sz="2400" i="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64355" y="5436780"/>
            <a:ext cx="6103444" cy="461665"/>
          </a:xfrm>
          <a:prstGeom prst="rect">
            <a:avLst/>
          </a:prstGeom>
          <a:noFill/>
        </p:spPr>
        <p:txBody>
          <a:bodyPr wrap="square" rtlCol="0">
            <a:spAutoFit/>
          </a:bodyPr>
          <a:lstStyle/>
          <a:p>
            <a:r>
              <a:rPr lang="en-US" altLang="zh-CN" sz="2400" b="1" i="1" dirty="0" smtClean="0">
                <a:solidFill>
                  <a:srgbClr val="FFFF00"/>
                </a:solidFill>
                <a:latin typeface="Times New Roman" pitchFamily="18" charset="0"/>
                <a:cs typeface="Times New Roman" pitchFamily="18" charset="0"/>
              </a:rPr>
              <a:t>-- Yu </a:t>
            </a:r>
            <a:r>
              <a:rPr lang="en-US" altLang="zh-CN" sz="2400" b="1" i="1" dirty="0" err="1" smtClean="0">
                <a:solidFill>
                  <a:srgbClr val="FFFF00"/>
                </a:solidFill>
                <a:latin typeface="Times New Roman" pitchFamily="18" charset="0"/>
                <a:cs typeface="Times New Roman" pitchFamily="18" charset="0"/>
              </a:rPr>
              <a:t>Yue</a:t>
            </a:r>
            <a:r>
              <a:rPr lang="en-US" altLang="zh-CN" sz="2400" b="1" i="1" dirty="0" smtClean="0">
                <a:solidFill>
                  <a:srgbClr val="FFFF00"/>
                </a:solidFill>
                <a:latin typeface="Times New Roman" pitchFamily="18" charset="0"/>
                <a:cs typeface="Times New Roman" pitchFamily="18" charset="0"/>
              </a:rPr>
              <a:t>, </a:t>
            </a:r>
            <a:r>
              <a:rPr lang="en-US" altLang="zh-CN" sz="2400" b="1" i="1" dirty="0" err="1" smtClean="0">
                <a:solidFill>
                  <a:srgbClr val="FFFF00"/>
                </a:solidFill>
                <a:latin typeface="Times New Roman" pitchFamily="18" charset="0"/>
                <a:cs typeface="Times New Roman" pitchFamily="18" charset="0"/>
              </a:rPr>
              <a:t>Shengzhou</a:t>
            </a:r>
            <a:r>
              <a:rPr lang="en-US" altLang="zh-CN" sz="2400" b="1" i="1" dirty="0" smtClean="0">
                <a:solidFill>
                  <a:srgbClr val="FFFF00"/>
                </a:solidFill>
                <a:latin typeface="Times New Roman" pitchFamily="18" charset="0"/>
                <a:cs typeface="Times New Roman" pitchFamily="18" charset="0"/>
              </a:rPr>
              <a:t> Senior High School </a:t>
            </a:r>
            <a:endParaRPr lang="zh-CN" altLang="en-US" sz="2400" b="1" i="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40322056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8AD22B3A-48E3-4822-BB2A-995E6CF89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文本框 4">
            <a:extLst>
              <a:ext uri="{FF2B5EF4-FFF2-40B4-BE49-F238E27FC236}">
                <a16:creationId xmlns:a16="http://schemas.microsoft.com/office/drawing/2014/main" xmlns="" id="{E388476F-802A-4E95-BE27-27C2E5A4319D}"/>
              </a:ext>
            </a:extLst>
          </p:cNvPr>
          <p:cNvSpPr txBox="1"/>
          <p:nvPr/>
        </p:nvSpPr>
        <p:spPr>
          <a:xfrm>
            <a:off x="0" y="0"/>
            <a:ext cx="7441809" cy="523220"/>
          </a:xfrm>
          <a:prstGeom prst="rect">
            <a:avLst/>
          </a:prstGeom>
          <a:solidFill>
            <a:schemeClr val="accent6">
              <a:lumMod val="75000"/>
            </a:schemeClr>
          </a:solidFill>
        </p:spPr>
        <p:txBody>
          <a:bodyPr wrap="square" rtlCol="0">
            <a:spAutoFit/>
          </a:bodyPr>
          <a:lstStyle/>
          <a:p>
            <a:r>
              <a:rPr lang="en-US" altLang="zh-CN" sz="2800" b="1" dirty="0">
                <a:solidFill>
                  <a:schemeClr val="bg1"/>
                </a:solidFill>
                <a:latin typeface="Arial" panose="020B0604020202020204" pitchFamily="34" charset="0"/>
                <a:cs typeface="Arial" panose="020B0604020202020204" pitchFamily="34" charset="0"/>
              </a:rPr>
              <a:t>Listen carefully and try to fill in the blanks. </a:t>
            </a:r>
          </a:p>
        </p:txBody>
      </p:sp>
      <p:sp>
        <p:nvSpPr>
          <p:cNvPr id="14" name="文本框 13">
            <a:extLst>
              <a:ext uri="{FF2B5EF4-FFF2-40B4-BE49-F238E27FC236}">
                <a16:creationId xmlns:a16="http://schemas.microsoft.com/office/drawing/2014/main" xmlns="" id="{E86C5394-DC95-46A9-821E-0742A0AD805F}"/>
              </a:ext>
            </a:extLst>
          </p:cNvPr>
          <p:cNvSpPr txBox="1"/>
          <p:nvPr/>
        </p:nvSpPr>
        <p:spPr>
          <a:xfrm>
            <a:off x="239150" y="689660"/>
            <a:ext cx="11460481" cy="2739340"/>
          </a:xfrm>
          <a:prstGeom prst="rect">
            <a:avLst/>
          </a:prstGeom>
          <a:solidFill>
            <a:schemeClr val="bg1"/>
          </a:solidFill>
          <a:ln>
            <a:solidFill>
              <a:schemeClr val="tx1"/>
            </a:solidFill>
          </a:ln>
        </p:spPr>
        <p:txBody>
          <a:bodyPr wrap="square" rtlCol="0">
            <a:spAutoFit/>
          </a:bodyPr>
          <a:lstStyle/>
          <a:p>
            <a:pPr>
              <a:lnSpc>
                <a:spcPts val="3500"/>
              </a:lnSpc>
            </a:pPr>
            <a:r>
              <a:rPr lang="en-US" altLang="zh-CN" sz="2200" b="1" dirty="0">
                <a:latin typeface="Times New Roman" panose="02020603050405020304" pitchFamily="18" charset="0"/>
                <a:cs typeface="Times New Roman" panose="02020603050405020304" pitchFamily="18" charset="0"/>
              </a:rPr>
              <a:t>Anna Smith: </a:t>
            </a:r>
          </a:p>
          <a:p>
            <a:pPr>
              <a:lnSpc>
                <a:spcPts val="3500"/>
              </a:lnSpc>
            </a:pPr>
            <a:r>
              <a:rPr lang="en-US" altLang="zh-CN" sz="2200" b="1"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Yes, exactly! And Dr Wang, I think you 7._______________ just now. I agree with you. I like those people because they 8.__________________to achieve their goals and have positive contributions to 9.______. It’s not just 10.________ how much money they make. Elon Musk, for example, is trying to help 11.____________________, and Bill Gates has given us home computers. I think we need 12.____________ people like them. </a:t>
            </a:r>
            <a:endParaRPr lang="zh-CN" altLang="en-US" sz="2200"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xmlns="" id="{C9E2D670-9579-4B1A-9334-12C0C9B7431D}"/>
              </a:ext>
            </a:extLst>
          </p:cNvPr>
          <p:cNvSpPr txBox="1"/>
          <p:nvPr/>
        </p:nvSpPr>
        <p:spPr>
          <a:xfrm>
            <a:off x="3594295" y="2538306"/>
            <a:ext cx="3406726" cy="430887"/>
          </a:xfrm>
          <a:prstGeom prst="rect">
            <a:avLst/>
          </a:prstGeom>
          <a:noFill/>
        </p:spPr>
        <p:txBody>
          <a:bodyPr wrap="square" rtlCol="0">
            <a:spAutoFit/>
          </a:bodyPr>
          <a:lstStyle/>
          <a:p>
            <a:r>
              <a:rPr kumimoji="0" lang="en-US" altLang="zh-CN" sz="22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the future of humankind</a:t>
            </a:r>
            <a:endParaRPr lang="zh-CN" altLang="en-US" dirty="0">
              <a:solidFill>
                <a:srgbClr val="FF0000"/>
              </a:solidFill>
            </a:endParaRPr>
          </a:p>
        </p:txBody>
      </p:sp>
      <p:sp>
        <p:nvSpPr>
          <p:cNvPr id="16" name="文本框 15">
            <a:extLst>
              <a:ext uri="{FF2B5EF4-FFF2-40B4-BE49-F238E27FC236}">
                <a16:creationId xmlns:a16="http://schemas.microsoft.com/office/drawing/2014/main" xmlns="" id="{079DBA74-1FF8-4BF3-8E05-F510D3EDAF4F}"/>
              </a:ext>
            </a:extLst>
          </p:cNvPr>
          <p:cNvSpPr txBox="1"/>
          <p:nvPr/>
        </p:nvSpPr>
        <p:spPr>
          <a:xfrm>
            <a:off x="5050301" y="2081732"/>
            <a:ext cx="919089" cy="430887"/>
          </a:xfrm>
          <a:prstGeom prst="rect">
            <a:avLst/>
          </a:prstGeom>
          <a:noFill/>
        </p:spPr>
        <p:txBody>
          <a:bodyPr wrap="square" rtlCol="0">
            <a:spAutoFit/>
          </a:bodyPr>
          <a:lstStyle/>
          <a:p>
            <a:r>
              <a:rPr kumimoji="0" lang="en-US" altLang="zh-CN" sz="22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due to </a:t>
            </a:r>
            <a:endParaRPr lang="zh-CN" altLang="en-US" dirty="0">
              <a:solidFill>
                <a:srgbClr val="FF0000"/>
              </a:solidFill>
            </a:endParaRPr>
          </a:p>
        </p:txBody>
      </p:sp>
      <p:sp>
        <p:nvSpPr>
          <p:cNvPr id="17" name="文本框 16">
            <a:extLst>
              <a:ext uri="{FF2B5EF4-FFF2-40B4-BE49-F238E27FC236}">
                <a16:creationId xmlns:a16="http://schemas.microsoft.com/office/drawing/2014/main" xmlns="" id="{70B36D12-D0FC-4604-B33C-DD115D80B0B0}"/>
              </a:ext>
            </a:extLst>
          </p:cNvPr>
          <p:cNvSpPr txBox="1"/>
          <p:nvPr/>
        </p:nvSpPr>
        <p:spPr>
          <a:xfrm>
            <a:off x="2349308" y="2086421"/>
            <a:ext cx="1132448" cy="430887"/>
          </a:xfrm>
          <a:prstGeom prst="rect">
            <a:avLst/>
          </a:prstGeom>
          <a:noFill/>
        </p:spPr>
        <p:txBody>
          <a:bodyPr wrap="square" rtlCol="0">
            <a:spAutoFit/>
          </a:bodyPr>
          <a:lstStyle/>
          <a:p>
            <a:r>
              <a:rPr kumimoji="0" lang="en-US" altLang="zh-CN" sz="22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society</a:t>
            </a:r>
            <a:endParaRPr lang="zh-CN" altLang="en-US" dirty="0">
              <a:solidFill>
                <a:srgbClr val="FF0000"/>
              </a:solidFill>
            </a:endParaRPr>
          </a:p>
        </p:txBody>
      </p:sp>
      <p:sp>
        <p:nvSpPr>
          <p:cNvPr id="18" name="文本框 17">
            <a:extLst>
              <a:ext uri="{FF2B5EF4-FFF2-40B4-BE49-F238E27FC236}">
                <a16:creationId xmlns:a16="http://schemas.microsoft.com/office/drawing/2014/main" xmlns="" id="{C34C7EDC-017D-47C5-887F-D307D94A5380}"/>
              </a:ext>
            </a:extLst>
          </p:cNvPr>
          <p:cNvSpPr txBox="1"/>
          <p:nvPr/>
        </p:nvSpPr>
        <p:spPr>
          <a:xfrm>
            <a:off x="4017500" y="1646678"/>
            <a:ext cx="2869809" cy="430887"/>
          </a:xfrm>
          <a:prstGeom prst="rect">
            <a:avLst/>
          </a:prstGeom>
          <a:noFill/>
        </p:spPr>
        <p:txBody>
          <a:bodyPr wrap="square" rtlCol="0">
            <a:spAutoFit/>
          </a:bodyPr>
          <a:lstStyle/>
          <a:p>
            <a:r>
              <a:rPr kumimoji="0" lang="en-US" altLang="zh-CN" sz="22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have worked so hard</a:t>
            </a:r>
            <a:endParaRPr lang="zh-CN" altLang="en-US" dirty="0">
              <a:solidFill>
                <a:srgbClr val="FF0000"/>
              </a:solidFill>
            </a:endParaRPr>
          </a:p>
        </p:txBody>
      </p:sp>
      <p:sp>
        <p:nvSpPr>
          <p:cNvPr id="19" name="文本框 18">
            <a:extLst>
              <a:ext uri="{FF2B5EF4-FFF2-40B4-BE49-F238E27FC236}">
                <a16:creationId xmlns:a16="http://schemas.microsoft.com/office/drawing/2014/main" xmlns="" id="{7CBD47BB-E88A-48DA-ABF3-8CF5649C361E}"/>
              </a:ext>
            </a:extLst>
          </p:cNvPr>
          <p:cNvSpPr txBox="1"/>
          <p:nvPr/>
        </p:nvSpPr>
        <p:spPr>
          <a:xfrm>
            <a:off x="5906087" y="1205725"/>
            <a:ext cx="2260209" cy="430887"/>
          </a:xfrm>
          <a:prstGeom prst="rect">
            <a:avLst/>
          </a:prstGeom>
          <a:noFill/>
        </p:spPr>
        <p:txBody>
          <a:bodyPr wrap="square" rtlCol="0">
            <a:spAutoFit/>
          </a:bodyPr>
          <a:lstStyle/>
          <a:p>
            <a:r>
              <a:rPr kumimoji="0" lang="en-US" altLang="zh-CN" sz="22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misunderstood me </a:t>
            </a:r>
            <a:endParaRPr lang="zh-CN" altLang="en-US" dirty="0">
              <a:solidFill>
                <a:srgbClr val="FF0000"/>
              </a:solidFill>
            </a:endParaRPr>
          </a:p>
        </p:txBody>
      </p:sp>
      <p:sp>
        <p:nvSpPr>
          <p:cNvPr id="7" name="文本框 6">
            <a:extLst>
              <a:ext uri="{FF2B5EF4-FFF2-40B4-BE49-F238E27FC236}">
                <a16:creationId xmlns:a16="http://schemas.microsoft.com/office/drawing/2014/main" xmlns="" id="{2D11028D-11A8-4BB4-8DDE-423AC69631B9}"/>
              </a:ext>
            </a:extLst>
          </p:cNvPr>
          <p:cNvSpPr txBox="1"/>
          <p:nvPr/>
        </p:nvSpPr>
        <p:spPr>
          <a:xfrm>
            <a:off x="2489982" y="2911890"/>
            <a:ext cx="1842867" cy="430887"/>
          </a:xfrm>
          <a:prstGeom prst="rect">
            <a:avLst/>
          </a:prstGeom>
          <a:noFill/>
        </p:spPr>
        <p:txBody>
          <a:bodyPr wrap="square" rtlCol="0">
            <a:spAutoFit/>
          </a:bodyPr>
          <a:lstStyle/>
          <a:p>
            <a:r>
              <a:rPr kumimoji="0" lang="en-US" altLang="zh-CN" sz="22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more creative </a:t>
            </a:r>
            <a:endParaRPr lang="zh-CN" altLang="en-US" dirty="0">
              <a:solidFill>
                <a:srgbClr val="FF0000"/>
              </a:solidFill>
            </a:endParaRPr>
          </a:p>
        </p:txBody>
      </p:sp>
      <p:sp>
        <p:nvSpPr>
          <p:cNvPr id="20" name="文本框 19">
            <a:extLst>
              <a:ext uri="{FF2B5EF4-FFF2-40B4-BE49-F238E27FC236}">
                <a16:creationId xmlns:a16="http://schemas.microsoft.com/office/drawing/2014/main" xmlns="" id="{D2C178B3-09CD-432C-872E-7BD79343216A}"/>
              </a:ext>
            </a:extLst>
          </p:cNvPr>
          <p:cNvSpPr txBox="1"/>
          <p:nvPr/>
        </p:nvSpPr>
        <p:spPr>
          <a:xfrm>
            <a:off x="208085" y="3737359"/>
            <a:ext cx="11396003" cy="954107"/>
          </a:xfrm>
          <a:prstGeom prst="rect">
            <a:avLst/>
          </a:prstGeom>
          <a:solidFill>
            <a:srgbClr val="FFB7FF"/>
          </a:solidFill>
        </p:spPr>
        <p:txBody>
          <a:bodyPr wrap="square" rtlCol="0">
            <a:spAutoFit/>
          </a:bodyPr>
          <a:lstStyle/>
          <a:p>
            <a:r>
              <a:rPr lang="en-US" altLang="zh-CN" sz="2800" b="1" dirty="0">
                <a:latin typeface="Tempus Sans ITC" panose="04020404030D07020202" pitchFamily="82" charset="0"/>
              </a:rPr>
              <a:t>Q: What is the real reason Anna admires the famous people, and what examples does she give?</a:t>
            </a:r>
            <a:endParaRPr lang="zh-CN" altLang="en-US" sz="2800" b="1" dirty="0">
              <a:latin typeface="Tempus Sans ITC" panose="04020404030D07020202" pitchFamily="82" charset="0"/>
            </a:endParaRPr>
          </a:p>
        </p:txBody>
      </p:sp>
      <p:sp>
        <p:nvSpPr>
          <p:cNvPr id="22" name="文本框 21">
            <a:extLst>
              <a:ext uri="{FF2B5EF4-FFF2-40B4-BE49-F238E27FC236}">
                <a16:creationId xmlns:a16="http://schemas.microsoft.com/office/drawing/2014/main" xmlns="" id="{A46CE963-73F0-4D5B-BE98-F35E4D32E06C}"/>
              </a:ext>
            </a:extLst>
          </p:cNvPr>
          <p:cNvSpPr txBox="1"/>
          <p:nvPr/>
        </p:nvSpPr>
        <p:spPr>
          <a:xfrm>
            <a:off x="415582" y="4999825"/>
            <a:ext cx="11360835" cy="1077218"/>
          </a:xfrm>
          <a:prstGeom prst="rect">
            <a:avLst/>
          </a:prstGeom>
          <a:noFill/>
        </p:spPr>
        <p:txBody>
          <a:bodyPr wrap="square" rtlCol="0">
            <a:spAutoFit/>
          </a:bodyPr>
          <a:lstStyle/>
          <a:p>
            <a:r>
              <a:rPr lang="en-US" altLang="zh-CN" sz="2800" b="1" dirty="0">
                <a:latin typeface="+mj-ea"/>
                <a:ea typeface="+mj-ea"/>
              </a:rPr>
              <a:t>Because they have worked so hard to </a:t>
            </a:r>
            <a:r>
              <a:rPr lang="en-US" altLang="zh-CN" sz="3200" b="1" dirty="0">
                <a:solidFill>
                  <a:srgbClr val="C00000"/>
                </a:solidFill>
                <a:latin typeface="+mj-ea"/>
                <a:ea typeface="+mj-ea"/>
              </a:rPr>
              <a:t>achieve their goals</a:t>
            </a:r>
            <a:r>
              <a:rPr lang="en-US" altLang="zh-CN" sz="2800" b="1" dirty="0">
                <a:latin typeface="+mj-ea"/>
                <a:ea typeface="+mj-ea"/>
              </a:rPr>
              <a:t> and have </a:t>
            </a:r>
            <a:r>
              <a:rPr lang="en-US" altLang="zh-CN" sz="3200" b="1" dirty="0">
                <a:solidFill>
                  <a:srgbClr val="C00000"/>
                </a:solidFill>
                <a:latin typeface="+mj-ea"/>
                <a:ea typeface="+mj-ea"/>
              </a:rPr>
              <a:t>positive contributions </a:t>
            </a:r>
            <a:r>
              <a:rPr lang="en-US" altLang="zh-CN" sz="2800" b="1" dirty="0">
                <a:latin typeface="+mj-ea"/>
                <a:ea typeface="+mj-ea"/>
              </a:rPr>
              <a:t>to society. She mentions Elon Musk and Jack Ma. </a:t>
            </a:r>
            <a:endParaRPr lang="zh-CN" altLang="en-US" sz="2800" b="1" dirty="0">
              <a:latin typeface="+mj-ea"/>
              <a:ea typeface="+mj-ea"/>
            </a:endParaRPr>
          </a:p>
        </p:txBody>
      </p:sp>
      <p:pic>
        <p:nvPicPr>
          <p:cNvPr id="2" name="选择性必修一 unit 1 using language(listening) 精听片段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blip>
          <a:stretch>
            <a:fillRect/>
          </a:stretch>
        </p:blipFill>
        <p:spPr>
          <a:xfrm>
            <a:off x="10690578" y="80060"/>
            <a:ext cx="609600" cy="609600"/>
          </a:xfrm>
          <a:prstGeom prst="rect">
            <a:avLst/>
          </a:prstGeom>
        </p:spPr>
      </p:pic>
      <p:sp>
        <p:nvSpPr>
          <p:cNvPr id="23" name="椭圆 22"/>
          <p:cNvSpPr/>
          <p:nvPr/>
        </p:nvSpPr>
        <p:spPr>
          <a:xfrm>
            <a:off x="1149033" y="1171663"/>
            <a:ext cx="1582877" cy="412347"/>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标注 23"/>
          <p:cNvSpPr/>
          <p:nvPr/>
        </p:nvSpPr>
        <p:spPr>
          <a:xfrm>
            <a:off x="1940471" y="416757"/>
            <a:ext cx="2056923" cy="545806"/>
          </a:xfrm>
          <a:prstGeom prst="wedgeRoundRectCallout">
            <a:avLst>
              <a:gd name="adj1" fmla="val -35474"/>
              <a:gd name="adj2" fmla="val 85402"/>
              <a:gd name="adj3" fmla="val 16667"/>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Times New Roman" pitchFamily="18" charset="0"/>
                <a:cs typeface="Times New Roman" pitchFamily="18" charset="0"/>
              </a:rPr>
              <a:t>l</a:t>
            </a:r>
            <a:r>
              <a:rPr lang="en-US" altLang="zh-CN" sz="2000" dirty="0" smtClean="0">
                <a:solidFill>
                  <a:schemeClr val="tx1"/>
                </a:solidFill>
                <a:latin typeface="Times New Roman" pitchFamily="18" charset="0"/>
                <a:cs typeface="Times New Roman" pitchFamily="18" charset="0"/>
              </a:rPr>
              <a:t>anguage fillers</a:t>
            </a:r>
            <a:endParaRPr lang="zh-CN" altLang="en-US"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0866096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heckerboard(across)">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heckerboard(across)">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Effect transition="in" filter="fade">
                                      <p:cBhvr>
                                        <p:cTn id="47" dur="1000"/>
                                        <p:tgtEl>
                                          <p:spTgt spid="22">
                                            <p:txEl>
                                              <p:pRg st="0" end="0"/>
                                            </p:txEl>
                                          </p:spTgt>
                                        </p:tgtEl>
                                      </p:cBhvr>
                                    </p:animEffect>
                                    <p:anim calcmode="lin" valueType="num">
                                      <p:cBhvr>
                                        <p:cTn id="48"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edge">
                                      <p:cBhvr>
                                        <p:cTn id="54" dur="2000"/>
                                        <p:tgtEl>
                                          <p:spTgt spid="24"/>
                                        </p:tgtEl>
                                      </p:cBhvr>
                                    </p:animEffect>
                                  </p:childTnLst>
                                </p:cTn>
                              </p:par>
                              <p:par>
                                <p:cTn id="55" presetID="2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edge">
                                      <p:cBhvr>
                                        <p:cTn id="5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71241" fill="hold"/>
                                        <p:tgtEl>
                                          <p:spTgt spid="2"/>
                                        </p:tgtEl>
                                      </p:cBhvr>
                                    </p:cmd>
                                  </p:childTnLst>
                                </p:cTn>
                              </p:par>
                            </p:childTnLst>
                          </p:cTn>
                        </p:par>
                      </p:childTnLst>
                    </p:cTn>
                  </p:par>
                </p:childTnLst>
              </p:cTn>
              <p:nextCondLst>
                <p:cond evt="onClick" delay="0">
                  <p:tgtEl>
                    <p:spTgt spid="2"/>
                  </p:tgtEl>
                </p:cond>
              </p:nextCondLst>
            </p:seq>
            <p:audio>
              <p:cMediaNode vol="80000">
                <p:cTn id="63" fill="hold" display="0">
                  <p:stCondLst>
                    <p:cond delay="indefinite"/>
                  </p:stCondLst>
                  <p:endCondLst>
                    <p:cond evt="onStopAudio" delay="0">
                      <p:tgtEl>
                        <p:sldTgt/>
                      </p:tgtEl>
                    </p:cond>
                  </p:endCondLst>
                </p:cTn>
                <p:tgtEl>
                  <p:spTgt spid="2"/>
                </p:tgtEl>
              </p:cMediaNode>
            </p:audio>
          </p:childTnLst>
        </p:cTn>
      </p:par>
    </p:tnLst>
    <p:bldLst>
      <p:bldP spid="14" grpId="0" animBg="1"/>
      <p:bldP spid="15" grpId="0"/>
      <p:bldP spid="16" grpId="0"/>
      <p:bldP spid="17" grpId="0"/>
      <p:bldP spid="18" grpId="0"/>
      <p:bldP spid="19" grpId="0"/>
      <p:bldP spid="7" grpId="0"/>
      <p:bldP spid="20"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r="6390"/>
          <a:stretch/>
        </p:blipFill>
        <p:spPr>
          <a:xfrm>
            <a:off x="519724" y="1791940"/>
            <a:ext cx="9866054" cy="4654015"/>
          </a:xfrm>
          <a:prstGeom prst="rect">
            <a:avLst/>
          </a:prstGeom>
        </p:spPr>
      </p:pic>
      <p:sp>
        <p:nvSpPr>
          <p:cNvPr id="5" name="矩形 4"/>
          <p:cNvSpPr/>
          <p:nvPr/>
        </p:nvSpPr>
        <p:spPr>
          <a:xfrm>
            <a:off x="1004063" y="386127"/>
            <a:ext cx="6503703" cy="110799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altLang="zh-CN" sz="6600" b="1"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Ebrima" pitchFamily="2" charset="0"/>
                <a:ea typeface="Ebrima" pitchFamily="2" charset="0"/>
                <a:cs typeface="Ebrima" pitchFamily="2" charset="0"/>
              </a:rPr>
              <a:t>Language fillers</a:t>
            </a:r>
            <a:endParaRPr lang="zh-CN" altLang="en-US" sz="6600" b="1"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Ebrima" pitchFamily="2" charset="0"/>
              <a:cs typeface="Ebrima" pitchFamily="2" charset="0"/>
            </a:endParaRPr>
          </a:p>
        </p:txBody>
      </p:sp>
      <p:sp>
        <p:nvSpPr>
          <p:cNvPr id="6" name="折角形 5"/>
          <p:cNvSpPr/>
          <p:nvPr/>
        </p:nvSpPr>
        <p:spPr>
          <a:xfrm rot="736243">
            <a:off x="7959857" y="478791"/>
            <a:ext cx="4062581" cy="2032346"/>
          </a:xfrm>
          <a:prstGeom prst="foldedCorne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dirty="0">
              <a:solidFill>
                <a:schemeClr val="tx1"/>
              </a:solidFill>
              <a:latin typeface="Times New Roman" pitchFamily="18" charset="0"/>
              <a:cs typeface="Times New Roman" pitchFamily="18" charset="0"/>
            </a:endParaRPr>
          </a:p>
        </p:txBody>
      </p:sp>
      <p:sp>
        <p:nvSpPr>
          <p:cNvPr id="7" name="TextBox 6"/>
          <p:cNvSpPr txBox="1"/>
          <p:nvPr/>
        </p:nvSpPr>
        <p:spPr>
          <a:xfrm rot="711591">
            <a:off x="8064502" y="494690"/>
            <a:ext cx="3853288" cy="2000548"/>
          </a:xfrm>
          <a:prstGeom prst="rect">
            <a:avLst/>
          </a:prstGeom>
          <a:noFill/>
        </p:spPr>
        <p:txBody>
          <a:bodyPr wrap="square" rtlCol="0">
            <a:spAutoFit/>
          </a:bodyPr>
          <a:lstStyle/>
          <a:p>
            <a:pPr lvl="0"/>
            <a:r>
              <a:rPr lang="en-US" altLang="zh-CN" sz="2800" b="1" dirty="0">
                <a:solidFill>
                  <a:srgbClr val="FF6600"/>
                </a:solidFill>
                <a:latin typeface="Times New Roman" pitchFamily="18" charset="0"/>
                <a:cs typeface="Times New Roman" pitchFamily="18" charset="0"/>
              </a:rPr>
              <a:t>Language fillers </a:t>
            </a:r>
            <a:r>
              <a:rPr lang="en-US" altLang="zh-CN" sz="2400" dirty="0">
                <a:solidFill>
                  <a:prstClr val="black"/>
                </a:solidFill>
                <a:latin typeface="Times New Roman" pitchFamily="18" charset="0"/>
                <a:cs typeface="Times New Roman" pitchFamily="18" charset="0"/>
              </a:rPr>
              <a:t>refer to some </a:t>
            </a:r>
            <a:r>
              <a:rPr lang="en-US" altLang="zh-CN" sz="2400" dirty="0" smtClean="0">
                <a:solidFill>
                  <a:prstClr val="black"/>
                </a:solidFill>
                <a:latin typeface="Times New Roman" pitchFamily="18" charset="0"/>
                <a:cs typeface="Times New Roman" pitchFamily="18" charset="0"/>
              </a:rPr>
              <a:t>unimportant </a:t>
            </a:r>
            <a:r>
              <a:rPr lang="en-US" altLang="zh-CN" sz="2400" dirty="0">
                <a:solidFill>
                  <a:prstClr val="black"/>
                </a:solidFill>
                <a:latin typeface="Times New Roman" pitchFamily="18" charset="0"/>
                <a:cs typeface="Times New Roman" pitchFamily="18" charset="0"/>
              </a:rPr>
              <a:t>words </a:t>
            </a:r>
            <a:r>
              <a:rPr lang="en-US" altLang="zh-CN" sz="2400" dirty="0" smtClean="0">
                <a:solidFill>
                  <a:prstClr val="black"/>
                </a:solidFill>
                <a:latin typeface="Times New Roman" pitchFamily="18" charset="0"/>
                <a:cs typeface="Times New Roman" pitchFamily="18" charset="0"/>
              </a:rPr>
              <a:t>used to </a:t>
            </a:r>
            <a:r>
              <a:rPr lang="en-US" altLang="zh-CN" sz="2400" dirty="0">
                <a:solidFill>
                  <a:prstClr val="black"/>
                </a:solidFill>
                <a:latin typeface="Times New Roman" pitchFamily="18" charset="0"/>
                <a:cs typeface="Times New Roman" pitchFamily="18" charset="0"/>
              </a:rPr>
              <a:t>complete the sentences in order to give yourself time to think while </a:t>
            </a:r>
            <a:r>
              <a:rPr lang="en-US" altLang="zh-CN" sz="2400" dirty="0" smtClean="0">
                <a:solidFill>
                  <a:prstClr val="black"/>
                </a:solidFill>
                <a:latin typeface="Times New Roman" pitchFamily="18" charset="0"/>
                <a:cs typeface="Times New Roman" pitchFamily="18" charset="0"/>
              </a:rPr>
              <a:t>talking.  </a:t>
            </a:r>
            <a:endParaRPr lang="zh-CN" altLang="en-US" sz="2400" dirty="0">
              <a:solidFill>
                <a:prstClr val="black"/>
              </a:solidFill>
              <a:latin typeface="Times New Roman" pitchFamily="18" charset="0"/>
              <a:cs typeface="Times New Roman" pitchFamily="18" charset="0"/>
            </a:endParaRPr>
          </a:p>
        </p:txBody>
      </p:sp>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8776" t="35414" r="11353" b="34156"/>
          <a:stretch/>
        </p:blipFill>
        <p:spPr>
          <a:xfrm rot="17927052">
            <a:off x="7735042" y="75854"/>
            <a:ext cx="906435" cy="425416"/>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4178" y="4233333"/>
            <a:ext cx="1907823" cy="2624667"/>
          </a:xfrm>
          <a:prstGeom prst="rect">
            <a:avLst/>
          </a:prstGeom>
        </p:spPr>
      </p:pic>
    </p:spTree>
    <p:extLst>
      <p:ext uri="{BB962C8B-B14F-4D97-AF65-F5344CB8AC3E}">
        <p14:creationId xmlns:p14="http://schemas.microsoft.com/office/powerpoint/2010/main" val="38801439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5072185" y="-1"/>
            <a:ext cx="7119815" cy="6849533"/>
          </a:xfrm>
          <a:prstGeom prst="rect">
            <a:avLst/>
          </a:prstGeom>
        </p:spPr>
      </p:pic>
      <p:sp>
        <p:nvSpPr>
          <p:cNvPr id="4" name="文本框 5">
            <a:extLst>
              <a:ext uri="{FF2B5EF4-FFF2-40B4-BE49-F238E27FC236}">
                <a16:creationId xmlns:a16="http://schemas.microsoft.com/office/drawing/2014/main" xmlns="" id="{1C85C79A-124C-436F-B599-82A48A6F1F22}"/>
              </a:ext>
            </a:extLst>
          </p:cNvPr>
          <p:cNvSpPr txBox="1"/>
          <p:nvPr/>
        </p:nvSpPr>
        <p:spPr>
          <a:xfrm>
            <a:off x="5072184" y="768765"/>
            <a:ext cx="6846278" cy="5755422"/>
          </a:xfrm>
          <a:prstGeom prst="rect">
            <a:avLst/>
          </a:prstGeom>
          <a:noFill/>
        </p:spPr>
        <p:txBody>
          <a:bodyPr wrap="square" rtlCol="0">
            <a:spAutoFit/>
          </a:bodyPr>
          <a:lstStyle/>
          <a:p>
            <a:pPr marL="457200" indent="-457200">
              <a:buFont typeface="Wingdings" panose="05000000000000000000" pitchFamily="2" charset="2"/>
              <a:buChar char="u"/>
            </a:pPr>
            <a:r>
              <a:rPr lang="en-US" altLang="zh-CN" sz="2800" b="1" dirty="0" smtClean="0">
                <a:latin typeface="Comic Sans MS" panose="030F0702030302020204" pitchFamily="66" charset="0"/>
              </a:rPr>
              <a:t>Do you think </a:t>
            </a:r>
            <a:r>
              <a:rPr lang="en-US" altLang="zh-CN" sz="2800" b="1" dirty="0" err="1" smtClean="0">
                <a:latin typeface="Comic Sans MS" panose="030F0702030302020204" pitchFamily="66" charset="0"/>
              </a:rPr>
              <a:t>Elon</a:t>
            </a:r>
            <a:r>
              <a:rPr lang="en-US" altLang="zh-CN" sz="2800" b="1" dirty="0" smtClean="0">
                <a:latin typeface="Comic Sans MS" panose="030F0702030302020204" pitchFamily="66" charset="0"/>
              </a:rPr>
              <a:t> Musk, Bill Gates and Jack Ma are successful? Why or why not?</a:t>
            </a:r>
          </a:p>
          <a:p>
            <a:pPr marL="457200" indent="-457200">
              <a:buFont typeface="Wingdings" panose="05000000000000000000" pitchFamily="2" charset="2"/>
              <a:buChar char="u"/>
            </a:pPr>
            <a:endParaRPr lang="en-US" altLang="zh-CN" sz="2800" b="1" dirty="0" smtClean="0">
              <a:latin typeface="Comic Sans MS" panose="030F0702030302020204" pitchFamily="66" charset="0"/>
            </a:endParaRPr>
          </a:p>
          <a:p>
            <a:pPr marL="457200" indent="-457200">
              <a:buFont typeface="Wingdings" panose="05000000000000000000" pitchFamily="2" charset="2"/>
              <a:buChar char="u"/>
            </a:pPr>
            <a:endParaRPr lang="en-US" altLang="zh-CN" sz="2800" b="1" dirty="0">
              <a:latin typeface="Comic Sans MS" panose="030F0702030302020204" pitchFamily="66" charset="0"/>
            </a:endParaRPr>
          </a:p>
          <a:p>
            <a:pPr marL="457200" indent="-457200">
              <a:buFont typeface="Wingdings" panose="05000000000000000000" pitchFamily="2" charset="2"/>
              <a:buChar char="u"/>
            </a:pPr>
            <a:r>
              <a:rPr lang="en-US" altLang="zh-CN" sz="2800" b="1" dirty="0" smtClean="0">
                <a:latin typeface="Comic Sans MS" panose="030F0702030302020204" pitchFamily="66" charset="0"/>
              </a:rPr>
              <a:t>What do you think of the idea that money is not everything?</a:t>
            </a:r>
          </a:p>
          <a:p>
            <a:pPr marL="457200" indent="-457200">
              <a:buFont typeface="Wingdings" panose="05000000000000000000" pitchFamily="2" charset="2"/>
              <a:buChar char="u"/>
            </a:pPr>
            <a:endParaRPr lang="en-US" altLang="zh-CN" sz="2800" b="1" dirty="0" smtClean="0">
              <a:latin typeface="Comic Sans MS" panose="030F0702030302020204" pitchFamily="66" charset="0"/>
            </a:endParaRPr>
          </a:p>
          <a:p>
            <a:pPr marL="457200" indent="-457200">
              <a:buFont typeface="Wingdings" panose="05000000000000000000" pitchFamily="2" charset="2"/>
              <a:buChar char="u"/>
            </a:pPr>
            <a:endParaRPr lang="en-US" altLang="zh-CN" sz="2800" b="1" dirty="0">
              <a:latin typeface="Comic Sans MS" panose="030F0702030302020204" pitchFamily="66" charset="0"/>
            </a:endParaRPr>
          </a:p>
          <a:p>
            <a:pPr marL="457200" indent="-457200">
              <a:buFont typeface="Wingdings" panose="05000000000000000000" pitchFamily="2" charset="2"/>
              <a:buChar char="u"/>
            </a:pPr>
            <a:r>
              <a:rPr lang="en-US" altLang="zh-CN" sz="2800" b="1" dirty="0" smtClean="0">
                <a:latin typeface="Comic Sans MS" panose="030F0702030302020204" pitchFamily="66" charset="0"/>
              </a:rPr>
              <a:t>In your idea, what is the </a:t>
            </a:r>
            <a:r>
              <a:rPr lang="en-US" altLang="zh-CN" sz="3200" b="1" dirty="0" smtClean="0">
                <a:solidFill>
                  <a:srgbClr val="7030A0"/>
                </a:solidFill>
                <a:latin typeface="Comic Sans MS" panose="030F0702030302020204" pitchFamily="66" charset="0"/>
              </a:rPr>
              <a:t>meaning </a:t>
            </a:r>
            <a:r>
              <a:rPr lang="en-US" altLang="zh-CN" sz="2800" b="1" dirty="0" smtClean="0">
                <a:latin typeface="Comic Sans MS" panose="030F0702030302020204" pitchFamily="66" charset="0"/>
              </a:rPr>
              <a:t>of greatness?</a:t>
            </a:r>
          </a:p>
          <a:p>
            <a:pPr marL="457200" indent="-457200">
              <a:buFont typeface="Wingdings" panose="05000000000000000000" pitchFamily="2" charset="2"/>
              <a:buChar char="u"/>
            </a:pPr>
            <a:endParaRPr lang="en-US" altLang="zh-CN" sz="2800" b="1" dirty="0">
              <a:latin typeface="Comic Sans MS" panose="030F0702030302020204" pitchFamily="66" charset="0"/>
            </a:endParaRPr>
          </a:p>
          <a:p>
            <a:pPr marL="457200" indent="-457200">
              <a:buFont typeface="Wingdings" panose="05000000000000000000" pitchFamily="2" charset="2"/>
              <a:buChar char="u"/>
            </a:pPr>
            <a:endParaRPr lang="zh-CN" altLang="en-US" sz="2800" b="1" dirty="0">
              <a:latin typeface="Comic Sans MS" panose="030F0702030302020204" pitchFamily="66" charset="0"/>
            </a:endParaRPr>
          </a:p>
        </p:txBody>
      </p:sp>
      <p:sp>
        <p:nvSpPr>
          <p:cNvPr id="5" name="文本框 6">
            <a:extLst>
              <a:ext uri="{FF2B5EF4-FFF2-40B4-BE49-F238E27FC236}">
                <a16:creationId xmlns:a16="http://schemas.microsoft.com/office/drawing/2014/main" xmlns="" id="{DD5D05D0-5346-4D7D-BFFD-DDEFB61E204D}"/>
              </a:ext>
            </a:extLst>
          </p:cNvPr>
          <p:cNvSpPr txBox="1"/>
          <p:nvPr/>
        </p:nvSpPr>
        <p:spPr>
          <a:xfrm>
            <a:off x="5205047" y="42203"/>
            <a:ext cx="2532185" cy="523220"/>
          </a:xfrm>
          <a:prstGeom prst="rect">
            <a:avLst/>
          </a:prstGeom>
          <a:solidFill>
            <a:schemeClr val="accent6">
              <a:lumMod val="75000"/>
            </a:schemeClr>
          </a:solidFill>
        </p:spPr>
        <p:txBody>
          <a:bodyPr wrap="square" rtlCol="0">
            <a:spAutoFit/>
          </a:bodyPr>
          <a:lstStyle/>
          <a:p>
            <a:r>
              <a:rPr lang="en-US" altLang="zh-CN" sz="2800" b="1" dirty="0">
                <a:solidFill>
                  <a:schemeClr val="bg1"/>
                </a:solidFill>
                <a:latin typeface="Arial" panose="020B0604020202020204" pitchFamily="34" charset="0"/>
                <a:cs typeface="Arial" panose="020B0604020202020204" pitchFamily="34" charset="0"/>
              </a:rPr>
              <a:t>Think further</a:t>
            </a: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583"/>
            <a:ext cx="5072185" cy="3297061"/>
          </a:xfrm>
          <a:prstGeom prst="rect">
            <a:avLst/>
          </a:prstGeom>
          <a:ln>
            <a:noFill/>
          </a:ln>
          <a:effectLst>
            <a:outerShdw blurRad="190500" algn="tl" rotWithShape="0">
              <a:srgbClr val="000000">
                <a:alpha val="70000"/>
              </a:srgbClr>
            </a:outerShdw>
          </a:effectLst>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6092" y="3307643"/>
            <a:ext cx="2536092" cy="3460045"/>
          </a:xfrm>
          <a:prstGeom prst="rect">
            <a:avLst/>
          </a:prstGeom>
          <a:ln>
            <a:noFill/>
          </a:ln>
          <a:effectLst>
            <a:outerShdw blurRad="190500" algn="tl" rotWithShape="0">
              <a:srgbClr val="000000">
                <a:alpha val="70000"/>
              </a:srgbClr>
            </a:outerShdw>
          </a:effectLst>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378199"/>
            <a:ext cx="2536093" cy="34600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987123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1000"/>
                                        <p:tgtEl>
                                          <p:spTgt spid="4">
                                            <p:txEl>
                                              <p:pRg st="6" end="6"/>
                                            </p:txEl>
                                          </p:spTgt>
                                        </p:tgtEl>
                                      </p:cBhvr>
                                    </p:animEffect>
                                    <p:anim calcmode="lin" valueType="num">
                                      <p:cBhvr>
                                        <p:cTn id="2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4" name="思想气泡: 云 3">
            <a:extLst>
              <a:ext uri="{FF2B5EF4-FFF2-40B4-BE49-F238E27FC236}">
                <a16:creationId xmlns:a16="http://schemas.microsoft.com/office/drawing/2014/main" xmlns="" id="{DC6C6DDD-7D2F-43AC-884B-1DBC17A7E51A}"/>
              </a:ext>
            </a:extLst>
          </p:cNvPr>
          <p:cNvSpPr/>
          <p:nvPr/>
        </p:nvSpPr>
        <p:spPr>
          <a:xfrm>
            <a:off x="7089" y="164638"/>
            <a:ext cx="12184911" cy="6528725"/>
          </a:xfrm>
          <a:prstGeom prst="cloudCallout">
            <a:avLst>
              <a:gd name="adj1" fmla="val 57765"/>
              <a:gd name="adj2" fmla="val 6004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400"/>
          </a:p>
        </p:txBody>
      </p:sp>
      <p:sp>
        <p:nvSpPr>
          <p:cNvPr id="5" name="文本框 4">
            <a:extLst>
              <a:ext uri="{FF2B5EF4-FFF2-40B4-BE49-F238E27FC236}">
                <a16:creationId xmlns:a16="http://schemas.microsoft.com/office/drawing/2014/main" xmlns="" id="{79D9D670-4AFA-4876-B253-F88D15B7EA95}"/>
              </a:ext>
            </a:extLst>
          </p:cNvPr>
          <p:cNvSpPr txBox="1"/>
          <p:nvPr/>
        </p:nvSpPr>
        <p:spPr>
          <a:xfrm>
            <a:off x="1103446" y="2180861"/>
            <a:ext cx="10561173" cy="2062809"/>
          </a:xfrm>
          <a:prstGeom prst="rect">
            <a:avLst/>
          </a:prstGeom>
          <a:noFill/>
        </p:spPr>
        <p:txBody>
          <a:bodyPr wrap="square" rtlCol="0">
            <a:spAutoFit/>
          </a:bodyPr>
          <a:lstStyle/>
          <a:p>
            <a:pPr>
              <a:lnSpc>
                <a:spcPct val="150000"/>
              </a:lnSpc>
            </a:pPr>
            <a:r>
              <a:rPr lang="en-US" altLang="zh-CN" sz="4267" dirty="0">
                <a:latin typeface="Comic Sans MS" panose="030F0702030302020204" pitchFamily="66" charset="0"/>
              </a:rPr>
              <a:t>Try to become not a man of success, but try rather to become </a:t>
            </a:r>
            <a:r>
              <a:rPr lang="en-US" altLang="zh-CN" sz="4800" b="1" dirty="0">
                <a:solidFill>
                  <a:srgbClr val="7030A0"/>
                </a:solidFill>
                <a:latin typeface="Comic Sans MS" panose="030F0702030302020204" pitchFamily="66" charset="0"/>
              </a:rPr>
              <a:t>a man of value</a:t>
            </a:r>
            <a:r>
              <a:rPr lang="en-US" altLang="zh-CN" sz="4267" dirty="0">
                <a:latin typeface="Comic Sans MS" panose="030F0702030302020204" pitchFamily="66" charset="0"/>
              </a:rPr>
              <a:t>.</a:t>
            </a:r>
            <a:endParaRPr lang="zh-CN" altLang="en-US" sz="4267" dirty="0">
              <a:latin typeface="Comic Sans MS" panose="030F0702030302020204" pitchFamily="66" charset="0"/>
            </a:endParaRPr>
          </a:p>
        </p:txBody>
      </p:sp>
      <p:sp>
        <p:nvSpPr>
          <p:cNvPr id="6" name="文本框 5">
            <a:extLst>
              <a:ext uri="{FF2B5EF4-FFF2-40B4-BE49-F238E27FC236}">
                <a16:creationId xmlns:a16="http://schemas.microsoft.com/office/drawing/2014/main" xmlns="" id="{CE474A81-E76C-48E3-8561-4BBF7ADB386F}"/>
              </a:ext>
            </a:extLst>
          </p:cNvPr>
          <p:cNvSpPr txBox="1"/>
          <p:nvPr/>
        </p:nvSpPr>
        <p:spPr>
          <a:xfrm>
            <a:off x="6898282" y="4499834"/>
            <a:ext cx="4224470" cy="584775"/>
          </a:xfrm>
          <a:prstGeom prst="rect">
            <a:avLst/>
          </a:prstGeom>
          <a:noFill/>
        </p:spPr>
        <p:txBody>
          <a:bodyPr wrap="square" rtlCol="0">
            <a:spAutoFit/>
          </a:bodyPr>
          <a:lstStyle/>
          <a:p>
            <a:r>
              <a:rPr lang="en-US" altLang="zh-CN" sz="3200" b="1" dirty="0">
                <a:solidFill>
                  <a:srgbClr val="3333FF"/>
                </a:solidFill>
              </a:rPr>
              <a:t>-- Albert Einstein</a:t>
            </a:r>
            <a:endParaRPr lang="zh-CN" altLang="en-US" sz="3200" b="1" dirty="0">
              <a:solidFill>
                <a:srgbClr val="3333FF"/>
              </a:solidFill>
            </a:endParaRPr>
          </a:p>
        </p:txBody>
      </p:sp>
    </p:spTree>
    <p:extLst>
      <p:ext uri="{BB962C8B-B14F-4D97-AF65-F5344CB8AC3E}">
        <p14:creationId xmlns:p14="http://schemas.microsoft.com/office/powerpoint/2010/main" val="21496680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76514EF5-A776-4EEA-994A-5E2FC74D4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550"/>
            <a:ext cx="12192001" cy="6846525"/>
          </a:xfrm>
          <a:prstGeom prst="rect">
            <a:avLst/>
          </a:prstGeom>
        </p:spPr>
      </p:pic>
      <p:sp>
        <p:nvSpPr>
          <p:cNvPr id="5" name="文本框 4">
            <a:extLst>
              <a:ext uri="{FF2B5EF4-FFF2-40B4-BE49-F238E27FC236}">
                <a16:creationId xmlns:a16="http://schemas.microsoft.com/office/drawing/2014/main" xmlns="" id="{21BDF7CD-ADFD-4D89-960F-EB585E69F8EC}"/>
              </a:ext>
            </a:extLst>
          </p:cNvPr>
          <p:cNvSpPr txBox="1"/>
          <p:nvPr/>
        </p:nvSpPr>
        <p:spPr>
          <a:xfrm>
            <a:off x="618976" y="829994"/>
            <a:ext cx="8215532" cy="4980851"/>
          </a:xfrm>
          <a:prstGeom prst="rect">
            <a:avLst/>
          </a:prstGeom>
          <a:solidFill>
            <a:schemeClr val="bg1"/>
          </a:solidFill>
        </p:spPr>
        <p:txBody>
          <a:bodyPr wrap="square" rtlCol="0">
            <a:spAutoFit/>
          </a:bodyPr>
          <a:lstStyle/>
          <a:p>
            <a:pPr>
              <a:lnSpc>
                <a:spcPts val="3800"/>
              </a:lnSpc>
            </a:pPr>
            <a:r>
              <a:rPr lang="en-US" altLang="zh-CN" sz="2800" dirty="0">
                <a:latin typeface="Calibri" panose="020F0502020204030204" pitchFamily="34" charset="0"/>
                <a:cs typeface="Calibri" panose="020F0502020204030204" pitchFamily="34" charset="0"/>
              </a:rPr>
              <a:t>	</a:t>
            </a:r>
            <a:r>
              <a:rPr lang="en-US" altLang="zh-CN" sz="2800" dirty="0">
                <a:latin typeface="Century Gothic" panose="020B0502020202020204" pitchFamily="34" charset="0"/>
                <a:cs typeface="Calibri" panose="020F0502020204030204" pitchFamily="34" charset="0"/>
              </a:rPr>
              <a:t>T</a:t>
            </a:r>
            <a:r>
              <a:rPr lang="en-US" altLang="zh-CN" sz="2800" dirty="0" smtClean="0">
                <a:latin typeface="Century Gothic" panose="020B0502020202020204" pitchFamily="34" charset="0"/>
                <a:ea typeface="Artifakt Element Medium" panose="020B0603050000020004" pitchFamily="34" charset="0"/>
                <a:cs typeface="Calibri" panose="020F0502020204030204" pitchFamily="34" charset="0"/>
              </a:rPr>
              <a:t>here is a </a:t>
            </a:r>
            <a:r>
              <a:rPr lang="en-US" altLang="zh-CN" sz="2800" b="1" dirty="0">
                <a:solidFill>
                  <a:srgbClr val="FF0000"/>
                </a:solidFill>
                <a:latin typeface="Century Gothic" panose="020B0502020202020204" pitchFamily="34" charset="0"/>
                <a:ea typeface="Artifakt Element Medium" panose="020B0603050000020004" pitchFamily="34" charset="0"/>
                <a:cs typeface="Calibri" panose="020F0502020204030204" pitchFamily="34" charset="0"/>
              </a:rPr>
              <a:t>mini-speech competition</a:t>
            </a:r>
            <a:r>
              <a:rPr lang="en-US" altLang="zh-CN" sz="2800" dirty="0">
                <a:latin typeface="Century Gothic" panose="020B0502020202020204" pitchFamily="34" charset="0"/>
                <a:ea typeface="Artifakt Element Medium" panose="020B0603050000020004" pitchFamily="34" charset="0"/>
                <a:cs typeface="Calibri" panose="020F0502020204030204" pitchFamily="34" charset="0"/>
              </a:rPr>
              <a:t> titled “</a:t>
            </a:r>
            <a:r>
              <a:rPr lang="en-US" altLang="zh-CN" sz="2800" u="sng" dirty="0">
                <a:solidFill>
                  <a:srgbClr val="FF0000"/>
                </a:solidFill>
                <a:latin typeface="Century Gothic" panose="020B0502020202020204" pitchFamily="34" charset="0"/>
                <a:ea typeface="Artifakt Element Medium" panose="020B0603050000020004" pitchFamily="34" charset="0"/>
                <a:cs typeface="Calibri" panose="020F0502020204030204" pitchFamily="34" charset="0"/>
              </a:rPr>
              <a:t>the Person I admire</a:t>
            </a:r>
            <a:r>
              <a:rPr lang="en-US" altLang="zh-CN" sz="2800" dirty="0">
                <a:latin typeface="Century Gothic" panose="020B0502020202020204" pitchFamily="34" charset="0"/>
                <a:ea typeface="Artifakt Element Medium" panose="020B0603050000020004" pitchFamily="34" charset="0"/>
                <a:cs typeface="Calibri" panose="020F0502020204030204" pitchFamily="34" charset="0"/>
              </a:rPr>
              <a:t>”. You should introduce who you </a:t>
            </a:r>
            <a:r>
              <a:rPr lang="en-US" altLang="zh-CN" sz="2800" dirty="0" smtClean="0">
                <a:latin typeface="Century Gothic" panose="020B0502020202020204" pitchFamily="34" charset="0"/>
                <a:ea typeface="Artifakt Element Medium" panose="020B0603050000020004" pitchFamily="34" charset="0"/>
                <a:cs typeface="Calibri" panose="020F0502020204030204" pitchFamily="34" charset="0"/>
              </a:rPr>
              <a:t>admire, what he/she did and your </a:t>
            </a:r>
            <a:r>
              <a:rPr lang="en-US" altLang="zh-CN" sz="2800" dirty="0">
                <a:latin typeface="Century Gothic" panose="020B0502020202020204" pitchFamily="34" charset="0"/>
                <a:ea typeface="Artifakt Element Medium" panose="020B0603050000020004" pitchFamily="34" charset="0"/>
                <a:cs typeface="Calibri" panose="020F0502020204030204" pitchFamily="34" charset="0"/>
              </a:rPr>
              <a:t>inspiration from him/her. </a:t>
            </a:r>
          </a:p>
          <a:p>
            <a:pPr>
              <a:lnSpc>
                <a:spcPts val="3800"/>
              </a:lnSpc>
            </a:pPr>
            <a:endParaRPr lang="en-US" altLang="zh-CN" sz="2800" dirty="0">
              <a:latin typeface="Century Gothic" panose="020B0502020202020204" pitchFamily="34" charset="0"/>
              <a:ea typeface="Artifakt Element Medium" panose="020B0603050000020004" pitchFamily="34" charset="0"/>
              <a:cs typeface="Calibri" panose="020F0502020204030204" pitchFamily="34" charset="0"/>
            </a:endParaRPr>
          </a:p>
          <a:p>
            <a:pPr>
              <a:lnSpc>
                <a:spcPts val="3800"/>
              </a:lnSpc>
            </a:pPr>
            <a:endParaRPr lang="en-US" altLang="zh-CN" sz="2800" dirty="0">
              <a:latin typeface="Century Gothic" panose="020B0502020202020204" pitchFamily="34" charset="0"/>
              <a:ea typeface="Artifakt Element Medium" panose="020B0603050000020004" pitchFamily="34" charset="0"/>
              <a:cs typeface="Calibri" panose="020F0502020204030204" pitchFamily="34" charset="0"/>
            </a:endParaRPr>
          </a:p>
          <a:p>
            <a:pPr marL="457200" indent="-457200">
              <a:buFont typeface="Wingdings" panose="05000000000000000000" pitchFamily="2" charset="2"/>
              <a:buChar char="l"/>
            </a:pPr>
            <a:r>
              <a:rPr lang="en-US" altLang="zh-CN" sz="2200" i="1" dirty="0">
                <a:latin typeface="Times New Roman" panose="02020603050405020304" pitchFamily="18" charset="0"/>
                <a:ea typeface="Artifakt Element Medium" panose="020B0603050000020004" pitchFamily="34" charset="0"/>
                <a:cs typeface="Times New Roman" panose="02020603050405020304" pitchFamily="18" charset="0"/>
              </a:rPr>
              <a:t>Your speech should be within </a:t>
            </a:r>
            <a:r>
              <a:rPr lang="en-US" altLang="zh-CN" sz="2400" b="1" i="1" dirty="0">
                <a:solidFill>
                  <a:srgbClr val="003399"/>
                </a:solidFill>
                <a:latin typeface="Times New Roman" panose="02020603050405020304" pitchFamily="18" charset="0"/>
                <a:ea typeface="Artifakt Element Medium" panose="020B0603050000020004" pitchFamily="34" charset="0"/>
                <a:cs typeface="Times New Roman" panose="02020603050405020304" pitchFamily="18" charset="0"/>
              </a:rPr>
              <a:t>3 minutes</a:t>
            </a:r>
            <a:r>
              <a:rPr lang="en-US" altLang="zh-CN" sz="2200" i="1" dirty="0">
                <a:latin typeface="Times New Roman" panose="02020603050405020304" pitchFamily="18" charset="0"/>
                <a:ea typeface="Artifakt Element Medium" panose="020B0603050000020004" pitchFamily="34" charset="0"/>
                <a:cs typeface="Times New Roman" panose="02020603050405020304" pitchFamily="18" charset="0"/>
              </a:rPr>
              <a:t>. </a:t>
            </a:r>
          </a:p>
          <a:p>
            <a:pPr marL="457200" indent="-457200">
              <a:buFont typeface="Wingdings" panose="05000000000000000000" pitchFamily="2" charset="2"/>
              <a:buChar char="l"/>
            </a:pPr>
            <a:r>
              <a:rPr lang="en-US" altLang="zh-CN" sz="2200" i="1" dirty="0">
                <a:latin typeface="Times New Roman" panose="02020603050405020304" pitchFamily="18" charset="0"/>
                <a:ea typeface="Artifakt Element Medium" panose="020B0603050000020004" pitchFamily="34" charset="0"/>
                <a:cs typeface="Times New Roman" panose="02020603050405020304" pitchFamily="18" charset="0"/>
              </a:rPr>
              <a:t>Use some </a:t>
            </a:r>
            <a:r>
              <a:rPr lang="en-US" altLang="zh-CN" sz="2400" b="1" i="1" dirty="0">
                <a:solidFill>
                  <a:srgbClr val="003399"/>
                </a:solidFill>
                <a:latin typeface="Times New Roman" panose="02020603050405020304" pitchFamily="18" charset="0"/>
                <a:ea typeface="Artifakt Element Medium" panose="020B0603050000020004" pitchFamily="34" charset="0"/>
                <a:cs typeface="Times New Roman" panose="02020603050405020304" pitchFamily="18" charset="0"/>
              </a:rPr>
              <a:t>expressions</a:t>
            </a:r>
            <a:r>
              <a:rPr lang="en-US" altLang="zh-CN" sz="2200" i="1" dirty="0">
                <a:latin typeface="Times New Roman" panose="02020603050405020304" pitchFamily="18" charset="0"/>
                <a:ea typeface="Artifakt Element Medium" panose="020B0603050000020004" pitchFamily="34" charset="0"/>
                <a:cs typeface="Times New Roman" panose="02020603050405020304" pitchFamily="18" charset="0"/>
              </a:rPr>
              <a:t> from what we have learn today.</a:t>
            </a:r>
          </a:p>
          <a:p>
            <a:pPr marL="457200" indent="-457200">
              <a:buFont typeface="Wingdings" panose="05000000000000000000" pitchFamily="2" charset="2"/>
              <a:buChar char="l"/>
            </a:pPr>
            <a:r>
              <a:rPr lang="en-US" altLang="zh-CN" sz="2200" i="1" dirty="0">
                <a:latin typeface="Times New Roman" panose="02020603050405020304" pitchFamily="18" charset="0"/>
                <a:ea typeface="Artifakt Element Medium" panose="020B0603050000020004" pitchFamily="34" charset="0"/>
                <a:cs typeface="Times New Roman" panose="02020603050405020304" pitchFamily="18" charset="0"/>
              </a:rPr>
              <a:t>Try to </a:t>
            </a:r>
            <a:r>
              <a:rPr lang="en-US" altLang="zh-CN" sz="2400" b="1" i="1" dirty="0">
                <a:solidFill>
                  <a:srgbClr val="003399"/>
                </a:solidFill>
                <a:latin typeface="Times New Roman" panose="02020603050405020304" pitchFamily="18" charset="0"/>
                <a:ea typeface="Artifakt Element Medium" panose="020B0603050000020004" pitchFamily="34" charset="0"/>
                <a:cs typeface="Times New Roman" panose="02020603050405020304" pitchFamily="18" charset="0"/>
              </a:rPr>
              <a:t>pronounce</a:t>
            </a:r>
            <a:r>
              <a:rPr lang="en-US" altLang="zh-CN" sz="2200" i="1" dirty="0">
                <a:latin typeface="Times New Roman" panose="02020603050405020304" pitchFamily="18" charset="0"/>
                <a:ea typeface="Artifakt Element Medium" panose="020B0603050000020004" pitchFamily="34" charset="0"/>
                <a:cs typeface="Times New Roman" panose="02020603050405020304" pitchFamily="18" charset="0"/>
              </a:rPr>
              <a:t> clearly and correctly. Attention to being </a:t>
            </a:r>
            <a:r>
              <a:rPr lang="en-US" altLang="zh-CN" sz="2400" b="1" i="1" dirty="0">
                <a:solidFill>
                  <a:srgbClr val="003399"/>
                </a:solidFill>
                <a:latin typeface="Times New Roman" panose="02020603050405020304" pitchFamily="18" charset="0"/>
                <a:ea typeface="Artifakt Element Medium" panose="020B0603050000020004" pitchFamily="34" charset="0"/>
                <a:cs typeface="Times New Roman" panose="02020603050405020304" pitchFamily="18" charset="0"/>
              </a:rPr>
              <a:t>coherent </a:t>
            </a:r>
            <a:r>
              <a:rPr lang="en-US" altLang="zh-CN" sz="2200" i="1" dirty="0">
                <a:latin typeface="Times New Roman" panose="02020603050405020304" pitchFamily="18" charset="0"/>
                <a:ea typeface="Artifakt Element Medium" panose="020B0603050000020004" pitchFamily="34" charset="0"/>
                <a:cs typeface="Times New Roman" panose="02020603050405020304" pitchFamily="18" charset="0"/>
              </a:rPr>
              <a:t>and </a:t>
            </a:r>
            <a:r>
              <a:rPr lang="en-US" altLang="zh-CN" sz="2400" b="1" i="1" dirty="0">
                <a:solidFill>
                  <a:srgbClr val="003399"/>
                </a:solidFill>
                <a:latin typeface="Times New Roman" panose="02020603050405020304" pitchFamily="18" charset="0"/>
                <a:ea typeface="Artifakt Element Medium" panose="020B0603050000020004" pitchFamily="34" charset="0"/>
                <a:cs typeface="Times New Roman" panose="02020603050405020304" pitchFamily="18" charset="0"/>
              </a:rPr>
              <a:t>logical</a:t>
            </a:r>
            <a:r>
              <a:rPr lang="en-US" altLang="zh-CN" sz="2200" i="1" dirty="0">
                <a:latin typeface="Times New Roman" panose="02020603050405020304" pitchFamily="18" charset="0"/>
                <a:ea typeface="Artifakt Element Medium" panose="020B0603050000020004" pitchFamily="34" charset="0"/>
                <a:cs typeface="Times New Roman" panose="02020603050405020304" pitchFamily="18" charset="0"/>
              </a:rPr>
              <a:t>.</a:t>
            </a:r>
          </a:p>
          <a:p>
            <a:pPr marL="457200" indent="-457200">
              <a:lnSpc>
                <a:spcPts val="3800"/>
              </a:lnSpc>
              <a:buFont typeface="Wingdings" panose="05000000000000000000" pitchFamily="2" charset="2"/>
              <a:buChar char="l"/>
            </a:pPr>
            <a:endParaRPr lang="zh-CN" altLang="en-US" sz="2400" dirty="0">
              <a:latin typeface="Times New Roman" panose="02020603050405020304" pitchFamily="18" charset="0"/>
              <a:cs typeface="Times New Roman" panose="02020603050405020304" pitchFamily="18" charset="0"/>
            </a:endParaRPr>
          </a:p>
        </p:txBody>
      </p:sp>
      <p:pic>
        <p:nvPicPr>
          <p:cNvPr id="11" name="图片 10">
            <a:extLst>
              <a:ext uri="{FF2B5EF4-FFF2-40B4-BE49-F238E27FC236}">
                <a16:creationId xmlns:a16="http://schemas.microsoft.com/office/drawing/2014/main" xmlns="" id="{649D175C-B02D-43B2-A3B1-B596BE394786}"/>
              </a:ext>
            </a:extLst>
          </p:cNvPr>
          <p:cNvPicPr>
            <a:picLocks noChangeAspect="1"/>
          </p:cNvPicPr>
          <p:nvPr/>
        </p:nvPicPr>
        <p:blipFill rotWithShape="1">
          <a:blip r:embed="rId3">
            <a:extLst>
              <a:ext uri="{28A0092B-C50C-407E-A947-70E740481C1C}">
                <a14:useLocalDpi xmlns:a14="http://schemas.microsoft.com/office/drawing/2010/main" val="0"/>
              </a:ext>
            </a:extLst>
          </a:blip>
          <a:srcRect l="25932" t="5949" r="21350" b="2975"/>
          <a:stretch/>
        </p:blipFill>
        <p:spPr>
          <a:xfrm>
            <a:off x="8834509" y="829995"/>
            <a:ext cx="3155854" cy="5418470"/>
          </a:xfrm>
          <a:prstGeom prst="rect">
            <a:avLst/>
          </a:prstGeom>
        </p:spPr>
      </p:pic>
      <p:sp>
        <p:nvSpPr>
          <p:cNvPr id="14" name="文本框 13">
            <a:extLst>
              <a:ext uri="{FF2B5EF4-FFF2-40B4-BE49-F238E27FC236}">
                <a16:creationId xmlns:a16="http://schemas.microsoft.com/office/drawing/2014/main" xmlns="" id="{0D31E1D3-6146-4BA8-8039-9ED1160176C7}"/>
              </a:ext>
            </a:extLst>
          </p:cNvPr>
          <p:cNvSpPr txBox="1"/>
          <p:nvPr/>
        </p:nvSpPr>
        <p:spPr>
          <a:xfrm>
            <a:off x="0" y="0"/>
            <a:ext cx="2869809" cy="646331"/>
          </a:xfrm>
          <a:prstGeom prst="rect">
            <a:avLst/>
          </a:prstGeom>
          <a:solidFill>
            <a:schemeClr val="accent6">
              <a:lumMod val="75000"/>
            </a:schemeClr>
          </a:solidFill>
        </p:spPr>
        <p:txBody>
          <a:bodyPr wrap="square" rtlCol="0">
            <a:spAutoFit/>
          </a:bodyPr>
          <a:lstStyle/>
          <a:p>
            <a:r>
              <a:rPr lang="en-US" altLang="zh-CN" sz="3600" b="1" dirty="0" smtClean="0">
                <a:solidFill>
                  <a:schemeClr val="bg1"/>
                </a:solidFill>
                <a:latin typeface="Arial" panose="020B0604020202020204" pitchFamily="34" charset="0"/>
                <a:cs typeface="Arial" panose="020B0604020202020204" pitchFamily="34" charset="0"/>
              </a:rPr>
              <a:t>discussion</a:t>
            </a:r>
            <a:endParaRPr lang="en-US" altLang="zh-CN"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61043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6514EF5-A776-4EEA-994A-5E2FC74D4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75"/>
            <a:ext cx="12192001" cy="6846525"/>
          </a:xfrm>
          <a:prstGeom prst="rect">
            <a:avLst/>
          </a:prstGeom>
        </p:spPr>
      </p:pic>
      <p:sp>
        <p:nvSpPr>
          <p:cNvPr id="5" name="文本框 13">
            <a:extLst>
              <a:ext uri="{FF2B5EF4-FFF2-40B4-BE49-F238E27FC236}">
                <a16:creationId xmlns:a16="http://schemas.microsoft.com/office/drawing/2014/main" xmlns="" id="{0D31E1D3-6146-4BA8-8039-9ED1160176C7}"/>
              </a:ext>
            </a:extLst>
          </p:cNvPr>
          <p:cNvSpPr txBox="1"/>
          <p:nvPr/>
        </p:nvSpPr>
        <p:spPr>
          <a:xfrm>
            <a:off x="1" y="0"/>
            <a:ext cx="3431822" cy="584775"/>
          </a:xfrm>
          <a:prstGeom prst="rect">
            <a:avLst/>
          </a:prstGeom>
          <a:solidFill>
            <a:schemeClr val="accent6">
              <a:lumMod val="75000"/>
            </a:schemeClr>
          </a:solidFill>
        </p:spPr>
        <p:txBody>
          <a:bodyPr wrap="square" rtlCol="0">
            <a:spAutoFit/>
          </a:bodyPr>
          <a:lstStyle/>
          <a:p>
            <a:r>
              <a:rPr lang="en-US" altLang="zh-CN" sz="3200" b="1" dirty="0">
                <a:solidFill>
                  <a:schemeClr val="bg1"/>
                </a:solidFill>
                <a:latin typeface="Arial" panose="020B0604020202020204" pitchFamily="34" charset="0"/>
                <a:cs typeface="Arial" panose="020B0604020202020204" pitchFamily="34" charset="0"/>
              </a:rPr>
              <a:t>p</a:t>
            </a:r>
            <a:r>
              <a:rPr lang="en-US" altLang="zh-CN" sz="3200" b="1" dirty="0" smtClean="0">
                <a:solidFill>
                  <a:schemeClr val="bg1"/>
                </a:solidFill>
                <a:latin typeface="Arial" panose="020B0604020202020204" pitchFamily="34" charset="0"/>
                <a:cs typeface="Arial" panose="020B0604020202020204" pitchFamily="34" charset="0"/>
              </a:rPr>
              <a:t>ossible version</a:t>
            </a:r>
            <a:endParaRPr lang="en-US" altLang="zh-CN" sz="3200" b="1"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85987" y="624303"/>
            <a:ext cx="11997447" cy="732508"/>
          </a:xfrm>
          <a:prstGeom prst="rect">
            <a:avLst/>
          </a:prstGeom>
          <a:solidFill>
            <a:schemeClr val="bg1"/>
          </a:solidFill>
        </p:spPr>
        <p:txBody>
          <a:bodyPr wrap="square" rtlCol="0">
            <a:spAutoFit/>
          </a:bodyPr>
          <a:lstStyle/>
          <a:p>
            <a:pPr algn="ctr">
              <a:lnSpc>
                <a:spcPct val="130000"/>
              </a:lnSpc>
              <a:spcBef>
                <a:spcPts val="1200"/>
              </a:spcBef>
              <a:spcAft>
                <a:spcPts val="300"/>
              </a:spcAft>
            </a:pPr>
            <a:r>
              <a:rPr lang="en-US" altLang="zh-CN" sz="3200" b="1" kern="1400" dirty="0">
                <a:latin typeface="Times New Roman" pitchFamily="18" charset="0"/>
                <a:ea typeface="宋体"/>
                <a:cs typeface="Times New Roman" pitchFamily="18" charset="0"/>
              </a:rPr>
              <a:t>The Teacher Fighting for Girls’ Education </a:t>
            </a:r>
            <a:endParaRPr lang="zh-CN" altLang="zh-CN" sz="3200" b="1" kern="1400" dirty="0">
              <a:effectLst/>
              <a:latin typeface="Times New Roman" pitchFamily="18" charset="0"/>
              <a:ea typeface="宋体"/>
              <a:cs typeface="Times New Roman" pitchFamily="18" charset="0"/>
            </a:endParaRPr>
          </a:p>
        </p:txBody>
      </p:sp>
      <p:sp>
        <p:nvSpPr>
          <p:cNvPr id="7" name="TextBox 6"/>
          <p:cNvSpPr txBox="1"/>
          <p:nvPr/>
        </p:nvSpPr>
        <p:spPr>
          <a:xfrm>
            <a:off x="97276" y="1197566"/>
            <a:ext cx="11997447" cy="5509200"/>
          </a:xfrm>
          <a:prstGeom prst="rect">
            <a:avLst/>
          </a:prstGeom>
          <a:solidFill>
            <a:schemeClr val="bg1"/>
          </a:solidFill>
        </p:spPr>
        <p:txBody>
          <a:bodyPr wrap="square" rtlCol="0">
            <a:spAutoFit/>
          </a:bodyPr>
          <a:lstStyle/>
          <a:p>
            <a:r>
              <a:rPr lang="en-US" altLang="zh-CN" sz="2200" dirty="0" smtClean="0">
                <a:latin typeface="Times New Roman" pitchFamily="18" charset="0"/>
                <a:cs typeface="Times New Roman" pitchFamily="18" charset="0"/>
              </a:rPr>
              <a:t>	The </a:t>
            </a:r>
            <a:r>
              <a:rPr lang="en-US" altLang="zh-CN" sz="2200" dirty="0">
                <a:latin typeface="Times New Roman" pitchFamily="18" charset="0"/>
                <a:cs typeface="Times New Roman" pitchFamily="18" charset="0"/>
              </a:rPr>
              <a:t>person who I admire most is Zhang </a:t>
            </a:r>
            <a:r>
              <a:rPr lang="en-US" altLang="zh-CN" sz="2200" dirty="0" err="1">
                <a:latin typeface="Times New Roman" pitchFamily="18" charset="0"/>
                <a:cs typeface="Times New Roman" pitchFamily="18" charset="0"/>
              </a:rPr>
              <a:t>Guimei</a:t>
            </a:r>
            <a:r>
              <a:rPr lang="en-US" altLang="zh-CN" sz="2200" dirty="0">
                <a:latin typeface="Times New Roman" pitchFamily="18" charset="0"/>
                <a:cs typeface="Times New Roman" pitchFamily="18" charset="0"/>
              </a:rPr>
              <a:t>, the headmaster of </a:t>
            </a:r>
            <a:r>
              <a:rPr lang="en-US" altLang="zh-CN" sz="2200" dirty="0" err="1">
                <a:latin typeface="Times New Roman" pitchFamily="18" charset="0"/>
                <a:cs typeface="Times New Roman" pitchFamily="18" charset="0"/>
              </a:rPr>
              <a:t>Huaping</a:t>
            </a:r>
            <a:r>
              <a:rPr lang="en-US" altLang="zh-CN" sz="2200" dirty="0">
                <a:latin typeface="Times New Roman" pitchFamily="18" charset="0"/>
                <a:cs typeface="Times New Roman" pitchFamily="18" charset="0"/>
              </a:rPr>
              <a:t> Senior High School for girls in Yunnan Province. She devoted herself to the fight for girls’ education and enlightened thousands of girls’ dreams and new life. </a:t>
            </a:r>
          </a:p>
          <a:p>
            <a:r>
              <a:rPr lang="en-US" altLang="zh-CN" sz="2200" dirty="0">
                <a:latin typeface="Times New Roman" pitchFamily="18" charset="0"/>
                <a:cs typeface="Times New Roman" pitchFamily="18" charset="0"/>
              </a:rPr>
              <a:t>	46 years ago, Zhang was sent to remote area to support education with her husband. In numerous home visits, she saw a lot of girls dropping out of school due to poverty. Zhang was shocked and heart-broken. With the help of government, she started a girls-only school with no </a:t>
            </a:r>
            <a:r>
              <a:rPr lang="en-US" altLang="zh-CN" sz="2200" dirty="0" smtClean="0">
                <a:latin typeface="Times New Roman" pitchFamily="18" charset="0"/>
                <a:cs typeface="Times New Roman" pitchFamily="18" charset="0"/>
              </a:rPr>
              <a:t>fee, </a:t>
            </a:r>
            <a:r>
              <a:rPr lang="en-US" altLang="zh-CN" sz="2200" dirty="0">
                <a:latin typeface="Times New Roman" pitchFamily="18" charset="0"/>
                <a:cs typeface="Times New Roman" pitchFamily="18" charset="0"/>
              </a:rPr>
              <a:t>because </a:t>
            </a:r>
            <a:r>
              <a:rPr lang="en-US" altLang="zh-CN" sz="2200" dirty="0" smtClean="0">
                <a:latin typeface="Times New Roman" pitchFamily="18" charset="0"/>
                <a:cs typeface="Times New Roman" pitchFamily="18" charset="0"/>
              </a:rPr>
              <a:t>she knew that </a:t>
            </a:r>
            <a:r>
              <a:rPr lang="en-US" altLang="zh-CN" sz="2200" dirty="0">
                <a:latin typeface="Times New Roman" pitchFamily="18" charset="0"/>
                <a:cs typeface="Times New Roman" pitchFamily="18" charset="0"/>
              </a:rPr>
              <a:t>one educated women could end the inter-generational transmission of poverty and change destinies of generations. Therefore, she determined to create the high school for girls or free to light up the dreams of kids in the poverty stricken areas. Since then, Zhang has been working hard to train and help students, even though sick, penniless and childless. More than 2000 girls are admitted into colleges and delightedly, most of them now are helping others and passing down the kindness. </a:t>
            </a:r>
          </a:p>
          <a:p>
            <a:r>
              <a:rPr lang="en-US" altLang="zh-CN" sz="2200" dirty="0">
                <a:latin typeface="Times New Roman" pitchFamily="18" charset="0"/>
                <a:cs typeface="Times New Roman" pitchFamily="18" charset="0"/>
              </a:rPr>
              <a:t>	I admire Zhang </a:t>
            </a:r>
            <a:r>
              <a:rPr lang="en-US" altLang="zh-CN" sz="2200" dirty="0" err="1">
                <a:latin typeface="Times New Roman" pitchFamily="18" charset="0"/>
                <a:cs typeface="Times New Roman" pitchFamily="18" charset="0"/>
              </a:rPr>
              <a:t>Guimei</a:t>
            </a:r>
            <a:r>
              <a:rPr lang="en-US" altLang="zh-CN" sz="2200" dirty="0">
                <a:latin typeface="Times New Roman" pitchFamily="18" charset="0"/>
                <a:cs typeface="Times New Roman" pitchFamily="18" charset="0"/>
              </a:rPr>
              <a:t> for her deep love to the country, her selfless devotion to her students and her persistence for the education career. As Albert Einstein once said: “Try to become not a man of success, but try rather to become a man of value”, a person should follow the national calls and tries to make contributions to the society. During the process, no matter how hopeless or hard the situation seems, we should insist on doing and never give up. </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4522" y="11475"/>
            <a:ext cx="1028911" cy="125635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15561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731229" y="651330"/>
            <a:ext cx="5875326" cy="1446550"/>
          </a:xfrm>
          <a:prstGeom prst="rect">
            <a:avLst/>
          </a:prstGeom>
          <a:noFill/>
        </p:spPr>
        <p:txBody>
          <a:bodyPr wrap="none" lIns="91440" tIns="45720" rIns="91440" bIns="45720">
            <a:spAutoFit/>
          </a:bodyPr>
          <a:lstStyle/>
          <a:p>
            <a:pPr algn="ctr"/>
            <a:r>
              <a:rPr lang="en-US" altLang="zh-CN" sz="8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Thank you!</a:t>
            </a:r>
            <a:endParaRPr lang="zh-CN" alt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736308112"/>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2D5E0CE6-8530-4078-9D54-965632834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5B28EC6C-1BA0-4AF8-A639-976560F9A4E7}"/>
              </a:ext>
            </a:extLst>
          </p:cNvPr>
          <p:cNvPicPr>
            <a:picLocks noChangeAspect="1"/>
          </p:cNvPicPr>
          <p:nvPr/>
        </p:nvPicPr>
        <p:blipFill rotWithShape="1">
          <a:blip r:embed="rId3">
            <a:extLst>
              <a:ext uri="{28A0092B-C50C-407E-A947-70E740481C1C}">
                <a14:useLocalDpi xmlns:a14="http://schemas.microsoft.com/office/drawing/2010/main" val="0"/>
              </a:ext>
            </a:extLst>
          </a:blip>
          <a:srcRect l="18001" t="3283" r="4922" b="8102"/>
          <a:stretch/>
        </p:blipFill>
        <p:spPr>
          <a:xfrm>
            <a:off x="7613984" y="0"/>
            <a:ext cx="4558748" cy="6858000"/>
          </a:xfrm>
          <a:prstGeom prst="rect">
            <a:avLst/>
          </a:prstGeom>
        </p:spPr>
      </p:pic>
      <p:sp>
        <p:nvSpPr>
          <p:cNvPr id="6" name="文本框 5">
            <a:extLst>
              <a:ext uri="{FF2B5EF4-FFF2-40B4-BE49-F238E27FC236}">
                <a16:creationId xmlns:a16="http://schemas.microsoft.com/office/drawing/2014/main" xmlns="" id="{8C5BD43A-1677-4209-900D-127B556A9CDA}"/>
              </a:ext>
            </a:extLst>
          </p:cNvPr>
          <p:cNvSpPr txBox="1"/>
          <p:nvPr/>
        </p:nvSpPr>
        <p:spPr>
          <a:xfrm>
            <a:off x="0" y="0"/>
            <a:ext cx="6246056" cy="523220"/>
          </a:xfrm>
          <a:prstGeom prst="rect">
            <a:avLst/>
          </a:prstGeom>
          <a:solidFill>
            <a:schemeClr val="accent6">
              <a:lumMod val="75000"/>
            </a:schemeClr>
          </a:solidFill>
        </p:spPr>
        <p:txBody>
          <a:bodyPr wrap="square" rtlCol="0">
            <a:spAutoFit/>
          </a:bodyPr>
          <a:lstStyle/>
          <a:p>
            <a:r>
              <a:rPr lang="en-US" altLang="zh-CN" sz="2800" b="1" dirty="0">
                <a:solidFill>
                  <a:schemeClr val="bg1"/>
                </a:solidFill>
                <a:latin typeface="Arial" panose="020B0604020202020204" pitchFamily="34" charset="0"/>
                <a:cs typeface="Arial" panose="020B0604020202020204" pitchFamily="34" charset="0"/>
              </a:rPr>
              <a:t>Admire the people of achievements</a:t>
            </a:r>
            <a:endParaRPr lang="zh-CN" altLang="en-US" sz="2800" b="1" dirty="0">
              <a:solidFill>
                <a:schemeClr val="bg1"/>
              </a:solidFill>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xmlns="" id="{9C06AF91-AF8A-4364-AA69-7F2AC435C033}"/>
              </a:ext>
            </a:extLst>
          </p:cNvPr>
          <p:cNvSpPr txBox="1"/>
          <p:nvPr/>
        </p:nvSpPr>
        <p:spPr>
          <a:xfrm>
            <a:off x="0" y="746776"/>
            <a:ext cx="7415202" cy="1124667"/>
          </a:xfrm>
          <a:prstGeom prst="rect">
            <a:avLst/>
          </a:prstGeom>
          <a:noFill/>
          <a:ln w="28575">
            <a:noFill/>
          </a:ln>
        </p:spPr>
        <p:txBody>
          <a:bodyPr wrap="square" rtlCol="0">
            <a:spAutoFit/>
          </a:bodyPr>
          <a:lstStyle/>
          <a:p>
            <a:pPr marL="457200" indent="-457200">
              <a:lnSpc>
                <a:spcPts val="4200"/>
              </a:lnSpc>
              <a:buFont typeface="Wingdings" panose="05000000000000000000" pitchFamily="2" charset="2"/>
              <a:buChar char="l"/>
            </a:pPr>
            <a:r>
              <a:rPr lang="en-US" altLang="zh-CN" sz="3200" b="1" dirty="0">
                <a:latin typeface="Arial Rounded MT Bold" panose="020F0704030504030204" pitchFamily="34" charset="0"/>
              </a:rPr>
              <a:t>Who is she? </a:t>
            </a:r>
          </a:p>
          <a:p>
            <a:pPr marL="457200" indent="-457200">
              <a:lnSpc>
                <a:spcPts val="4200"/>
              </a:lnSpc>
              <a:buFont typeface="Wingdings" panose="05000000000000000000" pitchFamily="2" charset="2"/>
              <a:buChar char="l"/>
            </a:pPr>
            <a:r>
              <a:rPr lang="en-US" altLang="zh-CN" sz="3200" b="1" dirty="0">
                <a:latin typeface="Arial Rounded MT Bold" panose="020F0704030504030204" pitchFamily="34" charset="0"/>
              </a:rPr>
              <a:t>How much do you know about her?</a:t>
            </a:r>
            <a:endParaRPr lang="zh-CN" altLang="en-US" sz="3200" b="1" dirty="0">
              <a:latin typeface="Arial Rounded MT Bold" panose="020F0704030504030204" pitchFamily="34" charset="0"/>
            </a:endParaRPr>
          </a:p>
        </p:txBody>
      </p:sp>
      <p:sp>
        <p:nvSpPr>
          <p:cNvPr id="8" name="文本框 7">
            <a:extLst>
              <a:ext uri="{FF2B5EF4-FFF2-40B4-BE49-F238E27FC236}">
                <a16:creationId xmlns:a16="http://schemas.microsoft.com/office/drawing/2014/main" xmlns="" id="{E2815C5E-891B-44F0-83FE-DC9D61CC2B11}"/>
              </a:ext>
            </a:extLst>
          </p:cNvPr>
          <p:cNvSpPr txBox="1"/>
          <p:nvPr/>
        </p:nvSpPr>
        <p:spPr>
          <a:xfrm>
            <a:off x="198782" y="2229352"/>
            <a:ext cx="7216420" cy="3524811"/>
          </a:xfrm>
          <a:prstGeom prst="rect">
            <a:avLst/>
          </a:prstGeom>
          <a:solidFill>
            <a:schemeClr val="accent4">
              <a:lumMod val="20000"/>
              <a:lumOff val="80000"/>
            </a:schemeClr>
          </a:solidFill>
        </p:spPr>
        <p:txBody>
          <a:bodyPr wrap="square" rtlCol="0">
            <a:spAutoFit/>
          </a:bodyPr>
          <a:lstStyle/>
          <a:p>
            <a:pPr>
              <a:lnSpc>
                <a:spcPts val="3000"/>
              </a:lnSpc>
            </a:pPr>
            <a:r>
              <a:rPr lang="en-US" altLang="zh-CN" sz="2200" b="1" dirty="0">
                <a:latin typeface="Times New Roman" panose="02020603050405020304" pitchFamily="18" charset="0"/>
                <a:cs typeface="Times New Roman" panose="02020603050405020304" pitchFamily="18" charset="0"/>
              </a:rPr>
              <a:t>She is _________________, the Party branch secretary and principal of </a:t>
            </a:r>
            <a:r>
              <a:rPr lang="en-US" altLang="zh-CN" sz="2200" b="1" dirty="0" err="1">
                <a:latin typeface="Times New Roman" panose="02020603050405020304" pitchFamily="18" charset="0"/>
                <a:cs typeface="Times New Roman" panose="02020603050405020304" pitchFamily="18" charset="0"/>
              </a:rPr>
              <a:t>Huaping</a:t>
            </a:r>
            <a:r>
              <a:rPr lang="en-US" altLang="zh-CN" sz="2200" b="1" dirty="0">
                <a:latin typeface="Times New Roman" panose="02020603050405020304" pitchFamily="18" charset="0"/>
                <a:cs typeface="Times New Roman" panose="02020603050405020304" pitchFamily="18" charset="0"/>
              </a:rPr>
              <a:t> Senior High School for Girls in Lijiang, Yunnan.  </a:t>
            </a:r>
          </a:p>
          <a:p>
            <a:pPr>
              <a:lnSpc>
                <a:spcPts val="3000"/>
              </a:lnSpc>
            </a:pPr>
            <a:endParaRPr lang="en-US" altLang="zh-CN" sz="2200" b="1" dirty="0">
              <a:latin typeface="Times New Roman" panose="02020603050405020304" pitchFamily="18" charset="0"/>
              <a:cs typeface="Times New Roman" panose="02020603050405020304" pitchFamily="18" charset="0"/>
            </a:endParaRPr>
          </a:p>
          <a:p>
            <a:pPr>
              <a:lnSpc>
                <a:spcPts val="3000"/>
              </a:lnSpc>
            </a:pPr>
            <a:r>
              <a:rPr lang="en-US" altLang="zh-CN" sz="2200" b="1" dirty="0">
                <a:latin typeface="Times New Roman" panose="02020603050405020304" pitchFamily="18" charset="0"/>
                <a:cs typeface="Times New Roman" panose="02020603050405020304" pitchFamily="18" charset="0"/>
              </a:rPr>
              <a:t>She started ___________________with ________or admission requirements.</a:t>
            </a:r>
          </a:p>
          <a:p>
            <a:pPr>
              <a:lnSpc>
                <a:spcPts val="3000"/>
              </a:lnSpc>
            </a:pPr>
            <a:endParaRPr lang="en-US" altLang="zh-CN" sz="2200" b="1" dirty="0">
              <a:latin typeface="Times New Roman" panose="02020603050405020304" pitchFamily="18" charset="0"/>
              <a:cs typeface="Times New Roman" panose="02020603050405020304" pitchFamily="18" charset="0"/>
            </a:endParaRPr>
          </a:p>
          <a:p>
            <a:pPr>
              <a:lnSpc>
                <a:spcPts val="3000"/>
              </a:lnSpc>
            </a:pPr>
            <a:r>
              <a:rPr lang="en-US" altLang="zh-CN" sz="2200" b="1" dirty="0">
                <a:latin typeface="Times New Roman" panose="02020603050405020304" pitchFamily="18" charset="0"/>
                <a:cs typeface="Times New Roman" panose="02020603050405020304" pitchFamily="18" charset="0"/>
              </a:rPr>
              <a:t>On July 1, 2021, she was awarded  ____________________</a:t>
            </a:r>
          </a:p>
          <a:p>
            <a:pPr>
              <a:lnSpc>
                <a:spcPts val="3000"/>
              </a:lnSpc>
            </a:pPr>
            <a:r>
              <a:rPr lang="en-US" altLang="zh-CN" sz="2200" b="1" dirty="0">
                <a:latin typeface="Times New Roman" panose="02020603050405020304" pitchFamily="18" charset="0"/>
                <a:cs typeface="Times New Roman" panose="02020603050405020304" pitchFamily="18" charset="0"/>
              </a:rPr>
              <a:t>for her great achievements. </a:t>
            </a:r>
            <a:endParaRPr lang="en-US" altLang="zh-CN" sz="2200" b="1" baseline="300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xmlns="" id="{82E30669-777D-4133-8DF4-0C1A609B15C1}"/>
              </a:ext>
            </a:extLst>
          </p:cNvPr>
          <p:cNvSpPr txBox="1"/>
          <p:nvPr/>
        </p:nvSpPr>
        <p:spPr>
          <a:xfrm>
            <a:off x="1105078" y="2241389"/>
            <a:ext cx="2602523" cy="461665"/>
          </a:xfrm>
          <a:prstGeom prst="rect">
            <a:avLst/>
          </a:prstGeom>
          <a:noFill/>
        </p:spPr>
        <p:txBody>
          <a:bodyPr wrap="square" rtlCol="0">
            <a:spAutoFit/>
          </a:bodyPr>
          <a:lstStyle/>
          <a:p>
            <a:r>
              <a:rPr lang="en-US" altLang="zh-CN" sz="2400" b="1" dirty="0">
                <a:solidFill>
                  <a:srgbClr val="0070C0"/>
                </a:solidFill>
                <a:latin typeface="Times New Roman" panose="02020603050405020304" pitchFamily="18" charset="0"/>
                <a:cs typeface="Times New Roman" panose="02020603050405020304" pitchFamily="18" charset="0"/>
              </a:rPr>
              <a:t>Zhang </a:t>
            </a:r>
            <a:r>
              <a:rPr lang="en-US" altLang="zh-CN" sz="2400" b="1" dirty="0" err="1">
                <a:solidFill>
                  <a:srgbClr val="0070C0"/>
                </a:solidFill>
                <a:latin typeface="Times New Roman" panose="02020603050405020304" pitchFamily="18" charset="0"/>
                <a:cs typeface="Times New Roman" panose="02020603050405020304" pitchFamily="18" charset="0"/>
              </a:rPr>
              <a:t>Guimei</a:t>
            </a:r>
            <a:r>
              <a:rPr lang="en-US" altLang="zh-CN" sz="2400" b="1" dirty="0">
                <a:solidFill>
                  <a:srgbClr val="0070C0"/>
                </a:solidFill>
                <a:latin typeface="Times New Roman" panose="02020603050405020304" pitchFamily="18" charset="0"/>
                <a:cs typeface="Times New Roman" panose="02020603050405020304" pitchFamily="18" charset="0"/>
              </a:rPr>
              <a:t> </a:t>
            </a:r>
            <a:endParaRPr lang="zh-CN" altLang="en-US" sz="2400" b="1" dirty="0">
              <a:solidFill>
                <a:srgbClr val="0070C0"/>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xmlns="" id="{B38DA57E-EC3C-4899-A535-E7354BF471E2}"/>
              </a:ext>
            </a:extLst>
          </p:cNvPr>
          <p:cNvSpPr txBox="1"/>
          <p:nvPr/>
        </p:nvSpPr>
        <p:spPr>
          <a:xfrm>
            <a:off x="4443047" y="4922162"/>
            <a:ext cx="2596253" cy="461665"/>
          </a:xfrm>
          <a:prstGeom prst="rect">
            <a:avLst/>
          </a:prstGeom>
          <a:noFill/>
        </p:spPr>
        <p:txBody>
          <a:bodyPr wrap="square" rtlCol="0">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the July 1st Medal </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xmlns="" id="{8E2B5705-0B2D-4E46-A914-D53CCB65B4D1}"/>
              </a:ext>
            </a:extLst>
          </p:cNvPr>
          <p:cNvSpPr txBox="1"/>
          <p:nvPr/>
        </p:nvSpPr>
        <p:spPr>
          <a:xfrm>
            <a:off x="5062025" y="3756632"/>
            <a:ext cx="1033975" cy="461665"/>
          </a:xfrm>
          <a:prstGeom prst="rect">
            <a:avLst/>
          </a:prstGeom>
          <a:noFill/>
        </p:spPr>
        <p:txBody>
          <a:bodyPr wrap="square" rtlCol="0">
            <a:spAutoFit/>
          </a:bodyPr>
          <a:lstStyle/>
          <a:p>
            <a:r>
              <a:rPr lang="en-US" altLang="zh-CN" sz="2400" b="1" dirty="0">
                <a:solidFill>
                  <a:srgbClr val="0070C0"/>
                </a:solidFill>
                <a:latin typeface="Times New Roman" panose="02020603050405020304" pitchFamily="18" charset="0"/>
                <a:cs typeface="Times New Roman" panose="02020603050405020304" pitchFamily="18" charset="0"/>
              </a:rPr>
              <a:t>no fee </a:t>
            </a:r>
            <a:endParaRPr lang="zh-CN" altLang="en-US" sz="2400" b="1" dirty="0">
              <a:solidFill>
                <a:srgbClr val="0070C0"/>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xmlns="" id="{3191A7ED-C49F-4CD2-85AE-07CA050E537C}"/>
              </a:ext>
            </a:extLst>
          </p:cNvPr>
          <p:cNvSpPr txBox="1"/>
          <p:nvPr/>
        </p:nvSpPr>
        <p:spPr>
          <a:xfrm>
            <a:off x="1723293" y="3760924"/>
            <a:ext cx="2596253" cy="461665"/>
          </a:xfrm>
          <a:prstGeom prst="rect">
            <a:avLst/>
          </a:prstGeom>
          <a:noFill/>
        </p:spPr>
        <p:txBody>
          <a:bodyPr wrap="square" rtlCol="0">
            <a:spAutoFit/>
          </a:bodyPr>
          <a:lstStyle/>
          <a:p>
            <a:r>
              <a:rPr lang="en-US" altLang="zh-CN" sz="2400" b="1" dirty="0">
                <a:solidFill>
                  <a:srgbClr val="0070C0"/>
                </a:solidFill>
                <a:latin typeface="Times New Roman" panose="02020603050405020304" pitchFamily="18" charset="0"/>
                <a:cs typeface="Times New Roman" panose="02020603050405020304" pitchFamily="18" charset="0"/>
              </a:rPr>
              <a:t>a girls-only school</a:t>
            </a:r>
            <a:endParaRPr lang="zh-CN" alt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983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strips(down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strips(downLeft)">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down)">
                                      <p:cBhvr>
                                        <p:cTn id="29" dur="500"/>
                                        <p:tgtEl>
                                          <p:spTgt spid="8">
                                            <p:txEl>
                                              <p:pRg st="0" end="0"/>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 calcmode="lin" valueType="num">
                                      <p:cBhvr>
                                        <p:cTn id="47"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8">
                                            <p:txEl>
                                              <p:pRg st="4" end="4"/>
                                            </p:txEl>
                                          </p:spTgt>
                                        </p:tgtEl>
                                        <p:attrNameLst>
                                          <p:attrName>ppt_h</p:attrName>
                                        </p:attrNameLst>
                                      </p:cBhvr>
                                      <p:tavLst>
                                        <p:tav tm="0">
                                          <p:val>
                                            <p:strVal val="#ppt_h"/>
                                          </p:val>
                                        </p:tav>
                                        <p:tav tm="100000">
                                          <p:val>
                                            <p:strVal val="#ppt_h"/>
                                          </p:val>
                                        </p:tav>
                                      </p:tavLst>
                                    </p:anim>
                                  </p:childTnLst>
                                </p:cTn>
                              </p:par>
                              <p:par>
                                <p:cTn id="49" presetID="17" presetClass="entr" presetSubtype="10" fill="hold" nodeType="withEffect">
                                  <p:stCondLst>
                                    <p:cond delay="0"/>
                                  </p:stCondLst>
                                  <p:childTnLst>
                                    <p:set>
                                      <p:cBhvr>
                                        <p:cTn id="50" dur="1" fill="hold">
                                          <p:stCondLst>
                                            <p:cond delay="0"/>
                                          </p:stCondLst>
                                        </p:cTn>
                                        <p:tgtEl>
                                          <p:spTgt spid="8">
                                            <p:txEl>
                                              <p:pRg st="5" end="5"/>
                                            </p:txEl>
                                          </p:spTgt>
                                        </p:tgtEl>
                                        <p:attrNameLst>
                                          <p:attrName>style.visibility</p:attrName>
                                        </p:attrNameLst>
                                      </p:cBhvr>
                                      <p:to>
                                        <p:strVal val="visible"/>
                                      </p:to>
                                    </p:set>
                                    <p:anim calcmode="lin" valueType="num">
                                      <p:cBhvr>
                                        <p:cTn id="51"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52" dur="500" fill="hold"/>
                                        <p:tgtEl>
                                          <p:spTgt spid="8">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80">
                                          <p:stCondLst>
                                            <p:cond delay="0"/>
                                          </p:stCondLst>
                                        </p:cTn>
                                        <p:tgtEl>
                                          <p:spTgt spid="14"/>
                                        </p:tgtEl>
                                      </p:cBhvr>
                                    </p:animEffect>
                                    <p:anim calcmode="lin" valueType="num">
                                      <p:cBhvr>
                                        <p:cTn id="5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3" dur="26">
                                          <p:stCondLst>
                                            <p:cond delay="650"/>
                                          </p:stCondLst>
                                        </p:cTn>
                                        <p:tgtEl>
                                          <p:spTgt spid="14"/>
                                        </p:tgtEl>
                                      </p:cBhvr>
                                      <p:to x="100000" y="60000"/>
                                    </p:animScale>
                                    <p:animScale>
                                      <p:cBhvr>
                                        <p:cTn id="64" dur="166" decel="50000">
                                          <p:stCondLst>
                                            <p:cond delay="676"/>
                                          </p:stCondLst>
                                        </p:cTn>
                                        <p:tgtEl>
                                          <p:spTgt spid="14"/>
                                        </p:tgtEl>
                                      </p:cBhvr>
                                      <p:to x="100000" y="100000"/>
                                    </p:animScale>
                                    <p:animScale>
                                      <p:cBhvr>
                                        <p:cTn id="65" dur="26">
                                          <p:stCondLst>
                                            <p:cond delay="1312"/>
                                          </p:stCondLst>
                                        </p:cTn>
                                        <p:tgtEl>
                                          <p:spTgt spid="14"/>
                                        </p:tgtEl>
                                      </p:cBhvr>
                                      <p:to x="100000" y="80000"/>
                                    </p:animScale>
                                    <p:animScale>
                                      <p:cBhvr>
                                        <p:cTn id="66" dur="166" decel="50000">
                                          <p:stCondLst>
                                            <p:cond delay="1338"/>
                                          </p:stCondLst>
                                        </p:cTn>
                                        <p:tgtEl>
                                          <p:spTgt spid="14"/>
                                        </p:tgtEl>
                                      </p:cBhvr>
                                      <p:to x="100000" y="100000"/>
                                    </p:animScale>
                                    <p:animScale>
                                      <p:cBhvr>
                                        <p:cTn id="67" dur="26">
                                          <p:stCondLst>
                                            <p:cond delay="1642"/>
                                          </p:stCondLst>
                                        </p:cTn>
                                        <p:tgtEl>
                                          <p:spTgt spid="14"/>
                                        </p:tgtEl>
                                      </p:cBhvr>
                                      <p:to x="100000" y="90000"/>
                                    </p:animScale>
                                    <p:animScale>
                                      <p:cBhvr>
                                        <p:cTn id="68" dur="166" decel="50000">
                                          <p:stCondLst>
                                            <p:cond delay="1668"/>
                                          </p:stCondLst>
                                        </p:cTn>
                                        <p:tgtEl>
                                          <p:spTgt spid="14"/>
                                        </p:tgtEl>
                                      </p:cBhvr>
                                      <p:to x="100000" y="100000"/>
                                    </p:animScale>
                                    <p:animScale>
                                      <p:cBhvr>
                                        <p:cTn id="69" dur="26">
                                          <p:stCondLst>
                                            <p:cond delay="1808"/>
                                          </p:stCondLst>
                                        </p:cTn>
                                        <p:tgtEl>
                                          <p:spTgt spid="14"/>
                                        </p:tgtEl>
                                      </p:cBhvr>
                                      <p:to x="100000" y="95000"/>
                                    </p:animScale>
                                    <p:animScale>
                                      <p:cBhvr>
                                        <p:cTn id="7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xmlns="" id="{D6460830-6445-4EB2-A161-8D14E0D7727B}"/>
              </a:ext>
            </a:extLst>
          </p:cNvPr>
          <p:cNvSpPr txBox="1"/>
          <p:nvPr/>
        </p:nvSpPr>
        <p:spPr>
          <a:xfrm>
            <a:off x="14066" y="86957"/>
            <a:ext cx="4839286" cy="553998"/>
          </a:xfrm>
          <a:prstGeom prst="rect">
            <a:avLst/>
          </a:prstGeom>
          <a:noFill/>
        </p:spPr>
        <p:txBody>
          <a:bodyPr wrap="square" rtlCol="0">
            <a:spAutoFit/>
          </a:bodyPr>
          <a:lstStyle/>
          <a:p>
            <a:pPr marL="457200" indent="-457200">
              <a:buFont typeface="Wingdings" panose="05000000000000000000" pitchFamily="2" charset="2"/>
              <a:buChar char="l"/>
            </a:pPr>
            <a:r>
              <a:rPr lang="en-US" altLang="zh-CN" sz="3000" b="1" dirty="0">
                <a:latin typeface="Arial Rounded MT Bold" panose="020F0704030504030204" pitchFamily="34" charset="0"/>
              </a:rPr>
              <a:t>What did she do? </a:t>
            </a:r>
            <a:endParaRPr lang="zh-CN" altLang="en-US" sz="3000" b="1" dirty="0">
              <a:latin typeface="Arial Rounded MT Bold" panose="020F0704030504030204" pitchFamily="34" charset="0"/>
            </a:endParaRPr>
          </a:p>
        </p:txBody>
      </p:sp>
      <p:sp>
        <p:nvSpPr>
          <p:cNvPr id="6" name="文本框 5">
            <a:extLst>
              <a:ext uri="{FF2B5EF4-FFF2-40B4-BE49-F238E27FC236}">
                <a16:creationId xmlns:a16="http://schemas.microsoft.com/office/drawing/2014/main" xmlns="" id="{241A02F6-A825-4D2C-8C7F-3542015A0B9B}"/>
              </a:ext>
            </a:extLst>
          </p:cNvPr>
          <p:cNvSpPr txBox="1"/>
          <p:nvPr/>
        </p:nvSpPr>
        <p:spPr>
          <a:xfrm>
            <a:off x="3824065" y="86957"/>
            <a:ext cx="8269459" cy="553998"/>
          </a:xfrm>
          <a:prstGeom prst="rect">
            <a:avLst/>
          </a:prstGeom>
          <a:noFill/>
        </p:spPr>
        <p:txBody>
          <a:bodyPr wrap="square" rtlCol="0">
            <a:spAutoFit/>
          </a:bodyPr>
          <a:lstStyle/>
          <a:p>
            <a:pPr marL="457200" indent="-457200">
              <a:buFont typeface="Wingdings" panose="05000000000000000000" pitchFamily="2" charset="2"/>
              <a:buChar char="l"/>
            </a:pPr>
            <a:r>
              <a:rPr lang="en-US" altLang="zh-CN" sz="3000" b="1" dirty="0">
                <a:latin typeface="Arial Rounded MT Bold" panose="020F0704030504030204" pitchFamily="34" charset="0"/>
              </a:rPr>
              <a:t>Why was she awarded the July 1st Medal</a:t>
            </a:r>
            <a:r>
              <a:rPr lang="zh-CN" altLang="en-US" sz="3000" b="1" dirty="0">
                <a:latin typeface="Arial Rounded MT Bold" panose="020F0704030504030204" pitchFamily="34" charset="0"/>
              </a:rPr>
              <a:t>？</a:t>
            </a:r>
            <a:r>
              <a:rPr lang="en-US" altLang="zh-CN" sz="3000" b="1" dirty="0">
                <a:latin typeface="Arial Rounded MT Bold" panose="020F0704030504030204" pitchFamily="34" charset="0"/>
              </a:rPr>
              <a:t> </a:t>
            </a:r>
            <a:endParaRPr lang="zh-CN" altLang="en-US" sz="3000" b="1" dirty="0">
              <a:latin typeface="Arial Rounded MT Bold" panose="020F0704030504030204" pitchFamily="34" charset="0"/>
            </a:endParaRPr>
          </a:p>
        </p:txBody>
      </p:sp>
      <p:pic>
        <p:nvPicPr>
          <p:cNvPr id="7" name="张桂梅2">
            <a:hlinkClick r:id="" action="ppaction://media"/>
            <a:extLst>
              <a:ext uri="{FF2B5EF4-FFF2-40B4-BE49-F238E27FC236}">
                <a16:creationId xmlns:a16="http://schemas.microsoft.com/office/drawing/2014/main" xmlns="" id="{B62FA037-C352-457C-B0A4-367A53F825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66" y="773724"/>
            <a:ext cx="12177934" cy="6116106"/>
          </a:xfrm>
          <a:prstGeom prst="rect">
            <a:avLst/>
          </a:prstGeom>
        </p:spPr>
      </p:pic>
    </p:spTree>
    <p:extLst>
      <p:ext uri="{BB962C8B-B14F-4D97-AF65-F5344CB8AC3E}">
        <p14:creationId xmlns:p14="http://schemas.microsoft.com/office/powerpoint/2010/main" val="612877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7"/>
                </p:tgtEl>
              </p:cMediaNode>
            </p:video>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8E04D998-5DEE-46B3-BD77-EB01CAC63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a:extLst>
              <a:ext uri="{FF2B5EF4-FFF2-40B4-BE49-F238E27FC236}">
                <a16:creationId xmlns:a16="http://schemas.microsoft.com/office/drawing/2014/main" xmlns="" id="{755DC5ED-2109-4AB3-B11C-8BD46194ED3D}"/>
              </a:ext>
            </a:extLst>
          </p:cNvPr>
          <p:cNvSpPr txBox="1"/>
          <p:nvPr/>
        </p:nvSpPr>
        <p:spPr>
          <a:xfrm>
            <a:off x="256430" y="1724149"/>
            <a:ext cx="7354191" cy="3293209"/>
          </a:xfrm>
          <a:prstGeom prst="rect">
            <a:avLst/>
          </a:prstGeom>
          <a:solidFill>
            <a:schemeClr val="accent4">
              <a:lumMod val="20000"/>
              <a:lumOff val="80000"/>
            </a:schemeClr>
          </a:solid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	Zhang started a girls-only school with no fee or admission requirements to </a:t>
            </a:r>
            <a:r>
              <a:rPr lang="en-US" altLang="zh-CN" sz="2800" b="1" dirty="0">
                <a:solidFill>
                  <a:srgbClr val="0070C0"/>
                </a:solidFill>
                <a:latin typeface="Times New Roman" panose="02020603050405020304" pitchFamily="18" charset="0"/>
                <a:cs typeface="Times New Roman" panose="02020603050405020304" pitchFamily="18" charset="0"/>
              </a:rPr>
              <a:t>removes many obstacles </a:t>
            </a:r>
            <a:r>
              <a:rPr lang="en-US" altLang="zh-CN" sz="2400" dirty="0">
                <a:latin typeface="Times New Roman" panose="02020603050405020304" pitchFamily="18" charset="0"/>
                <a:cs typeface="Times New Roman" panose="02020603050405020304" pitchFamily="18" charset="0"/>
              </a:rPr>
              <a:t>to their education as possible. </a:t>
            </a:r>
          </a:p>
          <a:p>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Even though </a:t>
            </a:r>
            <a:r>
              <a:rPr lang="en-US" altLang="zh-CN" sz="2800" b="1" dirty="0">
                <a:solidFill>
                  <a:srgbClr val="0070C0"/>
                </a:solidFill>
                <a:latin typeface="Times New Roman" panose="02020603050405020304" pitchFamily="18" charset="0"/>
                <a:cs typeface="Times New Roman" panose="02020603050405020304" pitchFamily="18" charset="0"/>
              </a:rPr>
              <a:t>penniless </a:t>
            </a:r>
            <a:r>
              <a:rPr lang="en-US" altLang="zh-CN" sz="2400" dirty="0">
                <a:latin typeface="Times New Roman" panose="02020603050405020304" pitchFamily="18" charset="0"/>
                <a:cs typeface="Times New Roman" panose="02020603050405020304" pitchFamily="18" charset="0"/>
              </a:rPr>
              <a:t>and </a:t>
            </a:r>
            <a:r>
              <a:rPr lang="en-US" altLang="zh-CN" sz="2800" b="1" dirty="0">
                <a:solidFill>
                  <a:srgbClr val="0070C0"/>
                </a:solidFill>
                <a:latin typeface="Times New Roman" panose="02020603050405020304" pitchFamily="18" charset="0"/>
                <a:cs typeface="Times New Roman" panose="02020603050405020304" pitchFamily="18" charset="0"/>
              </a:rPr>
              <a:t>childless</a:t>
            </a:r>
            <a:r>
              <a:rPr lang="en-US" altLang="zh-CN" sz="2400" dirty="0">
                <a:latin typeface="Times New Roman" panose="02020603050405020304" pitchFamily="18" charset="0"/>
                <a:cs typeface="Times New Roman" panose="02020603050405020304" pitchFamily="18" charset="0"/>
              </a:rPr>
              <a:t>, she still worked hard to educate students to be </a:t>
            </a:r>
            <a:r>
              <a:rPr lang="en-US" altLang="zh-CN" sz="2800" b="1" dirty="0">
                <a:solidFill>
                  <a:srgbClr val="0070C0"/>
                </a:solidFill>
                <a:latin typeface="Times New Roman" panose="02020603050405020304" pitchFamily="18" charset="0"/>
                <a:cs typeface="Times New Roman" panose="02020603050405020304" pitchFamily="18" charset="0"/>
              </a:rPr>
              <a:t>responsive</a:t>
            </a:r>
            <a:r>
              <a:rPr lang="en-US" altLang="zh-CN" sz="2400" dirty="0">
                <a:latin typeface="Times New Roman" panose="02020603050405020304" pitchFamily="18" charset="0"/>
                <a:cs typeface="Times New Roman" panose="02020603050405020304" pitchFamily="18" charset="0"/>
              </a:rPr>
              <a:t>, </a:t>
            </a:r>
            <a:r>
              <a:rPr lang="en-US" altLang="zh-CN" sz="2800" b="1" dirty="0">
                <a:solidFill>
                  <a:srgbClr val="0070C0"/>
                </a:solidFill>
                <a:latin typeface="Times New Roman" panose="02020603050405020304" pitchFamily="18" charset="0"/>
                <a:cs typeface="Times New Roman" panose="02020603050405020304" pitchFamily="18" charset="0"/>
              </a:rPr>
              <a:t>focused </a:t>
            </a:r>
            <a:r>
              <a:rPr lang="en-US" altLang="zh-CN" sz="2400" dirty="0">
                <a:latin typeface="Times New Roman" panose="02020603050405020304" pitchFamily="18" charset="0"/>
                <a:cs typeface="Times New Roman" panose="02020603050405020304" pitchFamily="18" charset="0"/>
              </a:rPr>
              <a:t>and </a:t>
            </a:r>
            <a:r>
              <a:rPr lang="en-US" altLang="zh-CN" sz="2800" b="1" dirty="0">
                <a:solidFill>
                  <a:srgbClr val="0070C0"/>
                </a:solidFill>
                <a:latin typeface="Times New Roman" panose="02020603050405020304" pitchFamily="18" charset="0"/>
                <a:cs typeface="Times New Roman" panose="02020603050405020304" pitchFamily="18" charset="0"/>
              </a:rPr>
              <a:t>persistent</a:t>
            </a:r>
            <a:r>
              <a:rPr lang="en-US" altLang="zh-CN" sz="2400" dirty="0">
                <a:latin typeface="Times New Roman" panose="02020603050405020304" pitchFamily="18" charset="0"/>
                <a:cs typeface="Times New Roman" panose="02020603050405020304" pitchFamily="18" charset="0"/>
              </a:rPr>
              <a:t>. Thanks to her efforts, over the past 13 years, her school has sent 1800 girls to university. </a:t>
            </a:r>
          </a:p>
        </p:txBody>
      </p:sp>
      <p:pic>
        <p:nvPicPr>
          <p:cNvPr id="10" name="图片 9">
            <a:extLst>
              <a:ext uri="{FF2B5EF4-FFF2-40B4-BE49-F238E27FC236}">
                <a16:creationId xmlns:a16="http://schemas.microsoft.com/office/drawing/2014/main" xmlns="" id="{26B2418F-7784-488F-8621-45EE39BCD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5705" y="0"/>
            <a:ext cx="4356295" cy="6858000"/>
          </a:xfrm>
          <a:prstGeom prst="rect">
            <a:avLst/>
          </a:prstGeom>
        </p:spPr>
      </p:pic>
      <p:sp>
        <p:nvSpPr>
          <p:cNvPr id="11" name="文本框 10">
            <a:extLst>
              <a:ext uri="{FF2B5EF4-FFF2-40B4-BE49-F238E27FC236}">
                <a16:creationId xmlns:a16="http://schemas.microsoft.com/office/drawing/2014/main" xmlns="" id="{5A8B2786-C2DE-47E5-B48D-80ED32A7E2A0}"/>
              </a:ext>
            </a:extLst>
          </p:cNvPr>
          <p:cNvSpPr txBox="1"/>
          <p:nvPr/>
        </p:nvSpPr>
        <p:spPr>
          <a:xfrm>
            <a:off x="0" y="354243"/>
            <a:ext cx="8265382" cy="1015663"/>
          </a:xfrm>
          <a:prstGeom prst="rect">
            <a:avLst/>
          </a:prstGeom>
          <a:noFill/>
        </p:spPr>
        <p:txBody>
          <a:bodyPr wrap="square" rtlCol="0">
            <a:spAutoFit/>
          </a:bodyPr>
          <a:lstStyle/>
          <a:p>
            <a:pPr marL="457200" indent="-457200">
              <a:buFont typeface="Wingdings" panose="05000000000000000000" pitchFamily="2" charset="2"/>
              <a:buChar char="l"/>
            </a:pPr>
            <a:r>
              <a:rPr lang="en-US" altLang="zh-CN" sz="3000" b="1" dirty="0">
                <a:latin typeface="Arial Rounded MT Bold" panose="020F0704030504030204" pitchFamily="34" charset="0"/>
              </a:rPr>
              <a:t>What did she do?</a:t>
            </a:r>
          </a:p>
          <a:p>
            <a:pPr marL="457200" indent="-457200">
              <a:buFont typeface="Wingdings" panose="05000000000000000000" pitchFamily="2" charset="2"/>
              <a:buChar char="l"/>
            </a:pPr>
            <a:r>
              <a:rPr lang="en-US" altLang="zh-CN" sz="3000" b="1" dirty="0">
                <a:latin typeface="Arial Rounded MT Bold" panose="020F0704030504030204" pitchFamily="34" charset="0"/>
              </a:rPr>
              <a:t>Why was she awarded the July 1st Medal</a:t>
            </a:r>
            <a:r>
              <a:rPr lang="zh-CN" altLang="en-US" sz="3000" b="1" dirty="0">
                <a:latin typeface="Arial Rounded MT Bold" panose="020F0704030504030204" pitchFamily="34" charset="0"/>
              </a:rPr>
              <a:t>？</a:t>
            </a:r>
            <a:r>
              <a:rPr lang="en-US" altLang="zh-CN" sz="3000" b="1" dirty="0">
                <a:latin typeface="Arial Rounded MT Bold" panose="020F0704030504030204" pitchFamily="34" charset="0"/>
              </a:rPr>
              <a:t> </a:t>
            </a:r>
            <a:endParaRPr lang="zh-CN" altLang="en-US" sz="3000" b="1" dirty="0">
              <a:latin typeface="Arial Rounded MT Bold" panose="020F0704030504030204" pitchFamily="34" charset="0"/>
            </a:endParaRPr>
          </a:p>
        </p:txBody>
      </p:sp>
      <p:sp>
        <p:nvSpPr>
          <p:cNvPr id="15" name="文本框 14">
            <a:extLst>
              <a:ext uri="{FF2B5EF4-FFF2-40B4-BE49-F238E27FC236}">
                <a16:creationId xmlns:a16="http://schemas.microsoft.com/office/drawing/2014/main" xmlns="" id="{16B71892-ED31-4D5E-8D70-BCE9FD4DF3BD}"/>
              </a:ext>
            </a:extLst>
          </p:cNvPr>
          <p:cNvSpPr txBox="1"/>
          <p:nvPr/>
        </p:nvSpPr>
        <p:spPr>
          <a:xfrm>
            <a:off x="256430" y="5549650"/>
            <a:ext cx="6879102" cy="954107"/>
          </a:xfrm>
          <a:prstGeom prst="rect">
            <a:avLst/>
          </a:prstGeom>
          <a:solidFill>
            <a:schemeClr val="bg1"/>
          </a:solidFill>
          <a:ln w="28575">
            <a:solidFill>
              <a:srgbClr val="B8005C"/>
            </a:solidFill>
            <a:prstDash val="sysDash"/>
          </a:ln>
        </p:spPr>
        <p:txBody>
          <a:bodyPr wrap="square" rtlCol="0">
            <a:spAutoFit/>
          </a:bodyPr>
          <a:lstStyle/>
          <a:p>
            <a:pPr algn="ctr"/>
            <a:r>
              <a:rPr kumimoji="0" lang="en-US" altLang="zh-CN" sz="2800" b="1" i="1" u="none" strike="noStrike" kern="1200" cap="none" spc="0" normalizeH="0" baseline="0" noProof="0" dirty="0">
                <a:ln>
                  <a:noFill/>
                </a:ln>
                <a:solidFill>
                  <a:prstClr val="black"/>
                </a:solidFill>
                <a:effectLst/>
                <a:uLnTx/>
                <a:uFillTx/>
                <a:latin typeface="Calisto MT" panose="02040603050505030304" pitchFamily="18" charset="0"/>
                <a:ea typeface="等线" panose="02010600030101010101" pitchFamily="2" charset="-122"/>
                <a:cs typeface="Times New Roman" panose="02020603050405020304" pitchFamily="18" charset="0"/>
              </a:rPr>
              <a:t>She makes positive contributions to the society and enlightens others.</a:t>
            </a:r>
            <a:endParaRPr lang="zh-CN" altLang="en-US" sz="2000" b="1" i="1" dirty="0">
              <a:latin typeface="Calisto MT" panose="02040603050505030304" pitchFamily="18" charset="0"/>
            </a:endParaRPr>
          </a:p>
        </p:txBody>
      </p:sp>
    </p:spTree>
    <p:extLst>
      <p:ext uri="{BB962C8B-B14F-4D97-AF65-F5344CB8AC3E}">
        <p14:creationId xmlns:p14="http://schemas.microsoft.com/office/powerpoint/2010/main" val="4172784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xmlns="" id="{363F88B9-53EB-4BD0-B752-883C196C7C14}"/>
              </a:ext>
            </a:extLst>
          </p:cNvPr>
          <p:cNvSpPr/>
          <p:nvPr/>
        </p:nvSpPr>
        <p:spPr>
          <a:xfrm>
            <a:off x="0" y="0"/>
            <a:ext cx="8316686" cy="6858000"/>
          </a:xfrm>
          <a:prstGeom prst="rect">
            <a:avLst/>
          </a:prstGeom>
          <a:solidFill>
            <a:srgbClr val="080808">
              <a:alpha val="86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xmlns="" id="{A0488A46-1ECC-4BEE-B5FC-3C470C7F8860}"/>
              </a:ext>
            </a:extLst>
          </p:cNvPr>
          <p:cNvSpPr txBox="1"/>
          <p:nvPr/>
        </p:nvSpPr>
        <p:spPr>
          <a:xfrm>
            <a:off x="274236" y="390501"/>
            <a:ext cx="7768214" cy="3631763"/>
          </a:xfrm>
          <a:prstGeom prst="rect">
            <a:avLst/>
          </a:prstGeom>
          <a:noFill/>
        </p:spPr>
        <p:txBody>
          <a:bodyPr wrap="square" rtlCol="0">
            <a:spAutoFit/>
          </a:bodyPr>
          <a:lstStyle/>
          <a:p>
            <a:r>
              <a:rPr lang="en-US" altLang="zh-CN" sz="4000" b="1" dirty="0">
                <a:solidFill>
                  <a:schemeClr val="bg1"/>
                </a:solidFill>
                <a:latin typeface="Calibri" panose="020F0502020204030204" pitchFamily="34" charset="0"/>
                <a:cs typeface="Calibri" panose="020F0502020204030204" pitchFamily="34" charset="0"/>
              </a:rPr>
              <a:t>	</a:t>
            </a:r>
            <a:r>
              <a:rPr lang="en-US" altLang="zh-CN" sz="3800" b="1" i="1" dirty="0">
                <a:solidFill>
                  <a:schemeClr val="bg1"/>
                </a:solidFill>
                <a:latin typeface="Calibri" panose="020F0502020204030204" pitchFamily="34" charset="0"/>
                <a:cs typeface="Calibri" panose="020F0502020204030204" pitchFamily="34" charset="0"/>
              </a:rPr>
              <a:t>Strongly believing in the power of knowledge, Zhang brought education to poor mountainous areas.  What she does is like </a:t>
            </a:r>
            <a:r>
              <a:rPr lang="en-US" altLang="zh-CN" sz="4000" b="1" i="1" dirty="0">
                <a:solidFill>
                  <a:srgbClr val="FF0000"/>
                </a:solidFill>
                <a:latin typeface="Calibri" panose="020F0502020204030204" pitchFamily="34" charset="0"/>
                <a:cs typeface="Calibri" panose="020F0502020204030204" pitchFamily="34" charset="0"/>
              </a:rPr>
              <a:t>a torch</a:t>
            </a:r>
            <a:r>
              <a:rPr lang="en-US" altLang="zh-CN" sz="3800" b="1" i="1" dirty="0">
                <a:solidFill>
                  <a:schemeClr val="bg1"/>
                </a:solidFill>
                <a:latin typeface="Calibri" panose="020F0502020204030204" pitchFamily="34" charset="0"/>
                <a:cs typeface="Calibri" panose="020F0502020204030204" pitchFamily="34" charset="0"/>
              </a:rPr>
              <a:t>, lighting up girls' dreams and their way forward. </a:t>
            </a:r>
          </a:p>
        </p:txBody>
      </p:sp>
      <p:pic>
        <p:nvPicPr>
          <p:cNvPr id="5" name="图片 4">
            <a:extLst>
              <a:ext uri="{FF2B5EF4-FFF2-40B4-BE49-F238E27FC236}">
                <a16:creationId xmlns:a16="http://schemas.microsoft.com/office/drawing/2014/main" xmlns="" id="{E4E4A345-F482-4FC5-800F-86F8F2B11D60}"/>
              </a:ext>
            </a:extLst>
          </p:cNvPr>
          <p:cNvPicPr>
            <a:picLocks noChangeAspect="1"/>
          </p:cNvPicPr>
          <p:nvPr/>
        </p:nvPicPr>
        <p:blipFill rotWithShape="1">
          <a:blip r:embed="rId2">
            <a:extLst>
              <a:ext uri="{28A0092B-C50C-407E-A947-70E740481C1C}">
                <a14:useLocalDpi xmlns:a14="http://schemas.microsoft.com/office/drawing/2010/main" val="0"/>
              </a:ext>
            </a:extLst>
          </a:blip>
          <a:srcRect l="15548" r="44957"/>
          <a:stretch/>
        </p:blipFill>
        <p:spPr>
          <a:xfrm>
            <a:off x="8166878" y="0"/>
            <a:ext cx="4025122" cy="6858000"/>
          </a:xfrm>
          <a:prstGeom prst="rect">
            <a:avLst/>
          </a:prstGeom>
        </p:spPr>
      </p:pic>
      <p:sp>
        <p:nvSpPr>
          <p:cNvPr id="2" name="思想气泡: 云 1">
            <a:extLst>
              <a:ext uri="{FF2B5EF4-FFF2-40B4-BE49-F238E27FC236}">
                <a16:creationId xmlns:a16="http://schemas.microsoft.com/office/drawing/2014/main" xmlns="" id="{7BA53717-B4BF-4214-BB36-3A7BC79F01E5}"/>
              </a:ext>
            </a:extLst>
          </p:cNvPr>
          <p:cNvSpPr/>
          <p:nvPr/>
        </p:nvSpPr>
        <p:spPr>
          <a:xfrm>
            <a:off x="573216" y="4412766"/>
            <a:ext cx="7170253" cy="2054734"/>
          </a:xfrm>
          <a:prstGeom prst="cloudCallout">
            <a:avLst>
              <a:gd name="adj1" fmla="val -19460"/>
              <a:gd name="adj2" fmla="val -80804"/>
            </a:avLst>
          </a:prstGeom>
          <a:solidFill>
            <a:schemeClr val="accent5">
              <a:lumMod val="20000"/>
              <a:lumOff val="80000"/>
            </a:schemeClr>
          </a:solid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sz="2400" b="1" dirty="0">
              <a:latin typeface="Century Gothic" panose="020B0502020202020204" pitchFamily="34" charset="0"/>
            </a:endParaRPr>
          </a:p>
        </p:txBody>
      </p:sp>
      <p:sp>
        <p:nvSpPr>
          <p:cNvPr id="3" name="文本框 2">
            <a:extLst>
              <a:ext uri="{FF2B5EF4-FFF2-40B4-BE49-F238E27FC236}">
                <a16:creationId xmlns:a16="http://schemas.microsoft.com/office/drawing/2014/main" xmlns="" id="{DB815B87-7FCF-4D0F-BAD7-ADAD258992AD}"/>
              </a:ext>
            </a:extLst>
          </p:cNvPr>
          <p:cNvSpPr txBox="1"/>
          <p:nvPr/>
        </p:nvSpPr>
        <p:spPr>
          <a:xfrm>
            <a:off x="1430065" y="4841753"/>
            <a:ext cx="57229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Yu Gothic UI Light" panose="020B0300000000000000" pitchFamily="34" charset="-128"/>
                <a:ea typeface="Yu Gothic UI Light" panose="020B0300000000000000" pitchFamily="34" charset="-128"/>
              </a:rPr>
              <a:t>Besides Zhang </a:t>
            </a:r>
            <a:r>
              <a:rPr kumimoji="0" lang="en-US" altLang="zh-CN" sz="2800" b="1" i="0" u="none" strike="noStrike" kern="1200" cap="none" spc="0" normalizeH="0" baseline="0" noProof="0" dirty="0" err="1">
                <a:ln>
                  <a:noFill/>
                </a:ln>
                <a:solidFill>
                  <a:prstClr val="black"/>
                </a:solidFill>
                <a:effectLst/>
                <a:uLnTx/>
                <a:uFillTx/>
                <a:latin typeface="Yu Gothic UI Light" panose="020B0300000000000000" pitchFamily="34" charset="-128"/>
                <a:ea typeface="Yu Gothic UI Light" panose="020B0300000000000000" pitchFamily="34" charset="-128"/>
              </a:rPr>
              <a:t>Guimei</a:t>
            </a:r>
            <a:r>
              <a:rPr kumimoji="0" lang="en-US" altLang="zh-CN" sz="2800" b="1" i="0" u="none" strike="noStrike" kern="1200" cap="none" spc="0" normalizeH="0" baseline="0" noProof="0" dirty="0">
                <a:ln>
                  <a:noFill/>
                </a:ln>
                <a:solidFill>
                  <a:prstClr val="black"/>
                </a:solidFill>
                <a:effectLst/>
                <a:uLnTx/>
                <a:uFillTx/>
                <a:latin typeface="Yu Gothic UI Light" panose="020B0300000000000000" pitchFamily="34" charset="-128"/>
                <a:ea typeface="Yu Gothic UI Light" panose="020B0300000000000000" pitchFamily="34" charset="-128"/>
              </a:rPr>
              <a:t>, what other people of achievements do you know?</a:t>
            </a:r>
            <a:endParaRPr kumimoji="0" lang="zh-CN" altLang="en-US" sz="2800" b="1" i="0" u="none" strike="noStrike" kern="1200" cap="none" spc="0" normalizeH="0" baseline="0" noProof="0" dirty="0">
              <a:ln>
                <a:noFill/>
              </a:ln>
              <a:solidFill>
                <a:prstClr val="black"/>
              </a:solidFill>
              <a:effectLst/>
              <a:uLnTx/>
              <a:uFillTx/>
              <a:latin typeface="Yu Gothic UI Light" panose="020B0300000000000000" pitchFamily="34" charset="-128"/>
              <a:ea typeface="Yu Gothic UI Light" panose="020B0300000000000000" pitchFamily="34" charset="-128"/>
            </a:endParaRPr>
          </a:p>
        </p:txBody>
      </p:sp>
    </p:spTree>
    <p:extLst>
      <p:ext uri="{BB962C8B-B14F-4D97-AF65-F5344CB8AC3E}">
        <p14:creationId xmlns:p14="http://schemas.microsoft.com/office/powerpoint/2010/main" val="234804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E2FEE7A0-392D-40D8-9FAB-EBEBE04D0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C60593B9-1538-41F4-843F-C331B862B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6737"/>
            <a:ext cx="12192000" cy="5004525"/>
          </a:xfrm>
          <a:prstGeom prst="rect">
            <a:avLst/>
          </a:prstGeom>
        </p:spPr>
      </p:pic>
      <p:sp>
        <p:nvSpPr>
          <p:cNvPr id="7" name="文本框 6">
            <a:extLst>
              <a:ext uri="{FF2B5EF4-FFF2-40B4-BE49-F238E27FC236}">
                <a16:creationId xmlns:a16="http://schemas.microsoft.com/office/drawing/2014/main" xmlns="" id="{2CB89C65-C2F9-48F4-8E91-2AAB4ED19342}"/>
              </a:ext>
            </a:extLst>
          </p:cNvPr>
          <p:cNvSpPr txBox="1"/>
          <p:nvPr/>
        </p:nvSpPr>
        <p:spPr>
          <a:xfrm>
            <a:off x="87500" y="76015"/>
            <a:ext cx="9678573" cy="523220"/>
          </a:xfrm>
          <a:prstGeom prst="rect">
            <a:avLst/>
          </a:prstGeom>
          <a:solidFill>
            <a:schemeClr val="accent6">
              <a:lumMod val="75000"/>
            </a:schemeClr>
          </a:solidFill>
        </p:spPr>
        <p:txBody>
          <a:bodyPr wrap="square" rtlCol="0">
            <a:spAutoFit/>
          </a:bodyPr>
          <a:lstStyle/>
          <a:p>
            <a:pPr algn="ctr"/>
            <a:r>
              <a:rPr lang="en-US" altLang="zh-CN" sz="2800" b="1" dirty="0">
                <a:solidFill>
                  <a:schemeClr val="bg1"/>
                </a:solidFill>
                <a:latin typeface="Arial" panose="020B0604020202020204" pitchFamily="34" charset="0"/>
                <a:cs typeface="Arial" panose="020B0604020202020204" pitchFamily="34" charset="0"/>
              </a:rPr>
              <a:t>Look at the pictures on P6. Do you know who </a:t>
            </a:r>
            <a:r>
              <a:rPr lang="en-US" altLang="zh-CN" sz="2800" b="1" dirty="0" smtClean="0">
                <a:solidFill>
                  <a:schemeClr val="bg1"/>
                </a:solidFill>
                <a:latin typeface="Arial" panose="020B0604020202020204" pitchFamily="34" charset="0"/>
                <a:cs typeface="Arial" panose="020B0604020202020204" pitchFamily="34" charset="0"/>
              </a:rPr>
              <a:t>they are? </a:t>
            </a:r>
            <a:endParaRPr lang="en-US" altLang="zh-CN" sz="2800" b="1" dirty="0">
              <a:solidFill>
                <a:schemeClr val="bg1"/>
              </a:solidFill>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xmlns="" id="{B42D454A-CBBC-4FC3-BDBD-C801B140C704}"/>
              </a:ext>
            </a:extLst>
          </p:cNvPr>
          <p:cNvSpPr txBox="1"/>
          <p:nvPr/>
        </p:nvSpPr>
        <p:spPr>
          <a:xfrm>
            <a:off x="3405001" y="5386277"/>
            <a:ext cx="1732426"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zh-CN" sz="2400" b="1" dirty="0"/>
              <a:t>Alexander Fleming</a:t>
            </a:r>
          </a:p>
        </p:txBody>
      </p:sp>
      <p:sp>
        <p:nvSpPr>
          <p:cNvPr id="17" name="文本框 16">
            <a:extLst>
              <a:ext uri="{FF2B5EF4-FFF2-40B4-BE49-F238E27FC236}">
                <a16:creationId xmlns:a16="http://schemas.microsoft.com/office/drawing/2014/main" xmlns="" id="{28A3961E-3A98-47A0-A0F0-5BA07F26E2E6}"/>
              </a:ext>
            </a:extLst>
          </p:cNvPr>
          <p:cNvSpPr txBox="1"/>
          <p:nvPr/>
        </p:nvSpPr>
        <p:spPr>
          <a:xfrm>
            <a:off x="3368058" y="3745854"/>
            <a:ext cx="1800120"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zh-CN" sz="2400" b="1" dirty="0"/>
              <a:t>Elon Musk</a:t>
            </a:r>
            <a:endParaRPr lang="zh-CN" altLang="en-US" sz="2400" b="1" dirty="0"/>
          </a:p>
        </p:txBody>
      </p:sp>
      <p:sp>
        <p:nvSpPr>
          <p:cNvPr id="18" name="文本框 17">
            <a:extLst>
              <a:ext uri="{FF2B5EF4-FFF2-40B4-BE49-F238E27FC236}">
                <a16:creationId xmlns:a16="http://schemas.microsoft.com/office/drawing/2014/main" xmlns="" id="{4FEB618A-3C11-443C-B5AD-D44C919F9745}"/>
              </a:ext>
            </a:extLst>
          </p:cNvPr>
          <p:cNvSpPr txBox="1"/>
          <p:nvPr/>
        </p:nvSpPr>
        <p:spPr>
          <a:xfrm>
            <a:off x="0" y="5354289"/>
            <a:ext cx="3078432"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zh-CN" sz="2800" b="1" dirty="0"/>
              <a:t>Zhong Nanshan</a:t>
            </a:r>
            <a:endParaRPr lang="zh-CN" altLang="en-US" sz="2800" b="1" dirty="0"/>
          </a:p>
        </p:txBody>
      </p:sp>
      <p:sp>
        <p:nvSpPr>
          <p:cNvPr id="19" name="文本框 18">
            <a:extLst>
              <a:ext uri="{FF2B5EF4-FFF2-40B4-BE49-F238E27FC236}">
                <a16:creationId xmlns:a16="http://schemas.microsoft.com/office/drawing/2014/main" xmlns="" id="{0A340C49-F8C2-415D-9D1D-407716E8DC92}"/>
              </a:ext>
            </a:extLst>
          </p:cNvPr>
          <p:cNvSpPr txBox="1"/>
          <p:nvPr/>
        </p:nvSpPr>
        <p:spPr>
          <a:xfrm>
            <a:off x="3197409" y="2054258"/>
            <a:ext cx="2345436"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zh-CN" sz="2400" b="1" dirty="0"/>
              <a:t>Bill Gates </a:t>
            </a:r>
            <a:endParaRPr lang="zh-CN" altLang="en-US" sz="2400" b="1" dirty="0"/>
          </a:p>
        </p:txBody>
      </p:sp>
      <p:sp>
        <p:nvSpPr>
          <p:cNvPr id="20" name="文本框 19">
            <a:extLst>
              <a:ext uri="{FF2B5EF4-FFF2-40B4-BE49-F238E27FC236}">
                <a16:creationId xmlns:a16="http://schemas.microsoft.com/office/drawing/2014/main" xmlns="" id="{F8BC6B8B-8BAB-4642-A187-29DE83C90E91}"/>
              </a:ext>
            </a:extLst>
          </p:cNvPr>
          <p:cNvSpPr txBox="1"/>
          <p:nvPr/>
        </p:nvSpPr>
        <p:spPr>
          <a:xfrm>
            <a:off x="6069120" y="5032771"/>
            <a:ext cx="2923688"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zh-CN" sz="2800" b="1" dirty="0"/>
              <a:t>Florence Nightingale</a:t>
            </a:r>
          </a:p>
        </p:txBody>
      </p:sp>
      <p:sp>
        <p:nvSpPr>
          <p:cNvPr id="21" name="文本框 20">
            <a:extLst>
              <a:ext uri="{FF2B5EF4-FFF2-40B4-BE49-F238E27FC236}">
                <a16:creationId xmlns:a16="http://schemas.microsoft.com/office/drawing/2014/main" xmlns="" id="{06A5604A-AA7E-4BA9-953F-5CF22DFCD5F7}"/>
              </a:ext>
            </a:extLst>
          </p:cNvPr>
          <p:cNvSpPr txBox="1"/>
          <p:nvPr/>
        </p:nvSpPr>
        <p:spPr>
          <a:xfrm>
            <a:off x="9766073" y="5418565"/>
            <a:ext cx="1738455"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altLang="zh-CN" sz="2800" b="1" dirty="0"/>
              <a:t>Jack Ma</a:t>
            </a:r>
          </a:p>
        </p:txBody>
      </p:sp>
    </p:spTree>
    <p:extLst>
      <p:ext uri="{BB962C8B-B14F-4D97-AF65-F5344CB8AC3E}">
        <p14:creationId xmlns:p14="http://schemas.microsoft.com/office/powerpoint/2010/main" val="10201001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plus(in)">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edg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18"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F565BC82-0883-4CC1-8765-156160C42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a:extLst>
              <a:ext uri="{FF2B5EF4-FFF2-40B4-BE49-F238E27FC236}">
                <a16:creationId xmlns:a16="http://schemas.microsoft.com/office/drawing/2014/main" xmlns="" id="{6B351C7C-C4E7-478F-AAC9-BD7461205C66}"/>
              </a:ext>
            </a:extLst>
          </p:cNvPr>
          <p:cNvSpPr txBox="1"/>
          <p:nvPr/>
        </p:nvSpPr>
        <p:spPr>
          <a:xfrm>
            <a:off x="0" y="0"/>
            <a:ext cx="9678573" cy="954107"/>
          </a:xfrm>
          <a:prstGeom prst="rect">
            <a:avLst/>
          </a:prstGeom>
          <a:solidFill>
            <a:schemeClr val="accent6">
              <a:lumMod val="75000"/>
            </a:schemeClr>
          </a:solidFill>
        </p:spPr>
        <p:txBody>
          <a:bodyPr wrap="square" rtlCol="0">
            <a:spAutoFit/>
          </a:bodyPr>
          <a:lstStyle/>
          <a:p>
            <a:pPr algn="ctr"/>
            <a:r>
              <a:rPr lang="en-US" altLang="zh-CN" sz="2800" b="1" dirty="0">
                <a:solidFill>
                  <a:schemeClr val="bg1"/>
                </a:solidFill>
                <a:latin typeface="Arial" panose="020B0604020202020204" pitchFamily="34" charset="0"/>
                <a:cs typeface="Arial" panose="020B0604020202020204" pitchFamily="34" charset="0"/>
              </a:rPr>
              <a:t>Can</a:t>
            </a:r>
            <a:r>
              <a:rPr lang="zh-CN" altLang="en-US" sz="2800" b="1" dirty="0">
                <a:solidFill>
                  <a:schemeClr val="bg1"/>
                </a:solidFill>
                <a:latin typeface="Arial" panose="020B0604020202020204" pitchFamily="34" charset="0"/>
                <a:cs typeface="Arial" panose="020B0604020202020204" pitchFamily="34" charset="0"/>
              </a:rPr>
              <a:t> </a:t>
            </a:r>
            <a:r>
              <a:rPr lang="en-US" altLang="zh-CN" sz="2800" b="1" dirty="0">
                <a:solidFill>
                  <a:schemeClr val="bg1"/>
                </a:solidFill>
                <a:latin typeface="Arial" panose="020B0604020202020204" pitchFamily="34" charset="0"/>
                <a:cs typeface="Arial" panose="020B0604020202020204" pitchFamily="34" charset="0"/>
              </a:rPr>
              <a:t>you</a:t>
            </a:r>
            <a:r>
              <a:rPr lang="zh-CN" altLang="en-US" sz="2800" b="1" dirty="0">
                <a:solidFill>
                  <a:schemeClr val="bg1"/>
                </a:solidFill>
                <a:latin typeface="Arial" panose="020B0604020202020204" pitchFamily="34" charset="0"/>
                <a:cs typeface="Arial" panose="020B0604020202020204" pitchFamily="34" charset="0"/>
              </a:rPr>
              <a:t> </a:t>
            </a:r>
            <a:r>
              <a:rPr lang="en-US" altLang="zh-CN" sz="2800" b="1" dirty="0">
                <a:solidFill>
                  <a:schemeClr val="bg1"/>
                </a:solidFill>
                <a:latin typeface="Arial" panose="020B0604020202020204" pitchFamily="34" charset="0"/>
                <a:cs typeface="Arial" panose="020B0604020202020204" pitchFamily="34" charset="0"/>
              </a:rPr>
              <a:t>match the people with their achievements? Then listen to the tape to check your answers. </a:t>
            </a:r>
          </a:p>
        </p:txBody>
      </p:sp>
      <p:pic>
        <p:nvPicPr>
          <p:cNvPr id="6" name="图片 5">
            <a:extLst>
              <a:ext uri="{FF2B5EF4-FFF2-40B4-BE49-F238E27FC236}">
                <a16:creationId xmlns:a16="http://schemas.microsoft.com/office/drawing/2014/main" xmlns="" id="{07FEF5C9-04AF-4739-9483-2633B58DFEDC}"/>
              </a:ext>
            </a:extLst>
          </p:cNvPr>
          <p:cNvPicPr>
            <a:picLocks noChangeAspect="1"/>
          </p:cNvPicPr>
          <p:nvPr/>
        </p:nvPicPr>
        <p:blipFill rotWithShape="1">
          <a:blip r:embed="rId5">
            <a:extLst>
              <a:ext uri="{28A0092B-C50C-407E-A947-70E740481C1C}">
                <a14:useLocalDpi xmlns:a14="http://schemas.microsoft.com/office/drawing/2010/main" val="0"/>
              </a:ext>
            </a:extLst>
          </a:blip>
          <a:srcRect t="30510"/>
          <a:stretch/>
        </p:blipFill>
        <p:spPr>
          <a:xfrm>
            <a:off x="0" y="1231524"/>
            <a:ext cx="12056012" cy="3804710"/>
          </a:xfrm>
          <a:prstGeom prst="rect">
            <a:avLst/>
          </a:prstGeom>
        </p:spPr>
      </p:pic>
      <p:cxnSp>
        <p:nvCxnSpPr>
          <p:cNvPr id="9" name="直接连接符 8">
            <a:extLst>
              <a:ext uri="{FF2B5EF4-FFF2-40B4-BE49-F238E27FC236}">
                <a16:creationId xmlns:a16="http://schemas.microsoft.com/office/drawing/2014/main" xmlns="" id="{5620C1DF-A2AE-4C33-874C-486E4DFCD03C}"/>
              </a:ext>
            </a:extLst>
          </p:cNvPr>
          <p:cNvCxnSpPr/>
          <p:nvPr/>
        </p:nvCxnSpPr>
        <p:spPr>
          <a:xfrm>
            <a:off x="2321169" y="1716258"/>
            <a:ext cx="3123028" cy="50643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xmlns="" id="{558664A2-2F43-49E6-9740-B1A7E1736017}"/>
              </a:ext>
            </a:extLst>
          </p:cNvPr>
          <p:cNvCxnSpPr>
            <a:cxnSpLocks/>
          </p:cNvCxnSpPr>
          <p:nvPr/>
        </p:nvCxnSpPr>
        <p:spPr>
          <a:xfrm>
            <a:off x="2192215" y="2293033"/>
            <a:ext cx="3364523" cy="171274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xmlns="" id="{2077F959-D07B-42EC-A879-E3C0AE0E6533}"/>
              </a:ext>
            </a:extLst>
          </p:cNvPr>
          <p:cNvCxnSpPr>
            <a:cxnSpLocks/>
          </p:cNvCxnSpPr>
          <p:nvPr/>
        </p:nvCxnSpPr>
        <p:spPr>
          <a:xfrm>
            <a:off x="3179298" y="2854984"/>
            <a:ext cx="2377440" cy="55643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xmlns="" id="{0373A361-E73B-4E05-907F-54E18CE8849A}"/>
              </a:ext>
            </a:extLst>
          </p:cNvPr>
          <p:cNvCxnSpPr>
            <a:cxnSpLocks/>
          </p:cNvCxnSpPr>
          <p:nvPr/>
        </p:nvCxnSpPr>
        <p:spPr>
          <a:xfrm>
            <a:off x="3228535" y="3411415"/>
            <a:ext cx="2278966" cy="118872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xmlns="" id="{7403AA26-F0C0-462C-981F-CD5CF5F255A7}"/>
              </a:ext>
            </a:extLst>
          </p:cNvPr>
          <p:cNvCxnSpPr>
            <a:cxnSpLocks/>
          </p:cNvCxnSpPr>
          <p:nvPr/>
        </p:nvCxnSpPr>
        <p:spPr>
          <a:xfrm flipV="1">
            <a:off x="3420793" y="1698673"/>
            <a:ext cx="2023404" cy="226917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xmlns="" id="{A8FDF5CE-ACFC-4782-B2D2-78D4FC802C85}"/>
              </a:ext>
            </a:extLst>
          </p:cNvPr>
          <p:cNvCxnSpPr>
            <a:cxnSpLocks/>
          </p:cNvCxnSpPr>
          <p:nvPr/>
        </p:nvCxnSpPr>
        <p:spPr>
          <a:xfrm flipV="1">
            <a:off x="2954215" y="2833259"/>
            <a:ext cx="2489982" cy="172894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卷形: 水平 2">
            <a:extLst>
              <a:ext uri="{FF2B5EF4-FFF2-40B4-BE49-F238E27FC236}">
                <a16:creationId xmlns:a16="http://schemas.microsoft.com/office/drawing/2014/main" xmlns="" id="{E34C5E20-A5D3-4985-96C0-7BFB4510FC03}"/>
              </a:ext>
            </a:extLst>
          </p:cNvPr>
          <p:cNvSpPr/>
          <p:nvPr/>
        </p:nvSpPr>
        <p:spPr>
          <a:xfrm>
            <a:off x="175846" y="5118638"/>
            <a:ext cx="11704320" cy="1751427"/>
          </a:xfrm>
          <a:prstGeom prst="horizontalScroll">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xmlns="" id="{C434AEB0-027E-4AA7-81F1-5A672E56426E}"/>
              </a:ext>
            </a:extLst>
          </p:cNvPr>
          <p:cNvSpPr txBox="1"/>
          <p:nvPr/>
        </p:nvSpPr>
        <p:spPr>
          <a:xfrm>
            <a:off x="464233" y="5388832"/>
            <a:ext cx="11551921" cy="1211037"/>
          </a:xfrm>
          <a:prstGeom prst="rect">
            <a:avLst/>
          </a:prstGeom>
          <a:noFill/>
        </p:spPr>
        <p:txBody>
          <a:bodyPr wrap="square" rtlCol="0">
            <a:spAutoFit/>
          </a:bodyPr>
          <a:lstStyle/>
          <a:p>
            <a:pPr>
              <a:lnSpc>
                <a:spcPts val="4600"/>
              </a:lnSpc>
            </a:pPr>
            <a:r>
              <a:rPr lang="en-US" altLang="zh-CN" sz="3600" b="1" dirty="0">
                <a:latin typeface="Garamond" panose="02020404030301010803" pitchFamily="18" charset="0"/>
                <a:ea typeface="Yu Gothic UI Light" panose="020B0300000000000000" pitchFamily="34" charset="-128"/>
              </a:rPr>
              <a:t>Main idea:</a:t>
            </a:r>
          </a:p>
          <a:p>
            <a:pPr>
              <a:lnSpc>
                <a:spcPts val="4600"/>
              </a:lnSpc>
            </a:pPr>
            <a:r>
              <a:rPr lang="en-US" altLang="zh-CN" sz="2400" b="1" dirty="0">
                <a:latin typeface="Garamond" panose="02020404030301010803" pitchFamily="18" charset="0"/>
                <a:ea typeface="Yu Gothic UI Light" panose="020B0300000000000000" pitchFamily="34" charset="-128"/>
              </a:rPr>
              <a:t>______ speakers are talking about _____ they admire and ____they admire him or her.  </a:t>
            </a:r>
            <a:endParaRPr lang="zh-CN" altLang="en-US" sz="2400" b="1" dirty="0">
              <a:latin typeface="Garamond" panose="02020404030301010803" pitchFamily="18" charset="0"/>
              <a:ea typeface="Yu Gothic UI Light" panose="020B0300000000000000" pitchFamily="34" charset="-128"/>
            </a:endParaRPr>
          </a:p>
        </p:txBody>
      </p:sp>
      <p:sp>
        <p:nvSpPr>
          <p:cNvPr id="16" name="文本框 15">
            <a:extLst>
              <a:ext uri="{FF2B5EF4-FFF2-40B4-BE49-F238E27FC236}">
                <a16:creationId xmlns:a16="http://schemas.microsoft.com/office/drawing/2014/main" xmlns="" id="{A92353A1-C6C9-4558-A517-0EC3F2176D26}"/>
              </a:ext>
            </a:extLst>
          </p:cNvPr>
          <p:cNvSpPr txBox="1"/>
          <p:nvPr/>
        </p:nvSpPr>
        <p:spPr>
          <a:xfrm>
            <a:off x="7949418" y="6138204"/>
            <a:ext cx="1899138" cy="461665"/>
          </a:xfrm>
          <a:prstGeom prst="rect">
            <a:avLst/>
          </a:prstGeom>
          <a:noFill/>
        </p:spPr>
        <p:txBody>
          <a:bodyPr wrap="square" rtlCol="0">
            <a:spAutoFit/>
          </a:bodyPr>
          <a:lstStyle/>
          <a:p>
            <a:r>
              <a:rPr kumimoji="0" lang="en-US" altLang="zh-CN" sz="2400" b="1" i="0" u="none" strike="noStrike" kern="1200" cap="none" spc="0" normalizeH="0" baseline="0" noProof="0" dirty="0">
                <a:ln>
                  <a:noFill/>
                </a:ln>
                <a:solidFill>
                  <a:srgbClr val="FF0000"/>
                </a:solidFill>
                <a:effectLst/>
                <a:uLnTx/>
                <a:uFillTx/>
                <a:latin typeface="Garamond" panose="02020404030301010803" pitchFamily="18" charset="0"/>
                <a:ea typeface="Yu Gothic UI Light" panose="020B0300000000000000" pitchFamily="34" charset="-128"/>
                <a:cs typeface="+mn-cs"/>
              </a:rPr>
              <a:t>why </a:t>
            </a:r>
            <a:endParaRPr lang="zh-CN" altLang="en-US" dirty="0">
              <a:solidFill>
                <a:srgbClr val="FF0000"/>
              </a:solidFill>
            </a:endParaRPr>
          </a:p>
        </p:txBody>
      </p:sp>
      <p:sp>
        <p:nvSpPr>
          <p:cNvPr id="17" name="文本框 16">
            <a:extLst>
              <a:ext uri="{FF2B5EF4-FFF2-40B4-BE49-F238E27FC236}">
                <a16:creationId xmlns:a16="http://schemas.microsoft.com/office/drawing/2014/main" xmlns="" id="{D672D475-A263-4295-8F48-36F9E466B65F}"/>
              </a:ext>
            </a:extLst>
          </p:cNvPr>
          <p:cNvSpPr txBox="1"/>
          <p:nvPr/>
        </p:nvSpPr>
        <p:spPr>
          <a:xfrm>
            <a:off x="4970584" y="6144236"/>
            <a:ext cx="947225" cy="461665"/>
          </a:xfrm>
          <a:prstGeom prst="rect">
            <a:avLst/>
          </a:prstGeom>
          <a:noFill/>
        </p:spPr>
        <p:txBody>
          <a:bodyPr wrap="square" rtlCol="0">
            <a:spAutoFit/>
          </a:bodyPr>
          <a:lstStyle/>
          <a:p>
            <a:r>
              <a:rPr kumimoji="0" lang="en-US" altLang="zh-CN" sz="2400" b="1" i="0" u="none" strike="noStrike" kern="1200" cap="none" spc="0" normalizeH="0" baseline="0" noProof="0" dirty="0">
                <a:ln>
                  <a:noFill/>
                </a:ln>
                <a:solidFill>
                  <a:srgbClr val="FF0000"/>
                </a:solidFill>
                <a:effectLst/>
                <a:uLnTx/>
                <a:uFillTx/>
                <a:latin typeface="Garamond" panose="02020404030301010803" pitchFamily="18" charset="0"/>
                <a:ea typeface="Yu Gothic UI Light" panose="020B0300000000000000" pitchFamily="34" charset="-128"/>
                <a:cs typeface="+mn-cs"/>
              </a:rPr>
              <a:t>who</a:t>
            </a:r>
            <a:endParaRPr lang="zh-CN" altLang="en-US" dirty="0">
              <a:solidFill>
                <a:srgbClr val="FF0000"/>
              </a:solidFill>
            </a:endParaRPr>
          </a:p>
        </p:txBody>
      </p:sp>
      <p:sp>
        <p:nvSpPr>
          <p:cNvPr id="19" name="文本框 18">
            <a:extLst>
              <a:ext uri="{FF2B5EF4-FFF2-40B4-BE49-F238E27FC236}">
                <a16:creationId xmlns:a16="http://schemas.microsoft.com/office/drawing/2014/main" xmlns="" id="{E18F913A-8663-4CC1-93BA-2504A5474FE4}"/>
              </a:ext>
            </a:extLst>
          </p:cNvPr>
          <p:cNvSpPr txBox="1"/>
          <p:nvPr/>
        </p:nvSpPr>
        <p:spPr>
          <a:xfrm>
            <a:off x="464233" y="6071607"/>
            <a:ext cx="1160585" cy="461665"/>
          </a:xfrm>
          <a:prstGeom prst="rect">
            <a:avLst/>
          </a:prstGeom>
          <a:noFill/>
        </p:spPr>
        <p:txBody>
          <a:bodyPr wrap="square" rtlCol="0">
            <a:spAutoFit/>
          </a:bodyPr>
          <a:lstStyle/>
          <a:p>
            <a:r>
              <a:rPr kumimoji="0" lang="en-US" altLang="zh-CN" sz="2400" b="1" i="0" u="none" strike="noStrike" kern="1200" cap="none" spc="0" normalizeH="0" baseline="0" noProof="0" dirty="0">
                <a:ln>
                  <a:noFill/>
                </a:ln>
                <a:solidFill>
                  <a:srgbClr val="FF0000"/>
                </a:solidFill>
                <a:effectLst/>
                <a:uLnTx/>
                <a:uFillTx/>
                <a:latin typeface="Garamond" panose="02020404030301010803" pitchFamily="18" charset="0"/>
                <a:ea typeface="Yu Gothic UI Light" panose="020B0300000000000000" pitchFamily="34" charset="-128"/>
                <a:cs typeface="+mn-cs"/>
              </a:rPr>
              <a:t>Three</a:t>
            </a:r>
            <a:endParaRPr lang="zh-CN" altLang="en-US" dirty="0">
              <a:solidFill>
                <a:srgbClr val="FF0000"/>
              </a:solidFill>
            </a:endParaRPr>
          </a:p>
        </p:txBody>
      </p:sp>
      <p:pic>
        <p:nvPicPr>
          <p:cNvPr id="7" name="选择性必修一 unit 1 using language(listening) 完整.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biLevel thresh="75000"/>
          </a:blip>
          <a:stretch>
            <a:fillRect/>
          </a:stretch>
        </p:blipFill>
        <p:spPr>
          <a:xfrm>
            <a:off x="10679289" y="344507"/>
            <a:ext cx="609600" cy="609600"/>
          </a:xfrm>
          <a:prstGeom prst="rect">
            <a:avLst/>
          </a:prstGeom>
        </p:spPr>
      </p:pic>
    </p:spTree>
    <p:extLst>
      <p:ext uri="{BB962C8B-B14F-4D97-AF65-F5344CB8AC3E}">
        <p14:creationId xmlns:p14="http://schemas.microsoft.com/office/powerpoint/2010/main" val="40417527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wipe(down)">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20710" fill="hold"/>
                                        <p:tgtEl>
                                          <p:spTgt spid="7"/>
                                        </p:tgtEl>
                                      </p:cBhvr>
                                    </p:cmd>
                                  </p:childTnLst>
                                </p:cTn>
                              </p:par>
                            </p:childTnLst>
                          </p:cTn>
                        </p:par>
                      </p:childTnLst>
                    </p:cTn>
                  </p:par>
                </p:childTnLst>
              </p:cTn>
              <p:nextCondLst>
                <p:cond evt="onClick" delay="0">
                  <p:tgtEl>
                    <p:spTgt spid="7"/>
                  </p:tgtEl>
                </p:cond>
              </p:nextCondLst>
            </p:seq>
            <p:audio>
              <p:cMediaNode vol="80000">
                <p:cTn id="61" fill="hold" display="0">
                  <p:stCondLst>
                    <p:cond delay="indefinite"/>
                  </p:stCondLst>
                  <p:endCondLst>
                    <p:cond evt="onStopAudio" delay="0">
                      <p:tgtEl>
                        <p:sldTgt/>
                      </p:tgtEl>
                    </p:cond>
                  </p:endCondLst>
                </p:cTn>
                <p:tgtEl>
                  <p:spTgt spid="7"/>
                </p:tgtEl>
              </p:cMediaNode>
            </p:audio>
          </p:childTnLst>
        </p:cTn>
      </p:par>
    </p:tnLst>
    <p:bldLst>
      <p:bldP spid="3" grpId="0" animBg="1"/>
      <p:bldP spid="5" grpId="0"/>
      <p:bldP spid="1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F9BFC1C-0047-48DF-A447-C5930C7B0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a:extLst>
              <a:ext uri="{FF2B5EF4-FFF2-40B4-BE49-F238E27FC236}">
                <a16:creationId xmlns:a16="http://schemas.microsoft.com/office/drawing/2014/main" xmlns="" id="{E9F2DA9E-6EB2-4530-9D74-5602989FD95C}"/>
              </a:ext>
            </a:extLst>
          </p:cNvPr>
          <p:cNvSpPr txBox="1"/>
          <p:nvPr/>
        </p:nvSpPr>
        <p:spPr>
          <a:xfrm>
            <a:off x="0" y="0"/>
            <a:ext cx="12192000" cy="954107"/>
          </a:xfrm>
          <a:prstGeom prst="rect">
            <a:avLst/>
          </a:prstGeom>
          <a:solidFill>
            <a:schemeClr val="accent6">
              <a:lumMod val="75000"/>
            </a:schemeClr>
          </a:solidFill>
        </p:spPr>
        <p:txBody>
          <a:bodyPr wrap="square" rtlCol="0">
            <a:spAutoFit/>
          </a:bodyPr>
          <a:lstStyle/>
          <a:p>
            <a:pPr algn="ctr"/>
            <a:r>
              <a:rPr lang="en-US" altLang="zh-CN" sz="2800" b="1" dirty="0">
                <a:solidFill>
                  <a:schemeClr val="bg1"/>
                </a:solidFill>
                <a:latin typeface="Arial" panose="020B0604020202020204" pitchFamily="34" charset="0"/>
                <a:cs typeface="Arial" panose="020B0604020202020204" pitchFamily="34" charset="0"/>
              </a:rPr>
              <a:t>Listen to the conversation. Who does each speaker admire? Tick in the table below. </a:t>
            </a:r>
          </a:p>
        </p:txBody>
      </p:sp>
      <p:graphicFrame>
        <p:nvGraphicFramePr>
          <p:cNvPr id="5" name="表格 5">
            <a:extLst>
              <a:ext uri="{FF2B5EF4-FFF2-40B4-BE49-F238E27FC236}">
                <a16:creationId xmlns:a16="http://schemas.microsoft.com/office/drawing/2014/main" xmlns="" id="{BFD4299C-4309-43FC-A036-8949E29873A0}"/>
              </a:ext>
            </a:extLst>
          </p:cNvPr>
          <p:cNvGraphicFramePr>
            <a:graphicFrameLocks noGrp="1"/>
          </p:cNvGraphicFramePr>
          <p:nvPr>
            <p:extLst>
              <p:ext uri="{D42A27DB-BD31-4B8C-83A1-F6EECF244321}">
                <p14:modId xmlns:p14="http://schemas.microsoft.com/office/powerpoint/2010/main" val="442281344"/>
              </p:ext>
            </p:extLst>
          </p:nvPr>
        </p:nvGraphicFramePr>
        <p:xfrm>
          <a:off x="683064" y="1451185"/>
          <a:ext cx="10825872" cy="4574190"/>
        </p:xfrm>
        <a:graphic>
          <a:graphicData uri="http://schemas.openxmlformats.org/drawingml/2006/table">
            <a:tbl>
              <a:tblPr firstRow="1" bandRow="1">
                <a:tableStyleId>{5C22544A-7EE6-4342-B048-85BDC9FD1C3A}</a:tableStyleId>
              </a:tblPr>
              <a:tblGrid>
                <a:gridCol w="2932333">
                  <a:extLst>
                    <a:ext uri="{9D8B030D-6E8A-4147-A177-3AD203B41FA5}">
                      <a16:colId xmlns:a16="http://schemas.microsoft.com/office/drawing/2014/main" xmlns="" val="1927174091"/>
                    </a:ext>
                  </a:extLst>
                </a:gridCol>
                <a:gridCol w="2658794">
                  <a:extLst>
                    <a:ext uri="{9D8B030D-6E8A-4147-A177-3AD203B41FA5}">
                      <a16:colId xmlns:a16="http://schemas.microsoft.com/office/drawing/2014/main" xmlns="" val="42497125"/>
                    </a:ext>
                  </a:extLst>
                </a:gridCol>
                <a:gridCol w="2644726">
                  <a:extLst>
                    <a:ext uri="{9D8B030D-6E8A-4147-A177-3AD203B41FA5}">
                      <a16:colId xmlns:a16="http://schemas.microsoft.com/office/drawing/2014/main" xmlns="" val="3614944943"/>
                    </a:ext>
                  </a:extLst>
                </a:gridCol>
                <a:gridCol w="2590019">
                  <a:extLst>
                    <a:ext uri="{9D8B030D-6E8A-4147-A177-3AD203B41FA5}">
                      <a16:colId xmlns:a16="http://schemas.microsoft.com/office/drawing/2014/main" xmlns="" val="1072357477"/>
                    </a:ext>
                  </a:extLst>
                </a:gridCol>
              </a:tblGrid>
              <a:tr h="535890">
                <a:tc>
                  <a:txBody>
                    <a:bodyPr/>
                    <a:lstStyle/>
                    <a:p>
                      <a:pPr algn="ctr"/>
                      <a:r>
                        <a:rPr lang="en-US" altLang="zh-CN" sz="2800" dirty="0"/>
                        <a:t>Name </a:t>
                      </a:r>
                      <a:endParaRPr lang="zh-CN" alt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800" dirty="0"/>
                        <a:t>Dr. Wang</a:t>
                      </a:r>
                      <a:endParaRPr lang="zh-CN" alt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800" dirty="0"/>
                        <a:t>Wang Lin</a:t>
                      </a:r>
                      <a:endParaRPr lang="zh-CN" alt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800" dirty="0"/>
                        <a:t>Anna Smith</a:t>
                      </a:r>
                      <a:endParaRPr lang="zh-CN" alt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73697872"/>
                  </a:ext>
                </a:extLst>
              </a:tr>
              <a:tr h="535890">
                <a:tc>
                  <a:txBody>
                    <a:bodyPr/>
                    <a:lstStyle/>
                    <a:p>
                      <a:pPr algn="ctr"/>
                      <a:r>
                        <a:rPr lang="en-US" altLang="zh-CN" sz="2400" b="1" dirty="0"/>
                        <a:t>Elon Musk</a:t>
                      </a:r>
                      <a:endParaRPr lang="zh-CN" alt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88638380"/>
                  </a:ext>
                </a:extLst>
              </a:tr>
              <a:tr h="535890">
                <a:tc>
                  <a:txBody>
                    <a:bodyPr/>
                    <a:lstStyle/>
                    <a:p>
                      <a:pPr algn="ctr"/>
                      <a:r>
                        <a:rPr lang="en-US" altLang="zh-CN" sz="2400" b="1" dirty="0"/>
                        <a:t>Bill Gates</a:t>
                      </a:r>
                      <a:endParaRPr lang="zh-CN" alt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78454542"/>
                  </a:ext>
                </a:extLst>
              </a:tr>
              <a:tr h="535890">
                <a:tc>
                  <a:txBody>
                    <a:bodyPr/>
                    <a:lstStyle/>
                    <a:p>
                      <a:pPr algn="ctr"/>
                      <a:r>
                        <a:rPr lang="en-US" altLang="zh-CN" sz="2400" b="1" dirty="0"/>
                        <a:t>Jack Ma</a:t>
                      </a:r>
                      <a:endParaRPr lang="zh-CN" alt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07614051"/>
                  </a:ext>
                </a:extLst>
              </a:tr>
              <a:tr h="535890">
                <a:tc>
                  <a:txBody>
                    <a:bodyPr/>
                    <a:lstStyle/>
                    <a:p>
                      <a:pPr algn="ctr"/>
                      <a:r>
                        <a:rPr lang="en-US" altLang="zh-CN" sz="2400" b="1" dirty="0"/>
                        <a:t>Zhong Nanshan</a:t>
                      </a:r>
                      <a:endParaRPr lang="zh-CN" alt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22966878"/>
                  </a:ext>
                </a:extLst>
              </a:tr>
              <a:tr h="535890">
                <a:tc>
                  <a:txBody>
                    <a:bodyPr/>
                    <a:lstStyle/>
                    <a:p>
                      <a:pPr algn="ctr"/>
                      <a:r>
                        <a:rPr lang="en-US" altLang="zh-CN" sz="2400" b="1" dirty="0"/>
                        <a:t>Florence Nightingale</a:t>
                      </a:r>
                      <a:endParaRPr lang="zh-CN" alt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56467428"/>
                  </a:ext>
                </a:extLst>
              </a:tr>
              <a:tr h="535890">
                <a:tc>
                  <a:txBody>
                    <a:bodyPr/>
                    <a:lstStyle/>
                    <a:p>
                      <a:pPr algn="ctr"/>
                      <a:r>
                        <a:rPr lang="en-US" altLang="zh-CN" sz="2400" b="1" dirty="0"/>
                        <a:t>Alexander Fleming</a:t>
                      </a:r>
                      <a:endParaRPr lang="zh-CN" alt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96812585"/>
                  </a:ext>
                </a:extLst>
              </a:tr>
              <a:tr h="535890">
                <a:tc>
                  <a:txBody>
                    <a:bodyPr/>
                    <a:lstStyle/>
                    <a:p>
                      <a:pPr algn="ctr"/>
                      <a:r>
                        <a:rPr lang="en-US" altLang="zh-CN" sz="2400" b="1" dirty="0"/>
                        <a:t>Dr. Wang</a:t>
                      </a:r>
                      <a:endParaRPr lang="zh-CN" alt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35749575"/>
                  </a:ext>
                </a:extLst>
              </a:tr>
            </a:tbl>
          </a:graphicData>
        </a:graphic>
      </p:graphicFrame>
      <p:pic>
        <p:nvPicPr>
          <p:cNvPr id="7" name="图片 6">
            <a:extLst>
              <a:ext uri="{FF2B5EF4-FFF2-40B4-BE49-F238E27FC236}">
                <a16:creationId xmlns:a16="http://schemas.microsoft.com/office/drawing/2014/main" xmlns="" id="{8CEB8FEF-FF9D-45FB-8CF6-8B5BD3D7C9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424" t="33052" r="30192" b="34639"/>
          <a:stretch/>
        </p:blipFill>
        <p:spPr>
          <a:xfrm>
            <a:off x="4540276" y="4953867"/>
            <a:ext cx="691828" cy="548527"/>
          </a:xfrm>
          <a:prstGeom prst="rect">
            <a:avLst/>
          </a:prstGeom>
        </p:spPr>
      </p:pic>
      <p:pic>
        <p:nvPicPr>
          <p:cNvPr id="8" name="图片 7">
            <a:extLst>
              <a:ext uri="{FF2B5EF4-FFF2-40B4-BE49-F238E27FC236}">
                <a16:creationId xmlns:a16="http://schemas.microsoft.com/office/drawing/2014/main" xmlns="" id="{4895498D-6CDD-48D4-9619-C0A2A4EBF4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424" t="33052" r="30192" b="34639"/>
          <a:stretch/>
        </p:blipFill>
        <p:spPr>
          <a:xfrm>
            <a:off x="4540276" y="4219206"/>
            <a:ext cx="685659" cy="548527"/>
          </a:xfrm>
          <a:prstGeom prst="rect">
            <a:avLst/>
          </a:prstGeom>
        </p:spPr>
      </p:pic>
      <p:pic>
        <p:nvPicPr>
          <p:cNvPr id="9" name="图片 8">
            <a:extLst>
              <a:ext uri="{FF2B5EF4-FFF2-40B4-BE49-F238E27FC236}">
                <a16:creationId xmlns:a16="http://schemas.microsoft.com/office/drawing/2014/main" xmlns="" id="{C7123C28-6AC0-40ED-90B3-E702A350D3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424" t="33052" r="30192" b="34639"/>
          <a:stretch/>
        </p:blipFill>
        <p:spPr>
          <a:xfrm>
            <a:off x="4540276" y="3573102"/>
            <a:ext cx="685991" cy="548793"/>
          </a:xfrm>
          <a:prstGeom prst="rect">
            <a:avLst/>
          </a:prstGeom>
        </p:spPr>
      </p:pic>
      <p:pic>
        <p:nvPicPr>
          <p:cNvPr id="10" name="图片 9">
            <a:extLst>
              <a:ext uri="{FF2B5EF4-FFF2-40B4-BE49-F238E27FC236}">
                <a16:creationId xmlns:a16="http://schemas.microsoft.com/office/drawing/2014/main" xmlns="" id="{F8530FDB-1CF9-4AA2-8FE0-3565A001E7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424" t="33052" r="30192" b="34639"/>
          <a:stretch/>
        </p:blipFill>
        <p:spPr>
          <a:xfrm>
            <a:off x="9909767" y="3059235"/>
            <a:ext cx="685991" cy="548793"/>
          </a:xfrm>
          <a:prstGeom prst="rect">
            <a:avLst/>
          </a:prstGeom>
        </p:spPr>
      </p:pic>
      <p:pic>
        <p:nvPicPr>
          <p:cNvPr id="11" name="图片 10">
            <a:extLst>
              <a:ext uri="{FF2B5EF4-FFF2-40B4-BE49-F238E27FC236}">
                <a16:creationId xmlns:a16="http://schemas.microsoft.com/office/drawing/2014/main" xmlns="" id="{24410D8C-ECB4-4ADA-8787-C23F832DDE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424" t="33052" r="30192" b="34639"/>
          <a:stretch/>
        </p:blipFill>
        <p:spPr>
          <a:xfrm>
            <a:off x="7183152" y="3024310"/>
            <a:ext cx="685990" cy="548792"/>
          </a:xfrm>
          <a:prstGeom prst="rect">
            <a:avLst/>
          </a:prstGeom>
        </p:spPr>
      </p:pic>
      <p:pic>
        <p:nvPicPr>
          <p:cNvPr id="12" name="图片 11">
            <a:extLst>
              <a:ext uri="{FF2B5EF4-FFF2-40B4-BE49-F238E27FC236}">
                <a16:creationId xmlns:a16="http://schemas.microsoft.com/office/drawing/2014/main" xmlns="" id="{E5AD90DB-1ACB-47FB-A9C5-3B49DA1BED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424" t="33052" r="30192" b="34639"/>
          <a:stretch/>
        </p:blipFill>
        <p:spPr>
          <a:xfrm>
            <a:off x="9915380" y="2541186"/>
            <a:ext cx="603905" cy="483124"/>
          </a:xfrm>
          <a:prstGeom prst="rect">
            <a:avLst/>
          </a:prstGeom>
        </p:spPr>
      </p:pic>
      <p:pic>
        <p:nvPicPr>
          <p:cNvPr id="13" name="图片 12">
            <a:extLst>
              <a:ext uri="{FF2B5EF4-FFF2-40B4-BE49-F238E27FC236}">
                <a16:creationId xmlns:a16="http://schemas.microsoft.com/office/drawing/2014/main" xmlns="" id="{8ADE4E44-8D4B-4136-A09A-96094694CD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424" t="33052" r="30192" b="34639"/>
          <a:stretch/>
        </p:blipFill>
        <p:spPr>
          <a:xfrm>
            <a:off x="7209553" y="2541185"/>
            <a:ext cx="633189" cy="506551"/>
          </a:xfrm>
          <a:prstGeom prst="rect">
            <a:avLst/>
          </a:prstGeom>
        </p:spPr>
      </p:pic>
      <p:pic>
        <p:nvPicPr>
          <p:cNvPr id="14" name="图片 13">
            <a:extLst>
              <a:ext uri="{FF2B5EF4-FFF2-40B4-BE49-F238E27FC236}">
                <a16:creationId xmlns:a16="http://schemas.microsoft.com/office/drawing/2014/main" xmlns="" id="{9616FD90-76E0-4600-9261-5E8D8A9E31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424" t="33052" r="30192" b="34639"/>
          <a:stretch/>
        </p:blipFill>
        <p:spPr>
          <a:xfrm>
            <a:off x="9915380" y="2034842"/>
            <a:ext cx="615486" cy="492389"/>
          </a:xfrm>
          <a:prstGeom prst="rect">
            <a:avLst/>
          </a:prstGeom>
        </p:spPr>
      </p:pic>
      <p:pic>
        <p:nvPicPr>
          <p:cNvPr id="15" name="图片 14">
            <a:extLst>
              <a:ext uri="{FF2B5EF4-FFF2-40B4-BE49-F238E27FC236}">
                <a16:creationId xmlns:a16="http://schemas.microsoft.com/office/drawing/2014/main" xmlns="" id="{EF3EE947-940F-4C1A-B639-FAA1751A6F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424" t="33052" r="30192" b="34639"/>
          <a:stretch/>
        </p:blipFill>
        <p:spPr>
          <a:xfrm>
            <a:off x="7250583" y="2009090"/>
            <a:ext cx="633188" cy="506550"/>
          </a:xfrm>
          <a:prstGeom prst="rect">
            <a:avLst/>
          </a:prstGeom>
        </p:spPr>
      </p:pic>
      <p:pic>
        <p:nvPicPr>
          <p:cNvPr id="16" name="图片 15">
            <a:extLst>
              <a:ext uri="{FF2B5EF4-FFF2-40B4-BE49-F238E27FC236}">
                <a16:creationId xmlns:a16="http://schemas.microsoft.com/office/drawing/2014/main" xmlns="" id="{99981F78-19A5-4D7E-8B3B-AB65AF127F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424" t="33052" r="30192" b="34639"/>
          <a:stretch/>
        </p:blipFill>
        <p:spPr>
          <a:xfrm>
            <a:off x="7299607" y="5502394"/>
            <a:ext cx="691828" cy="503054"/>
          </a:xfrm>
          <a:prstGeom prst="rect">
            <a:avLst/>
          </a:prstGeom>
        </p:spPr>
      </p:pic>
      <p:pic>
        <p:nvPicPr>
          <p:cNvPr id="2" name="选择性必修一 unit 1 using language(listening) 完整.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biLevel thresh="75000"/>
          </a:blip>
          <a:stretch>
            <a:fillRect/>
          </a:stretch>
        </p:blipFill>
        <p:spPr>
          <a:xfrm>
            <a:off x="10747022" y="649307"/>
            <a:ext cx="609600" cy="609600"/>
          </a:xfrm>
          <a:prstGeom prst="rect">
            <a:avLst/>
          </a:prstGeom>
        </p:spPr>
      </p:pic>
    </p:spTree>
    <p:extLst>
      <p:ext uri="{BB962C8B-B14F-4D97-AF65-F5344CB8AC3E}">
        <p14:creationId xmlns:p14="http://schemas.microsoft.com/office/powerpoint/2010/main" val="753177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320710" fill="hold"/>
                                        <p:tgtEl>
                                          <p:spTgt spid="2"/>
                                        </p:tgtEl>
                                      </p:cBhvr>
                                    </p:cmd>
                                  </p:childTnLst>
                                </p:cTn>
                              </p:par>
                            </p:childTnLst>
                          </p:cTn>
                        </p:par>
                      </p:childTnLst>
                    </p:cTn>
                  </p:par>
                </p:childTnLst>
              </p:cTn>
              <p:nextCondLst>
                <p:cond evt="onClick" delay="0">
                  <p:tgtEl>
                    <p:spTgt spid="2"/>
                  </p:tgtEl>
                </p:cond>
              </p:nextCondLst>
            </p:seq>
            <p:audio>
              <p:cMediaNode vol="80000">
                <p:cTn id="58"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7491BD3D-92E0-48FB-BFDE-B8E7EDFB5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文本框 4">
            <a:extLst>
              <a:ext uri="{FF2B5EF4-FFF2-40B4-BE49-F238E27FC236}">
                <a16:creationId xmlns:a16="http://schemas.microsoft.com/office/drawing/2014/main" xmlns="" id="{E388476F-802A-4E95-BE27-27C2E5A4319D}"/>
              </a:ext>
            </a:extLst>
          </p:cNvPr>
          <p:cNvSpPr txBox="1"/>
          <p:nvPr/>
        </p:nvSpPr>
        <p:spPr>
          <a:xfrm>
            <a:off x="0" y="0"/>
            <a:ext cx="7441809" cy="523220"/>
          </a:xfrm>
          <a:prstGeom prst="rect">
            <a:avLst/>
          </a:prstGeom>
          <a:solidFill>
            <a:schemeClr val="accent6">
              <a:lumMod val="75000"/>
            </a:schemeClr>
          </a:solidFill>
        </p:spPr>
        <p:txBody>
          <a:bodyPr wrap="square" rtlCol="0">
            <a:spAutoFit/>
          </a:bodyPr>
          <a:lstStyle/>
          <a:p>
            <a:r>
              <a:rPr lang="en-US" altLang="zh-CN" sz="2800" b="1" dirty="0">
                <a:solidFill>
                  <a:schemeClr val="bg1"/>
                </a:solidFill>
                <a:latin typeface="Arial" panose="020B0604020202020204" pitchFamily="34" charset="0"/>
                <a:cs typeface="Arial" panose="020B0604020202020204" pitchFamily="34" charset="0"/>
              </a:rPr>
              <a:t>Listen carefully and try to fill in the blanks. </a:t>
            </a:r>
          </a:p>
        </p:txBody>
      </p:sp>
      <p:sp>
        <p:nvSpPr>
          <p:cNvPr id="6" name="文本框 5">
            <a:extLst>
              <a:ext uri="{FF2B5EF4-FFF2-40B4-BE49-F238E27FC236}">
                <a16:creationId xmlns:a16="http://schemas.microsoft.com/office/drawing/2014/main" xmlns="" id="{64DF6E6B-4D09-4B07-97A5-884C7272C49D}"/>
              </a:ext>
            </a:extLst>
          </p:cNvPr>
          <p:cNvSpPr txBox="1"/>
          <p:nvPr/>
        </p:nvSpPr>
        <p:spPr>
          <a:xfrm>
            <a:off x="365759" y="829994"/>
            <a:ext cx="11460481" cy="2739340"/>
          </a:xfrm>
          <a:prstGeom prst="rect">
            <a:avLst/>
          </a:prstGeom>
          <a:solidFill>
            <a:schemeClr val="bg1"/>
          </a:solidFill>
          <a:ln>
            <a:solidFill>
              <a:schemeClr val="tx1"/>
            </a:solidFill>
          </a:ln>
        </p:spPr>
        <p:txBody>
          <a:bodyPr wrap="square" rtlCol="0">
            <a:spAutoFit/>
          </a:bodyPr>
          <a:lstStyle/>
          <a:p>
            <a:pPr>
              <a:lnSpc>
                <a:spcPts val="3500"/>
              </a:lnSpc>
            </a:pPr>
            <a:r>
              <a:rPr lang="en-US" altLang="zh-CN" sz="2200" b="1" dirty="0">
                <a:latin typeface="Times New Roman" panose="02020603050405020304" pitchFamily="18" charset="0"/>
                <a:cs typeface="Times New Roman" panose="02020603050405020304" pitchFamily="18" charset="0"/>
              </a:rPr>
              <a:t>Dr. Wang: </a:t>
            </a:r>
          </a:p>
          <a:p>
            <a:pPr>
              <a:lnSpc>
                <a:spcPts val="3500"/>
              </a:lnSpc>
            </a:pPr>
            <a:r>
              <a:rPr lang="en-US" altLang="zh-CN" sz="2200" b="1"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Well, you two, it’s great that they’ve been able to become so successful and make all that money, but 1. ___________________. Just look at people like Alexander Fleming, who 2.________</a:t>
            </a:r>
          </a:p>
          <a:p>
            <a:pPr>
              <a:lnSpc>
                <a:spcPts val="3500"/>
              </a:lnSpc>
            </a:pPr>
            <a:r>
              <a:rPr lang="en-US" altLang="zh-CN" sz="2200" dirty="0">
                <a:latin typeface="Times New Roman" panose="02020603050405020304" pitchFamily="18" charset="0"/>
                <a:cs typeface="Times New Roman" panose="02020603050405020304" pitchFamily="18" charset="0"/>
              </a:rPr>
              <a:t>penicillin, and Florence Nightingale,3._________________________, and my own 4.___________, Dr Zhong Nanshan, who managed the SARS outbreak– they never made millions of dollars, but their contributions to 5.__________ have saved 6.__________lives.  </a:t>
            </a:r>
            <a:endParaRPr lang="zh-CN" altLang="en-US" sz="2200"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xmlns="" id="{49898768-0E1D-47B7-8CAC-83C89ADB9CE3}"/>
              </a:ext>
            </a:extLst>
          </p:cNvPr>
          <p:cNvSpPr txBox="1"/>
          <p:nvPr/>
        </p:nvSpPr>
        <p:spPr>
          <a:xfrm>
            <a:off x="6046764" y="3105621"/>
            <a:ext cx="1254368" cy="430887"/>
          </a:xfrm>
          <a:prstGeom prst="rect">
            <a:avLst/>
          </a:prstGeom>
          <a:noFill/>
        </p:spPr>
        <p:txBody>
          <a:bodyPr wrap="square" rtlCol="0">
            <a:spAutoFit/>
          </a:bodyPr>
          <a:lstStyle/>
          <a:p>
            <a:r>
              <a:rPr kumimoji="0" lang="en-US" altLang="zh-CN" sz="22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countless</a:t>
            </a:r>
            <a:endParaRPr lang="zh-CN" altLang="en-US" dirty="0">
              <a:solidFill>
                <a:srgbClr val="FF0000"/>
              </a:solidFill>
            </a:endParaRPr>
          </a:p>
        </p:txBody>
      </p:sp>
      <p:sp>
        <p:nvSpPr>
          <p:cNvPr id="9" name="文本框 8">
            <a:extLst>
              <a:ext uri="{FF2B5EF4-FFF2-40B4-BE49-F238E27FC236}">
                <a16:creationId xmlns:a16="http://schemas.microsoft.com/office/drawing/2014/main" xmlns="" id="{8F514686-AF68-42ED-9E16-4A5BEABCE2FA}"/>
              </a:ext>
            </a:extLst>
          </p:cNvPr>
          <p:cNvSpPr txBox="1"/>
          <p:nvPr/>
        </p:nvSpPr>
        <p:spPr>
          <a:xfrm>
            <a:off x="10414782" y="1791962"/>
            <a:ext cx="1594338" cy="430887"/>
          </a:xfrm>
          <a:prstGeom prst="rect">
            <a:avLst/>
          </a:prstGeom>
          <a:noFill/>
        </p:spPr>
        <p:txBody>
          <a:bodyPr wrap="square" rtlCol="0">
            <a:spAutoFit/>
          </a:bodyPr>
          <a:lstStyle/>
          <a:p>
            <a:r>
              <a:rPr kumimoji="0" lang="en-US" altLang="zh-CN" sz="22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discovered </a:t>
            </a:r>
            <a:endParaRPr lang="zh-CN" altLang="en-US" dirty="0">
              <a:solidFill>
                <a:srgbClr val="FF0000"/>
              </a:solidFill>
            </a:endParaRPr>
          </a:p>
        </p:txBody>
      </p:sp>
      <p:sp>
        <p:nvSpPr>
          <p:cNvPr id="10" name="文本框 9">
            <a:extLst>
              <a:ext uri="{FF2B5EF4-FFF2-40B4-BE49-F238E27FC236}">
                <a16:creationId xmlns:a16="http://schemas.microsoft.com/office/drawing/2014/main" xmlns="" id="{9EFC3E01-63EC-487F-A712-7F4A409C00DE}"/>
              </a:ext>
            </a:extLst>
          </p:cNvPr>
          <p:cNvSpPr txBox="1"/>
          <p:nvPr/>
        </p:nvSpPr>
        <p:spPr>
          <a:xfrm>
            <a:off x="1950720" y="1796651"/>
            <a:ext cx="2869809" cy="430887"/>
          </a:xfrm>
          <a:prstGeom prst="rect">
            <a:avLst/>
          </a:prstGeom>
          <a:noFill/>
        </p:spPr>
        <p:txBody>
          <a:bodyPr wrap="square" rtlCol="0">
            <a:spAutoFit/>
          </a:bodyPr>
          <a:lstStyle/>
          <a:p>
            <a:r>
              <a:rPr kumimoji="0" lang="en-US" altLang="zh-CN" sz="22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money isn’t everything</a:t>
            </a:r>
            <a:endParaRPr lang="zh-CN" altLang="en-US" dirty="0">
              <a:solidFill>
                <a:srgbClr val="FF0000"/>
              </a:solidFill>
            </a:endParaRPr>
          </a:p>
        </p:txBody>
      </p:sp>
      <p:sp>
        <p:nvSpPr>
          <p:cNvPr id="11" name="文本框 10">
            <a:extLst>
              <a:ext uri="{FF2B5EF4-FFF2-40B4-BE49-F238E27FC236}">
                <a16:creationId xmlns:a16="http://schemas.microsoft.com/office/drawing/2014/main" xmlns="" id="{D7F0537A-5CF6-4AD0-8835-8525181BD9E5}"/>
              </a:ext>
            </a:extLst>
          </p:cNvPr>
          <p:cNvSpPr txBox="1"/>
          <p:nvPr/>
        </p:nvSpPr>
        <p:spPr>
          <a:xfrm>
            <a:off x="3183987" y="3105622"/>
            <a:ext cx="1552135" cy="430887"/>
          </a:xfrm>
          <a:prstGeom prst="rect">
            <a:avLst/>
          </a:prstGeom>
          <a:noFill/>
        </p:spPr>
        <p:txBody>
          <a:bodyPr wrap="square" rtlCol="0">
            <a:spAutoFit/>
          </a:bodyPr>
          <a:lstStyle/>
          <a:p>
            <a:r>
              <a:rPr kumimoji="0" lang="en-US" altLang="zh-CN" sz="22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health care</a:t>
            </a:r>
            <a:endParaRPr lang="zh-CN" altLang="en-US" dirty="0">
              <a:solidFill>
                <a:srgbClr val="FF0000"/>
              </a:solidFill>
            </a:endParaRPr>
          </a:p>
        </p:txBody>
      </p:sp>
      <p:sp>
        <p:nvSpPr>
          <p:cNvPr id="12" name="文本框 11">
            <a:extLst>
              <a:ext uri="{FF2B5EF4-FFF2-40B4-BE49-F238E27FC236}">
                <a16:creationId xmlns:a16="http://schemas.microsoft.com/office/drawing/2014/main" xmlns="" id="{D2805F3C-568C-482D-8B50-9EE5B4A251D0}"/>
              </a:ext>
            </a:extLst>
          </p:cNvPr>
          <p:cNvSpPr txBox="1"/>
          <p:nvPr/>
        </p:nvSpPr>
        <p:spPr>
          <a:xfrm>
            <a:off x="10020886" y="2231705"/>
            <a:ext cx="1793631" cy="430887"/>
          </a:xfrm>
          <a:prstGeom prst="rect">
            <a:avLst/>
          </a:prstGeom>
          <a:noFill/>
        </p:spPr>
        <p:txBody>
          <a:bodyPr wrap="square" rtlCol="0">
            <a:spAutoFit/>
          </a:bodyPr>
          <a:lstStyle/>
          <a:p>
            <a:r>
              <a:rPr kumimoji="0" lang="en-US" altLang="zh-CN" sz="22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personal hero</a:t>
            </a:r>
            <a:endParaRPr lang="zh-CN" altLang="en-US" dirty="0">
              <a:solidFill>
                <a:srgbClr val="FF0000"/>
              </a:solidFill>
            </a:endParaRPr>
          </a:p>
        </p:txBody>
      </p:sp>
      <p:sp>
        <p:nvSpPr>
          <p:cNvPr id="13" name="文本框 12">
            <a:extLst>
              <a:ext uri="{FF2B5EF4-FFF2-40B4-BE49-F238E27FC236}">
                <a16:creationId xmlns:a16="http://schemas.microsoft.com/office/drawing/2014/main" xmlns="" id="{CCAB4169-0696-4419-B3A2-BEB182BA9225}"/>
              </a:ext>
            </a:extLst>
          </p:cNvPr>
          <p:cNvSpPr txBox="1"/>
          <p:nvPr/>
        </p:nvSpPr>
        <p:spPr>
          <a:xfrm>
            <a:off x="4703299" y="2199664"/>
            <a:ext cx="3941298" cy="430887"/>
          </a:xfrm>
          <a:prstGeom prst="rect">
            <a:avLst/>
          </a:prstGeom>
          <a:noFill/>
        </p:spPr>
        <p:txBody>
          <a:bodyPr wrap="square" rtlCol="0">
            <a:spAutoFit/>
          </a:bodyPr>
          <a:lstStyle/>
          <a:p>
            <a:r>
              <a:rPr kumimoji="0" lang="en-US" altLang="zh-CN" sz="22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the founder of modern nursing</a:t>
            </a:r>
            <a:endParaRPr lang="zh-CN" altLang="en-US" dirty="0">
              <a:solidFill>
                <a:srgbClr val="FF0000"/>
              </a:solidFill>
            </a:endParaRPr>
          </a:p>
        </p:txBody>
      </p:sp>
      <p:sp>
        <p:nvSpPr>
          <p:cNvPr id="20" name="文本框 19">
            <a:extLst>
              <a:ext uri="{FF2B5EF4-FFF2-40B4-BE49-F238E27FC236}">
                <a16:creationId xmlns:a16="http://schemas.microsoft.com/office/drawing/2014/main" xmlns="" id="{C43CBFA0-5770-4C63-BE3C-C4AFAFF121D9}"/>
              </a:ext>
            </a:extLst>
          </p:cNvPr>
          <p:cNvSpPr txBox="1"/>
          <p:nvPr/>
        </p:nvSpPr>
        <p:spPr>
          <a:xfrm>
            <a:off x="465405" y="4185808"/>
            <a:ext cx="8843891" cy="523220"/>
          </a:xfrm>
          <a:prstGeom prst="rect">
            <a:avLst/>
          </a:prstGeom>
          <a:solidFill>
            <a:srgbClr val="FFB7FF"/>
          </a:solidFill>
        </p:spPr>
        <p:txBody>
          <a:bodyPr wrap="square" rtlCol="0">
            <a:spAutoFit/>
          </a:bodyPr>
          <a:lstStyle/>
          <a:p>
            <a:r>
              <a:rPr lang="en-US" altLang="zh-CN" sz="2800" b="1" dirty="0">
                <a:latin typeface="Tempus Sans ITC" panose="04020404030D07020202" pitchFamily="82" charset="0"/>
              </a:rPr>
              <a:t>Q: Why does Dr. Wang say ”money is not everything”?</a:t>
            </a:r>
            <a:endParaRPr lang="zh-CN" altLang="en-US" sz="2800" b="1" dirty="0">
              <a:latin typeface="Tempus Sans ITC" panose="04020404030D07020202" pitchFamily="82" charset="0"/>
            </a:endParaRPr>
          </a:p>
        </p:txBody>
      </p:sp>
      <p:sp>
        <p:nvSpPr>
          <p:cNvPr id="21" name="文本框 20">
            <a:extLst>
              <a:ext uri="{FF2B5EF4-FFF2-40B4-BE49-F238E27FC236}">
                <a16:creationId xmlns:a16="http://schemas.microsoft.com/office/drawing/2014/main" xmlns="" id="{B841B511-E1F1-4424-9B1C-20FF52CBF4C9}"/>
              </a:ext>
            </a:extLst>
          </p:cNvPr>
          <p:cNvSpPr txBox="1"/>
          <p:nvPr/>
        </p:nvSpPr>
        <p:spPr>
          <a:xfrm>
            <a:off x="465405" y="4939004"/>
            <a:ext cx="11360835" cy="523220"/>
          </a:xfrm>
          <a:prstGeom prst="rect">
            <a:avLst/>
          </a:prstGeom>
          <a:noFill/>
        </p:spPr>
        <p:txBody>
          <a:bodyPr wrap="square" rtlCol="0">
            <a:spAutoFit/>
          </a:bodyPr>
          <a:lstStyle/>
          <a:p>
            <a:r>
              <a:rPr lang="en-US" altLang="zh-CN" sz="2800" b="1" dirty="0">
                <a:latin typeface="+mj-ea"/>
                <a:ea typeface="+mj-ea"/>
              </a:rPr>
              <a:t>Because he doesn’t believe that money alone is a true measure of success. </a:t>
            </a:r>
            <a:endParaRPr lang="zh-CN" altLang="en-US" sz="2800" b="1" dirty="0">
              <a:latin typeface="+mj-ea"/>
              <a:ea typeface="+mj-ea"/>
            </a:endParaRPr>
          </a:p>
        </p:txBody>
      </p:sp>
      <p:pic>
        <p:nvPicPr>
          <p:cNvPr id="2" name="选择性必修一 unit 1 using language(listening)精听 片段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blip>
          <a:stretch>
            <a:fillRect/>
          </a:stretch>
        </p:blipFill>
        <p:spPr>
          <a:xfrm>
            <a:off x="10193866" y="218420"/>
            <a:ext cx="609600" cy="609600"/>
          </a:xfrm>
          <a:prstGeom prst="rect">
            <a:avLst/>
          </a:prstGeom>
        </p:spPr>
      </p:pic>
      <p:sp>
        <p:nvSpPr>
          <p:cNvPr id="3" name="椭圆 2"/>
          <p:cNvSpPr/>
          <p:nvPr/>
        </p:nvSpPr>
        <p:spPr>
          <a:xfrm>
            <a:off x="1241778" y="1332088"/>
            <a:ext cx="776676" cy="412347"/>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标注 3"/>
          <p:cNvSpPr/>
          <p:nvPr/>
        </p:nvSpPr>
        <p:spPr>
          <a:xfrm>
            <a:off x="1555521" y="620888"/>
            <a:ext cx="2056923" cy="545806"/>
          </a:xfrm>
          <a:prstGeom prst="wedgeRoundRectCallout">
            <a:avLst>
              <a:gd name="adj1" fmla="val -35474"/>
              <a:gd name="adj2" fmla="val 85402"/>
              <a:gd name="adj3" fmla="val 16667"/>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Times New Roman" pitchFamily="18" charset="0"/>
                <a:cs typeface="Times New Roman" pitchFamily="18" charset="0"/>
              </a:rPr>
              <a:t>l</a:t>
            </a:r>
            <a:r>
              <a:rPr lang="en-US" altLang="zh-CN" sz="2000" dirty="0" smtClean="0">
                <a:solidFill>
                  <a:schemeClr val="tx1"/>
                </a:solidFill>
                <a:latin typeface="Times New Roman" pitchFamily="18" charset="0"/>
                <a:cs typeface="Times New Roman" pitchFamily="18" charset="0"/>
              </a:rPr>
              <a:t>anguage fillers</a:t>
            </a:r>
            <a:endParaRPr lang="zh-CN" altLang="en-US"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7718224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heckerboard(across)">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21">
                                            <p:txEl>
                                              <p:pRg st="0" end="0"/>
                                            </p:txEl>
                                          </p:spTgt>
                                        </p:tgtEl>
                                        <p:attrNameLst>
                                          <p:attrName>style.visibility</p:attrName>
                                        </p:attrNameLst>
                                      </p:cBhvr>
                                      <p:to>
                                        <p:strVal val="visible"/>
                                      </p:to>
                                    </p:set>
                                    <p:animEffect transition="in" filter="fade">
                                      <p:cBhvr>
                                        <p:cTn id="48" dur="1000"/>
                                        <p:tgtEl>
                                          <p:spTgt spid="21">
                                            <p:txEl>
                                              <p:pRg st="0" end="0"/>
                                            </p:txEl>
                                          </p:spTgt>
                                        </p:tgtEl>
                                      </p:cBhvr>
                                    </p:animEffect>
                                    <p:anim calcmode="lin" valueType="num">
                                      <p:cBhvr>
                                        <p:cTn id="49"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edge">
                                      <p:cBhvr>
                                        <p:cTn id="55" dur="2000"/>
                                        <p:tgtEl>
                                          <p:spTgt spid="4"/>
                                        </p:tgtEl>
                                      </p:cBhvr>
                                    </p:animEffect>
                                  </p:childTnLst>
                                </p:cTn>
                              </p:par>
                              <p:par>
                                <p:cTn id="56" presetID="20" presetClass="entr" presetSubtype="0" fill="hold" grpId="0"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edge">
                                      <p:cBhvr>
                                        <p:cTn id="5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64397" fill="hold"/>
                                        <p:tgtEl>
                                          <p:spTgt spid="2"/>
                                        </p:tgtEl>
                                      </p:cBhvr>
                                    </p:cmd>
                                  </p:childTnLst>
                                </p:cTn>
                              </p:par>
                            </p:childTnLst>
                          </p:cTn>
                        </p:par>
                      </p:childTnLst>
                    </p:cTn>
                  </p:par>
                </p:childTnLst>
              </p:cTn>
              <p:nextCondLst>
                <p:cond evt="onClick" delay="0">
                  <p:tgtEl>
                    <p:spTgt spid="2"/>
                  </p:tgtEl>
                </p:cond>
              </p:nextCondLst>
            </p:seq>
            <p:audio>
              <p:cMediaNode vol="80000">
                <p:cTn id="64" fill="hold" display="0">
                  <p:stCondLst>
                    <p:cond delay="indefinite"/>
                  </p:stCondLst>
                  <p:endCondLst>
                    <p:cond evt="onStopAudio" delay="0">
                      <p:tgtEl>
                        <p:sldTgt/>
                      </p:tgtEl>
                    </p:cond>
                  </p:endCondLst>
                </p:cTn>
                <p:tgtEl>
                  <p:spTgt spid="2"/>
                </p:tgtEl>
              </p:cMediaNode>
            </p:audio>
          </p:childTnLst>
        </p:cTn>
      </p:par>
    </p:tnLst>
    <p:bldLst>
      <p:bldP spid="6" grpId="0" animBg="1"/>
      <p:bldP spid="8" grpId="0"/>
      <p:bldP spid="9" grpId="0"/>
      <p:bldP spid="10" grpId="0"/>
      <p:bldP spid="11" grpId="0"/>
      <p:bldP spid="12" grpId="0"/>
      <p:bldP spid="13" grpId="0"/>
      <p:bldP spid="20" grpId="0" animBg="1"/>
      <p:bldP spid="3" grpId="0" animBg="1"/>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1297</TotalTime>
  <Words>485</Words>
  <Application>Microsoft Office PowerPoint</Application>
  <PresentationFormat>自定义</PresentationFormat>
  <Paragraphs>104</Paragraphs>
  <Slides>16</Slides>
  <Notes>1</Notes>
  <HiddenSlides>0</HiddenSlides>
  <MMClips>5</MMClips>
  <ScaleCrop>false</ScaleCrop>
  <HeadingPairs>
    <vt:vector size="4" baseType="variant">
      <vt:variant>
        <vt:lpstr>主题</vt:lpstr>
      </vt:variant>
      <vt:variant>
        <vt:i4>1</vt:i4>
      </vt:variant>
      <vt:variant>
        <vt:lpstr>幻灯片标题</vt:lpstr>
      </vt:variant>
      <vt:variant>
        <vt:i4>16</vt:i4>
      </vt:variant>
    </vt:vector>
  </HeadingPairs>
  <TitlesOfParts>
    <vt:vector size="17" baseType="lpstr">
      <vt:lpstr>Office 主题​​</vt:lpstr>
      <vt:lpstr> People of Achievement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 云炳</dc:creator>
  <cp:lastModifiedBy>1</cp:lastModifiedBy>
  <cp:revision>67</cp:revision>
  <dcterms:created xsi:type="dcterms:W3CDTF">2021-07-13T07:00:26Z</dcterms:created>
  <dcterms:modified xsi:type="dcterms:W3CDTF">2021-08-31T02:12:06Z</dcterms:modified>
</cp:coreProperties>
</file>