
<file path=[Content_Types].xml><?xml version="1.0" encoding="utf-8"?>
<Types xmlns="http://schemas.openxmlformats.org/package/2006/content-types">
  <Default Extension="jpeg" ContentType="image/jpeg"/>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465" r:id="rId3"/>
    <p:sldId id="409" r:id="rId4"/>
    <p:sldId id="410" r:id="rId5"/>
    <p:sldId id="439" r:id="rId6"/>
    <p:sldId id="431" r:id="rId7"/>
    <p:sldId id="436" r:id="rId8"/>
    <p:sldId id="411" r:id="rId9"/>
    <p:sldId id="437" r:id="rId10"/>
    <p:sldId id="432" r:id="rId11"/>
    <p:sldId id="412" r:id="rId12"/>
    <p:sldId id="450" r:id="rId13"/>
    <p:sldId id="438" r:id="rId14"/>
    <p:sldId id="433" r:id="rId15"/>
    <p:sldId id="434" r:id="rId16"/>
    <p:sldId id="455" r:id="rId17"/>
    <p:sldId id="456" r:id="rId18"/>
    <p:sldId id="457" r:id="rId19"/>
    <p:sldId id="459" r:id="rId20"/>
    <p:sldId id="460" r:id="rId21"/>
    <p:sldId id="461" r:id="rId22"/>
    <p:sldId id="462" r:id="rId23"/>
    <p:sldId id="463" r:id="rId24"/>
    <p:sldId id="430"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86138" initials="8"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F5059"/>
    <a:srgbClr val="D9973F"/>
    <a:srgbClr val="B1C646"/>
    <a:srgbClr val="C18CA5"/>
    <a:srgbClr val="69A35B"/>
    <a:srgbClr val="DCBCB6"/>
    <a:srgbClr val="FFFFFF"/>
    <a:srgbClr val="DCDCDC"/>
    <a:srgbClr val="F0F0F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042"/>
        <p:guide pos="386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0" Type="http://schemas.openxmlformats.org/officeDocument/2006/relationships/commentAuthors" Target="commentAuthors.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notesMaster" Target="notesMasters/notesMaster1.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tags" Target="../tags/tag3.xml"/><Relationship Id="rId5" Type="http://schemas.openxmlformats.org/officeDocument/2006/relationships/image" Target="../media/image2.jpeg"/><Relationship Id="rId4" Type="http://schemas.openxmlformats.org/officeDocument/2006/relationships/tags" Target="../tags/tag2.xml"/><Relationship Id="rId3" Type="http://schemas.openxmlformats.org/officeDocument/2006/relationships/image" Target="../media/image1.jpe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image" Target="../media/image5.png"/><Relationship Id="rId5" Type="http://schemas.openxmlformats.org/officeDocument/2006/relationships/tags" Target="../tags/tag33.xml"/><Relationship Id="rId4" Type="http://schemas.openxmlformats.org/officeDocument/2006/relationships/image" Target="../media/image4.png"/><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38.xml"/><Relationship Id="rId7" Type="http://schemas.openxmlformats.org/officeDocument/2006/relationships/image" Target="../media/image2.jpeg"/><Relationship Id="rId6" Type="http://schemas.openxmlformats.org/officeDocument/2006/relationships/tags" Target="../tags/tag37.xml"/><Relationship Id="rId5" Type="http://schemas.openxmlformats.org/officeDocument/2006/relationships/image" Target="../media/image1.jpeg"/><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7" Type="http://schemas.openxmlformats.org/officeDocument/2006/relationships/tags" Target="../tags/tag43.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image" Target="../media/image6.png"/><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49.xml"/><Relationship Id="rId8" Type="http://schemas.openxmlformats.org/officeDocument/2006/relationships/tags" Target="../tags/tag48.xml"/><Relationship Id="rId7" Type="http://schemas.openxmlformats.org/officeDocument/2006/relationships/tags" Target="../tags/tag47.xml"/><Relationship Id="rId6" Type="http://schemas.openxmlformats.org/officeDocument/2006/relationships/image" Target="../media/image5.png"/><Relationship Id="rId5" Type="http://schemas.openxmlformats.org/officeDocument/2006/relationships/tags" Target="../tags/tag46.xml"/><Relationship Id="rId4" Type="http://schemas.openxmlformats.org/officeDocument/2006/relationships/image" Target="../media/image4.png"/><Relationship Id="rId3" Type="http://schemas.openxmlformats.org/officeDocument/2006/relationships/tags" Target="../tags/tag45.xml"/><Relationship Id="rId2" Type="http://schemas.openxmlformats.org/officeDocument/2006/relationships/tags" Target="../tags/tag44.xml"/><Relationship Id="rId11" Type="http://schemas.openxmlformats.org/officeDocument/2006/relationships/tags" Target="../tags/tag51.xml"/><Relationship Id="rId10" Type="http://schemas.openxmlformats.org/officeDocument/2006/relationships/tags" Target="../tags/tag50.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58.xml"/><Relationship Id="rId8" Type="http://schemas.openxmlformats.org/officeDocument/2006/relationships/tags" Target="../tags/tag57.xml"/><Relationship Id="rId7" Type="http://schemas.openxmlformats.org/officeDocument/2006/relationships/tags" Target="../tags/tag56.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image" Target="../media/image7.png"/><Relationship Id="rId3" Type="http://schemas.openxmlformats.org/officeDocument/2006/relationships/tags" Target="../tags/tag53.xml"/><Relationship Id="rId2" Type="http://schemas.openxmlformats.org/officeDocument/2006/relationships/tags" Target="../tags/tag52.xml"/><Relationship Id="rId10" Type="http://schemas.openxmlformats.org/officeDocument/2006/relationships/tags" Target="../tags/tag59.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image" Target="../media/image8.png"/><Relationship Id="rId3" Type="http://schemas.openxmlformats.org/officeDocument/2006/relationships/tags" Target="../tags/tag61.xml"/><Relationship Id="rId2" Type="http://schemas.openxmlformats.org/officeDocument/2006/relationships/tags" Target="../tags/tag60.xml"/><Relationship Id="rId10" Type="http://schemas.openxmlformats.org/officeDocument/2006/relationships/tags" Target="../tags/tag67.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74.xml"/><Relationship Id="rId8" Type="http://schemas.openxmlformats.org/officeDocument/2006/relationships/tags" Target="../tags/tag73.xml"/><Relationship Id="rId7" Type="http://schemas.openxmlformats.org/officeDocument/2006/relationships/tags" Target="../tags/tag72.xml"/><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image" Target="../media/image8.png"/><Relationship Id="rId3" Type="http://schemas.openxmlformats.org/officeDocument/2006/relationships/tags" Target="../tags/tag69.xml"/><Relationship Id="rId2" Type="http://schemas.openxmlformats.org/officeDocument/2006/relationships/tags" Target="../tags/tag68.xml"/><Relationship Id="rId10" Type="http://schemas.openxmlformats.org/officeDocument/2006/relationships/tags" Target="../tags/tag75.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82.xml"/><Relationship Id="rId8" Type="http://schemas.openxmlformats.org/officeDocument/2006/relationships/tags" Target="../tags/tag81.xml"/><Relationship Id="rId7" Type="http://schemas.openxmlformats.org/officeDocument/2006/relationships/tags" Target="../tags/tag80.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image" Target="../media/image3.png"/><Relationship Id="rId3" Type="http://schemas.openxmlformats.org/officeDocument/2006/relationships/tags" Target="../tags/tag77.xml"/><Relationship Id="rId2" Type="http://schemas.openxmlformats.org/officeDocument/2006/relationships/tags" Target="../tags/tag76.xml"/><Relationship Id="rId12" Type="http://schemas.openxmlformats.org/officeDocument/2006/relationships/tags" Target="../tags/tag85.xml"/><Relationship Id="rId11" Type="http://schemas.openxmlformats.org/officeDocument/2006/relationships/tags" Target="../tags/tag84.xml"/><Relationship Id="rId10" Type="http://schemas.openxmlformats.org/officeDocument/2006/relationships/tags" Target="../tags/tag83.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91.xml"/><Relationship Id="rId8" Type="http://schemas.openxmlformats.org/officeDocument/2006/relationships/tags" Target="../tags/tag90.xml"/><Relationship Id="rId7" Type="http://schemas.openxmlformats.org/officeDocument/2006/relationships/tags" Target="../tags/tag89.xml"/><Relationship Id="rId6" Type="http://schemas.openxmlformats.org/officeDocument/2006/relationships/image" Target="../media/image10.png"/><Relationship Id="rId5" Type="http://schemas.openxmlformats.org/officeDocument/2006/relationships/tags" Target="../tags/tag88.xml"/><Relationship Id="rId4" Type="http://schemas.openxmlformats.org/officeDocument/2006/relationships/image" Target="../media/image9.png"/><Relationship Id="rId3" Type="http://schemas.openxmlformats.org/officeDocument/2006/relationships/tags" Target="../tags/tag87.xml"/><Relationship Id="rId2" Type="http://schemas.openxmlformats.org/officeDocument/2006/relationships/tags" Target="../tags/tag86.xml"/><Relationship Id="rId11" Type="http://schemas.openxmlformats.org/officeDocument/2006/relationships/tags" Target="../tags/tag93.xml"/><Relationship Id="rId10" Type="http://schemas.openxmlformats.org/officeDocument/2006/relationships/tags" Target="../tags/tag92.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5" Type="http://schemas.openxmlformats.org/officeDocument/2006/relationships/image" Target="../media/image2.jpeg"/><Relationship Id="rId4" Type="http://schemas.openxmlformats.org/officeDocument/2006/relationships/tags" Target="../tags/tag5.xml"/><Relationship Id="rId3" Type="http://schemas.openxmlformats.org/officeDocument/2006/relationships/image" Target="../media/image3.png"/><Relationship Id="rId2" Type="http://schemas.openxmlformats.org/officeDocument/2006/relationships/tags" Target="../tags/tag4.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5" Type="http://schemas.openxmlformats.org/officeDocument/2006/relationships/image" Target="../media/image2.jpeg"/><Relationship Id="rId4" Type="http://schemas.openxmlformats.org/officeDocument/2006/relationships/tags" Target="../tags/tag7.xml"/><Relationship Id="rId3" Type="http://schemas.openxmlformats.org/officeDocument/2006/relationships/image" Target="../media/image1.jpeg"/><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ags" Target="../tags/tag8.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5.xml"/><Relationship Id="rId8" Type="http://schemas.openxmlformats.org/officeDocument/2006/relationships/tags" Target="../tags/tag14.xml"/><Relationship Id="rId7" Type="http://schemas.openxmlformats.org/officeDocument/2006/relationships/tags" Target="../tags/tag13.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image" Target="../media/image3.png"/><Relationship Id="rId2" Type="http://schemas.openxmlformats.org/officeDocument/2006/relationships/tags" Target="../tags/tag9.xml"/><Relationship Id="rId11" Type="http://schemas.openxmlformats.org/officeDocument/2006/relationships/tags" Target="../tags/tag17.xml"/><Relationship Id="rId10" Type="http://schemas.openxmlformats.org/officeDocument/2006/relationships/tags" Target="../tags/tag16.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image" Target="../media/image2.jpeg"/><Relationship Id="rId4" Type="http://schemas.openxmlformats.org/officeDocument/2006/relationships/tags" Target="../tags/tag19.xml"/><Relationship Id="rId3" Type="http://schemas.openxmlformats.org/officeDocument/2006/relationships/image" Target="../media/image1.jpeg"/><Relationship Id="rId2" Type="http://schemas.openxmlformats.org/officeDocument/2006/relationships/tags" Target="../tags/tag18.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image" Target="../media/image4.png"/><Relationship Id="rId2" Type="http://schemas.openxmlformats.org/officeDocument/2006/relationships/tags" Target="../tags/tag23.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ags" Target="../tags/tag3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rotWithShape="1">
          <a:blip r:embed="rId3"/>
          <a:srcRect/>
          <a:stretch>
            <a:fillRect/>
          </a:stretch>
        </p:blipFill>
        <p:spPr>
          <a:xfrm flipH="1">
            <a:off x="3175" y="2131060"/>
            <a:ext cx="5683250" cy="4728845"/>
          </a:xfrm>
          <a:prstGeom prst="rect">
            <a:avLst/>
          </a:prstGeom>
        </p:spPr>
      </p:pic>
      <p:pic>
        <p:nvPicPr>
          <p:cNvPr id="14" name="图片 13"/>
          <p:cNvPicPr>
            <a:picLocks noChangeAspect="1"/>
          </p:cNvPicPr>
          <p:nvPr>
            <p:custDataLst>
              <p:tags r:id="rId4"/>
            </p:custDataLst>
          </p:nvPr>
        </p:nvPicPr>
        <p:blipFill rotWithShape="1">
          <a:blip r:embed="rId5"/>
          <a:srcRect/>
          <a:stretch>
            <a:fillRect/>
          </a:stretch>
        </p:blipFill>
        <p:spPr>
          <a:xfrm rot="1407778" flipH="1">
            <a:off x="3421716" y="5244505"/>
            <a:ext cx="909046" cy="816286"/>
          </a:xfrm>
          <a:prstGeom prst="rect">
            <a:avLst/>
          </a:prstGeom>
        </p:spPr>
      </p:pic>
      <p:pic>
        <p:nvPicPr>
          <p:cNvPr id="8" name="图片 7"/>
          <p:cNvPicPr>
            <a:picLocks noChangeAspect="1"/>
          </p:cNvPicPr>
          <p:nvPr>
            <p:custDataLst>
              <p:tags r:id="rId6"/>
            </p:custDataLst>
          </p:nvPr>
        </p:nvPicPr>
        <p:blipFill rotWithShape="1">
          <a:blip r:embed="rId5"/>
          <a:srcRect/>
          <a:stretch>
            <a:fillRect/>
          </a:stretch>
        </p:blipFill>
        <p:spPr>
          <a:xfrm rot="447777" flipH="1">
            <a:off x="469265" y="423545"/>
            <a:ext cx="932180" cy="8362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grpSp>
        <p:nvGrpSpPr>
          <p:cNvPr id="2" name="组合 1"/>
          <p:cNvGrpSpPr/>
          <p:nvPr>
            <p:custDataLst>
              <p:tags r:id="rId2"/>
            </p:custDataLst>
          </p:nvPr>
        </p:nvGrpSpPr>
        <p:grpSpPr>
          <a:xfrm>
            <a:off x="72706" y="271"/>
            <a:ext cx="12130243" cy="6810454"/>
            <a:chOff x="97" y="91"/>
            <a:chExt cx="19103" cy="10725"/>
          </a:xfrm>
        </p:grpSpPr>
        <p:pic>
          <p:nvPicPr>
            <p:cNvPr id="10" name="图片 9"/>
            <p:cNvPicPr>
              <a:picLocks noChangeAspect="1"/>
            </p:cNvPicPr>
            <p:nvPr userDrawn="1">
              <p:custDataLst>
                <p:tags r:id="rId3"/>
              </p:custDataLst>
            </p:nvPr>
          </p:nvPicPr>
          <p:blipFill rotWithShape="1">
            <a:blip r:embed="rId4"/>
            <a:srcRect/>
            <a:stretch>
              <a:fillRect/>
            </a:stretch>
          </p:blipFill>
          <p:spPr>
            <a:xfrm flipH="1">
              <a:off x="17074" y="8017"/>
              <a:ext cx="2126" cy="2800"/>
            </a:xfrm>
            <a:prstGeom prst="rect">
              <a:avLst/>
            </a:prstGeom>
          </p:spPr>
        </p:pic>
        <p:pic>
          <p:nvPicPr>
            <p:cNvPr id="11" name="图片 10"/>
            <p:cNvPicPr>
              <a:picLocks noChangeAspect="1"/>
            </p:cNvPicPr>
            <p:nvPr userDrawn="1">
              <p:custDataLst>
                <p:tags r:id="rId5"/>
              </p:custDataLst>
            </p:nvPr>
          </p:nvPicPr>
          <p:blipFill rotWithShape="1">
            <a:blip r:embed="rId6"/>
            <a:srcRect/>
            <a:stretch>
              <a:fillRect/>
            </a:stretch>
          </p:blipFill>
          <p:spPr>
            <a:xfrm>
              <a:off x="97" y="91"/>
              <a:ext cx="2057" cy="1691"/>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pic>
        <p:nvPicPr>
          <p:cNvPr id="6" name="图片 5"/>
          <p:cNvPicPr>
            <a:picLocks noChangeAspect="1"/>
          </p:cNvPicPr>
          <p:nvPr>
            <p:custDataLst>
              <p:tags r:id="rId4"/>
            </p:custDataLst>
          </p:nvPr>
        </p:nvPicPr>
        <p:blipFill rotWithShape="1">
          <a:blip r:embed="rId5"/>
          <a:srcRect/>
          <a:stretch>
            <a:fillRect/>
          </a:stretch>
        </p:blipFill>
        <p:spPr>
          <a:xfrm flipH="1">
            <a:off x="0" y="-14514"/>
            <a:ext cx="8242301" cy="6858000"/>
          </a:xfrm>
          <a:prstGeom prst="rect">
            <a:avLst/>
          </a:prstGeom>
        </p:spPr>
      </p:pic>
      <p:pic>
        <p:nvPicPr>
          <p:cNvPr id="7" name="图片 6"/>
          <p:cNvPicPr>
            <a:picLocks noChangeAspect="1"/>
          </p:cNvPicPr>
          <p:nvPr>
            <p:custDataLst>
              <p:tags r:id="rId6"/>
            </p:custDataLst>
          </p:nvPr>
        </p:nvPicPr>
        <p:blipFill rotWithShape="1">
          <a:blip r:embed="rId7"/>
          <a:srcRect/>
          <a:stretch>
            <a:fillRect/>
          </a:stretch>
        </p:blipFill>
        <p:spPr>
          <a:xfrm rot="2367778" flipH="1">
            <a:off x="6959936" y="742990"/>
            <a:ext cx="909046" cy="816286"/>
          </a:xfrm>
          <a:prstGeom prst="rect">
            <a:avLst/>
          </a:prstGeom>
        </p:spPr>
      </p:pic>
      <p:pic>
        <p:nvPicPr>
          <p:cNvPr id="13" name="图片 12"/>
          <p:cNvPicPr>
            <a:picLocks noChangeAspect="1"/>
          </p:cNvPicPr>
          <p:nvPr>
            <p:custDataLst>
              <p:tags r:id="rId8"/>
            </p:custDataLst>
          </p:nvPr>
        </p:nvPicPr>
        <p:blipFill rotWithShape="1">
          <a:blip r:embed="rId7"/>
          <a:srcRect/>
          <a:stretch>
            <a:fillRect/>
          </a:stretch>
        </p:blipFill>
        <p:spPr>
          <a:xfrm rot="2367778" flipH="1">
            <a:off x="6580135" y="1333385"/>
            <a:ext cx="909046" cy="8162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lvl1pPr>
              <a:defRPr baseline="0">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pic>
        <p:nvPicPr>
          <p:cNvPr id="6" name="图片 5"/>
          <p:cNvPicPr>
            <a:picLocks noChangeAspect="1"/>
          </p:cNvPicPr>
          <p:nvPr>
            <p:custDataLst>
              <p:tags r:id="rId3"/>
            </p:custDataLst>
          </p:nvPr>
        </p:nvPicPr>
        <p:blipFill rotWithShape="1">
          <a:blip r:embed="rId4"/>
          <a:srcRect/>
          <a:stretch>
            <a:fillRect/>
          </a:stretch>
        </p:blipFill>
        <p:spPr>
          <a:xfrm flipH="1">
            <a:off x="11123526" y="5450892"/>
            <a:ext cx="1068474" cy="1406823"/>
          </a:xfrm>
          <a:prstGeom prst="rect">
            <a:avLst/>
          </a:prstGeom>
        </p:spPr>
      </p:pic>
      <p:sp>
        <p:nvSpPr>
          <p:cNvPr id="3" name="日期占位符 2"/>
          <p:cNvSpPr>
            <a:spLocks noGrp="1"/>
          </p:cNvSpPr>
          <p:nvPr>
            <p:ph type="dt" sz="half" idx="10"/>
            <p:custDataLst>
              <p:tags r:id="rId5"/>
            </p:custDataLst>
          </p:nvPr>
        </p:nvSpPr>
        <p:spPr/>
        <p:txBody>
          <a:bodyPr/>
          <a:lstStyle>
            <a:lvl1pPr>
              <a:defRPr baseline="0"/>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lvl1pPr>
              <a:defRPr baseline="0"/>
            </a:lvl1p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lvl1pPr>
              <a:defRPr baseline="0"/>
            </a:lvl1p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8" name="矩形 7"/>
          <p:cNvSpPr/>
          <p:nvPr>
            <p:custDataLst>
              <p:tags r:id="rId2"/>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rmAutofit/>
          </a:bodyPr>
          <a:lstStyle/>
          <a:p>
            <a:pPr algn="ctr"/>
            <a:endParaRPr lang="zh-CN" altLang="en-US" baseline="0">
              <a:solidFill>
                <a:schemeClr val="tx1">
                  <a:lumMod val="85000"/>
                  <a:lumOff val="15000"/>
                </a:schemeClr>
              </a:solidFill>
              <a:latin typeface="Arial" panose="020B0604020202020204" pitchFamily="34" charset="0"/>
              <a:ea typeface="微软雅黑" panose="020B0503020204020204" pitchFamily="34" charset="-122"/>
            </a:endParaRPr>
          </a:p>
        </p:txBody>
      </p:sp>
      <p:pic>
        <p:nvPicPr>
          <p:cNvPr id="10" name="图片 9"/>
          <p:cNvPicPr>
            <a:picLocks noChangeAspect="1"/>
          </p:cNvPicPr>
          <p:nvPr>
            <p:custDataLst>
              <p:tags r:id="rId3"/>
            </p:custDataLst>
          </p:nvPr>
        </p:nvPicPr>
        <p:blipFill rotWithShape="1">
          <a:blip r:embed="rId4"/>
          <a:srcRect/>
          <a:stretch>
            <a:fillRect/>
          </a:stretch>
        </p:blipFill>
        <p:spPr>
          <a:xfrm flipH="1">
            <a:off x="10841990" y="5080000"/>
            <a:ext cx="1350010" cy="1778000"/>
          </a:xfrm>
          <a:prstGeom prst="rect">
            <a:avLst/>
          </a:prstGeom>
        </p:spPr>
      </p:pic>
      <p:pic>
        <p:nvPicPr>
          <p:cNvPr id="11" name="图片 10"/>
          <p:cNvPicPr>
            <a:picLocks noChangeAspect="1"/>
          </p:cNvPicPr>
          <p:nvPr>
            <p:custDataLst>
              <p:tags r:id="rId5"/>
            </p:custDataLst>
          </p:nvPr>
        </p:nvPicPr>
        <p:blipFill rotWithShape="1">
          <a:blip r:embed="rId6"/>
          <a:srcRect/>
          <a:stretch>
            <a:fillRect/>
          </a:stretch>
        </p:blipFill>
        <p:spPr>
          <a:xfrm>
            <a:off x="61595" y="57785"/>
            <a:ext cx="1306195" cy="1073785"/>
          </a:xfrm>
          <a:prstGeom prst="rect">
            <a:avLst/>
          </a:prstGeom>
        </p:spPr>
      </p:pic>
      <p:sp>
        <p:nvSpPr>
          <p:cNvPr id="2" name="标题 1"/>
          <p:cNvSpPr>
            <a:spLocks noGrp="1"/>
          </p:cNvSpPr>
          <p:nvPr>
            <p:ph type="title" hasCustomPrompt="1"/>
            <p:custDataLst>
              <p:tags r:id="rId7"/>
            </p:custDataLst>
          </p:nvPr>
        </p:nvSpPr>
        <p:spPr>
          <a:xfrm>
            <a:off x="1281600" y="1249200"/>
            <a:ext cx="9626400" cy="723600"/>
          </a:xfrm>
        </p:spPr>
        <p:txBody>
          <a:bodyPr lIns="90000" tIns="46800" rIns="90000" bIns="46800" anchor="ctr">
            <a:normAutofit/>
          </a:bodyPr>
          <a:lstStyle>
            <a:lvl1pPr>
              <a:defRPr sz="3200"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8"/>
            </p:custDataLst>
          </p:nvPr>
        </p:nvSpPr>
        <p:spPr>
          <a:xfrm>
            <a:off x="1281113" y="2163600"/>
            <a:ext cx="9626600" cy="3445200"/>
          </a:xfrm>
        </p:spPr>
        <p:txBody>
          <a:bodyPr lIns="90000" tIns="46800" rIns="90000" bIns="46800">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9"/>
            </p:custDataLst>
          </p:nvPr>
        </p:nvSpPr>
        <p:spPr/>
        <p:txBody>
          <a:bodyPr lIns="90000" tIns="46800" rIns="90000" bIns="46800">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lIns="90000" tIns="46800" rIns="90000" bIns="46800">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p:txBody>
          <a:bodyPr lIns="90000" tIns="46800" rIns="90000" bIns="46800">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8" name="矩形 7"/>
          <p:cNvSpPr/>
          <p:nvPr>
            <p:custDataLst>
              <p:tags r:id="rId2"/>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ormAutofit/>
          </a:bodyPr>
          <a:lstStyle/>
          <a:p>
            <a:pPr lvl="0" algn="ctr"/>
            <a:endParaRPr lang="en-US" altLang="zh-CN" baseline="0" dirty="0">
              <a:solidFill>
                <a:schemeClr val="tx1">
                  <a:lumMod val="85000"/>
                  <a:lumOff val="15000"/>
                </a:schemeClr>
              </a:solidFill>
              <a:latin typeface="Arial" panose="020B0604020202020204" pitchFamily="34" charset="0"/>
              <a:ea typeface="微软雅黑" panose="020B0503020204020204" pitchFamily="34" charset="-122"/>
              <a:sym typeface="+mn-ea"/>
            </a:endParaRPr>
          </a:p>
        </p:txBody>
      </p:sp>
      <p:pic>
        <p:nvPicPr>
          <p:cNvPr id="10" name="图片 9"/>
          <p:cNvPicPr>
            <a:picLocks noChangeAspect="1"/>
          </p:cNvPicPr>
          <p:nvPr>
            <p:custDataLst>
              <p:tags r:id="rId3"/>
            </p:custDataLst>
          </p:nvPr>
        </p:nvPicPr>
        <p:blipFill rotWithShape="1">
          <a:blip r:embed="rId4"/>
          <a:srcRect/>
          <a:stretch>
            <a:fillRect/>
          </a:stretch>
        </p:blipFill>
        <p:spPr>
          <a:xfrm>
            <a:off x="0" y="118800"/>
            <a:ext cx="1190171" cy="882000"/>
          </a:xfrm>
          <a:prstGeom prst="rect">
            <a:avLst/>
          </a:prstGeom>
        </p:spPr>
      </p:pic>
      <p:sp>
        <p:nvSpPr>
          <p:cNvPr id="2" name="标题 1"/>
          <p:cNvSpPr>
            <a:spLocks noGrp="1"/>
          </p:cNvSpPr>
          <p:nvPr>
            <p:ph type="title" hasCustomPrompt="1"/>
            <p:custDataLst>
              <p:tags r:id="rId5"/>
            </p:custDataLst>
          </p:nvPr>
        </p:nvSpPr>
        <p:spPr>
          <a:xfrm>
            <a:off x="583200" y="770400"/>
            <a:ext cx="3960000" cy="882000"/>
          </a:xfrm>
        </p:spPr>
        <p:txBody>
          <a:bodyPr wrap="square" lIns="90000" tIns="46800" rIns="90000" bIns="46800" anchor="ctr">
            <a:normAutofit/>
          </a:bodyPr>
          <a:lstStyle>
            <a:lvl1pPr>
              <a:defRPr sz="3600"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6"/>
            </p:custDataLst>
          </p:nvPr>
        </p:nvSpPr>
        <p:spPr/>
        <p:txBody>
          <a:bodyPr wrap="square" lIns="90000" tIns="46800" rIns="90000" bIns="46800">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wrap="square" lIns="90000" tIns="46800" rIns="90000" bIns="46800">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8"/>
            </p:custDataLst>
          </p:nvPr>
        </p:nvSpPr>
        <p:spPr/>
        <p:txBody>
          <a:bodyPr wrap="square" lIns="90000" tIns="46800" rIns="90000" bIns="46800">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586800" y="1764000"/>
            <a:ext cx="3956400" cy="4093200"/>
          </a:xfrm>
        </p:spPr>
        <p:txBody>
          <a:bodyPr wrap="square" lIns="90000" tIns="46800" rIns="90000" bIns="46800">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0"/>
            </p:custDataLst>
          </p:nvPr>
        </p:nvSpPr>
        <p:spPr>
          <a:xfrm>
            <a:off x="5101200" y="769938"/>
            <a:ext cx="6480000" cy="5087937"/>
          </a:xfrm>
        </p:spPr>
        <p:txBody>
          <a:bodyPr wrap="square" lIns="90000" tIns="46800" rIns="90000" bIns="46800">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0" name="矩形 9"/>
          <p:cNvSpPr/>
          <p:nvPr>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ormAutofit/>
          </a:bodyPr>
          <a:lstStyle/>
          <a:p>
            <a:pPr lvl="0" algn="ctr"/>
            <a:endParaRPr lang="en-US" altLang="zh-CN" baseline="0">
              <a:solidFill>
                <a:schemeClr val="tx1">
                  <a:lumMod val="85000"/>
                  <a:lumOff val="15000"/>
                </a:schemeClr>
              </a:solidFill>
              <a:latin typeface="Arial" panose="020B0604020202020204" pitchFamily="34" charset="0"/>
              <a:ea typeface="微软雅黑" panose="020B0503020204020204" pitchFamily="34" charset="-122"/>
              <a:sym typeface="+mn-ea"/>
            </a:endParaRPr>
          </a:p>
        </p:txBody>
      </p:sp>
      <p:pic>
        <p:nvPicPr>
          <p:cNvPr id="11" name="图片 10"/>
          <p:cNvPicPr>
            <a:picLocks noChangeAspect="1"/>
          </p:cNvPicPr>
          <p:nvPr>
            <p:custDataLst>
              <p:tags r:id="rId3"/>
            </p:custDataLst>
          </p:nvPr>
        </p:nvPicPr>
        <p:blipFill rotWithShape="1">
          <a:blip r:embed="rId4"/>
          <a:srcRect/>
          <a:stretch>
            <a:fillRect/>
          </a:stretch>
        </p:blipFill>
        <p:spPr>
          <a:xfrm>
            <a:off x="10682515" y="118799"/>
            <a:ext cx="1490946" cy="1104895"/>
          </a:xfrm>
          <a:prstGeom prst="rect">
            <a:avLst/>
          </a:prstGeom>
        </p:spPr>
      </p:pic>
      <p:sp>
        <p:nvSpPr>
          <p:cNvPr id="2" name="标题 1"/>
          <p:cNvSpPr>
            <a:spLocks noGrp="1"/>
          </p:cNvSpPr>
          <p:nvPr>
            <p:ph type="title"/>
            <p:custDataLst>
              <p:tags r:id="rId5"/>
            </p:custDataLst>
          </p:nvPr>
        </p:nvSpPr>
        <p:spPr>
          <a:xfrm>
            <a:off x="612000" y="781200"/>
            <a:ext cx="10976400" cy="626400"/>
          </a:xfrm>
        </p:spPr>
        <p:txBody>
          <a:bodyPr wrap="square" lIns="90000" tIns="46800" rIns="90000" bIns="46800" anchor="ctr">
            <a:normAutofit/>
          </a:bodyPr>
          <a:lstStyle>
            <a:lvl1pPr algn="ctr">
              <a:defRPr sz="3600"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6"/>
            </p:custDataLst>
          </p:nvPr>
        </p:nvSpPr>
        <p:spPr/>
        <p:txBody>
          <a:bodyPr wrap="square" lIns="90000" tIns="46800" rIns="90000" bIns="46800">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wrap="square" lIns="90000" tIns="46800" rIns="90000" bIns="46800">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8"/>
            </p:custDataLst>
          </p:nvPr>
        </p:nvSpPr>
        <p:spPr/>
        <p:txBody>
          <a:bodyPr wrap="square" lIns="90000" tIns="46800" rIns="90000" bIns="46800">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612000" y="1659600"/>
            <a:ext cx="10975975" cy="828000"/>
          </a:xfrm>
        </p:spPr>
        <p:txBody>
          <a:bodyPr wrap="square" lIns="90000" tIns="46800" rIns="90000" bIns="46800">
            <a:normAutofit/>
          </a:bodyPr>
          <a:lstStyle>
            <a:lvl1pPr algn="ct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0"/>
            </p:custDataLst>
          </p:nvPr>
        </p:nvSpPr>
        <p:spPr>
          <a:xfrm>
            <a:off x="612775" y="2808000"/>
            <a:ext cx="10965600" cy="3430800"/>
          </a:xfrm>
        </p:spPr>
        <p:txBody>
          <a:bodyPr wrap="square" lIns="90000" tIns="46800" rIns="90000" bIns="46800">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8" name="矩形 7"/>
          <p:cNvSpPr/>
          <p:nvPr>
            <p:custDataLst>
              <p:tags r:id="rId2"/>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ormAutofit/>
          </a:bodyPr>
          <a:lstStyle/>
          <a:p>
            <a:pPr lvl="0" algn="ctr"/>
            <a:endParaRPr lang="en-US" altLang="zh-CN" baseline="0">
              <a:solidFill>
                <a:schemeClr val="tx1">
                  <a:lumMod val="85000"/>
                  <a:lumOff val="15000"/>
                </a:schemeClr>
              </a:solidFill>
              <a:latin typeface="Arial" panose="020B0604020202020204" pitchFamily="34" charset="0"/>
              <a:ea typeface="微软雅黑" panose="020B0503020204020204" pitchFamily="34" charset="-122"/>
              <a:sym typeface="+mn-ea"/>
            </a:endParaRPr>
          </a:p>
        </p:txBody>
      </p:sp>
      <p:pic>
        <p:nvPicPr>
          <p:cNvPr id="10" name="图片 9"/>
          <p:cNvPicPr>
            <a:picLocks noChangeAspect="1"/>
          </p:cNvPicPr>
          <p:nvPr>
            <p:custDataLst>
              <p:tags r:id="rId3"/>
            </p:custDataLst>
          </p:nvPr>
        </p:nvPicPr>
        <p:blipFill rotWithShape="1">
          <a:blip r:embed="rId4"/>
          <a:srcRect/>
          <a:stretch>
            <a:fillRect/>
          </a:stretch>
        </p:blipFill>
        <p:spPr>
          <a:xfrm>
            <a:off x="10682515" y="118799"/>
            <a:ext cx="1490946" cy="1104895"/>
          </a:xfrm>
          <a:prstGeom prst="rect">
            <a:avLst/>
          </a:prstGeom>
        </p:spPr>
      </p:pic>
      <p:sp>
        <p:nvSpPr>
          <p:cNvPr id="2" name="标题 1"/>
          <p:cNvSpPr>
            <a:spLocks noGrp="1"/>
          </p:cNvSpPr>
          <p:nvPr>
            <p:ph type="title"/>
            <p:custDataLst>
              <p:tags r:id="rId5"/>
            </p:custDataLst>
          </p:nvPr>
        </p:nvSpPr>
        <p:spPr>
          <a:xfrm>
            <a:off x="604800" y="669600"/>
            <a:ext cx="10976400" cy="565200"/>
          </a:xfrm>
        </p:spPr>
        <p:txBody>
          <a:bodyPr wrap="square" lIns="90000" tIns="46800" rIns="90000" bIns="46800" anchor="ctr">
            <a:normAutofit/>
          </a:bodyPr>
          <a:lstStyle>
            <a:lvl1pPr algn="ctr">
              <a:defRPr sz="3200"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wrap="square" lIns="90000" tIns="46800" rIns="90000" bIns="46800">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wrap="square" lIns="90000" tIns="46800" rIns="90000" bIns="46800">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8"/>
            </p:custDataLst>
          </p:nvPr>
        </p:nvSpPr>
        <p:spPr/>
        <p:txBody>
          <a:bodyPr wrap="square" lIns="90000" tIns="46800" rIns="90000" bIns="46800">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9"/>
            </p:custDataLst>
          </p:nvPr>
        </p:nvSpPr>
        <p:spPr>
          <a:xfrm>
            <a:off x="604837" y="1681200"/>
            <a:ext cx="10990800" cy="3211200"/>
          </a:xfrm>
        </p:spPr>
        <p:txBody>
          <a:bodyPr wrap="square" lIns="90000" tIns="46800" rIns="90000" bIns="46800">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0"/>
            </p:custDataLst>
          </p:nvPr>
        </p:nvSpPr>
        <p:spPr>
          <a:xfrm>
            <a:off x="594000" y="5180400"/>
            <a:ext cx="11001600" cy="1011600"/>
          </a:xfrm>
        </p:spPr>
        <p:txBody>
          <a:bodyPr wrap="square" lIns="90000" tIns="46800" rIns="90000" bIns="46800">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10" name="矩形 9"/>
          <p:cNvSpPr/>
          <p:nvPr>
            <p:custDataLst>
              <p:tags r:id="rId2"/>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ormAutofit/>
          </a:bodyPr>
          <a:lstStyle/>
          <a:p>
            <a:pPr lvl="0" algn="ctr"/>
            <a:endParaRPr lang="en-US" altLang="zh-CN" baseline="0">
              <a:solidFill>
                <a:schemeClr val="tx1">
                  <a:lumMod val="85000"/>
                  <a:lumOff val="15000"/>
                </a:schemeClr>
              </a:solidFill>
              <a:latin typeface="Arial" panose="020B0604020202020204" pitchFamily="34" charset="0"/>
              <a:ea typeface="微软雅黑" panose="020B0503020204020204" pitchFamily="34" charset="-122"/>
              <a:sym typeface="+mn-ea"/>
            </a:endParaRPr>
          </a:p>
        </p:txBody>
      </p:sp>
      <p:pic>
        <p:nvPicPr>
          <p:cNvPr id="12" name="图片 11"/>
          <p:cNvPicPr>
            <a:picLocks noChangeAspect="1"/>
          </p:cNvPicPr>
          <p:nvPr>
            <p:custDataLst>
              <p:tags r:id="rId3"/>
            </p:custDataLst>
          </p:nvPr>
        </p:nvPicPr>
        <p:blipFill rotWithShape="1">
          <a:blip r:embed="rId4"/>
          <a:srcRect/>
          <a:stretch>
            <a:fillRect/>
          </a:stretch>
        </p:blipFill>
        <p:spPr>
          <a:xfrm flipH="1">
            <a:off x="11202937" y="5541236"/>
            <a:ext cx="999858" cy="1316479"/>
          </a:xfrm>
          <a:prstGeom prst="rect">
            <a:avLst/>
          </a:prstGeom>
        </p:spPr>
      </p:pic>
      <p:sp>
        <p:nvSpPr>
          <p:cNvPr id="2" name="标题 1"/>
          <p:cNvSpPr>
            <a:spLocks noGrp="1"/>
          </p:cNvSpPr>
          <p:nvPr>
            <p:ph type="title"/>
            <p:custDataLst>
              <p:tags r:id="rId5"/>
            </p:custDataLst>
          </p:nvPr>
        </p:nvSpPr>
        <p:spPr>
          <a:xfrm>
            <a:off x="579600" y="237600"/>
            <a:ext cx="11037600" cy="441964"/>
          </a:xfrm>
        </p:spPr>
        <p:txBody>
          <a:bodyPr wrap="square" lIns="90000" tIns="46800" rIns="90000" bIns="46800">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wrap="square" lIns="90000" tIns="46800" rIns="90000" bIns="46800">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wrap="square" lIns="90000" tIns="46800" rIns="90000" bIns="46800">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8"/>
            </p:custDataLst>
          </p:nvPr>
        </p:nvSpPr>
        <p:spPr/>
        <p:txBody>
          <a:bodyPr wrap="square" lIns="90000" tIns="46800" rIns="90000" bIns="46800">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9"/>
            </p:custDataLst>
          </p:nvPr>
        </p:nvSpPr>
        <p:spPr>
          <a:xfrm>
            <a:off x="579600" y="1663200"/>
            <a:ext cx="5342400" cy="2894400"/>
          </a:xfrm>
        </p:spPr>
        <p:txBody>
          <a:bodyPr wrap="square" lIns="90000" tIns="46800" rIns="90000" bIns="46800">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0"/>
            </p:custDataLst>
          </p:nvPr>
        </p:nvSpPr>
        <p:spPr>
          <a:xfrm>
            <a:off x="6242400" y="1663200"/>
            <a:ext cx="5367600" cy="2894400"/>
          </a:xfrm>
        </p:spPr>
        <p:txBody>
          <a:bodyPr wrap="square" lIns="90000" tIns="46800" rIns="90000" bIns="46800">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1"/>
            </p:custDataLst>
          </p:nvPr>
        </p:nvSpPr>
        <p:spPr>
          <a:xfrm>
            <a:off x="572400" y="4816800"/>
            <a:ext cx="5342400" cy="781200"/>
          </a:xfrm>
        </p:spPr>
        <p:txBody>
          <a:bodyPr wrap="square" lIns="90000" tIns="46800" rIns="90000" bIns="46800">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2"/>
            </p:custDataLst>
          </p:nvPr>
        </p:nvSpPr>
        <p:spPr>
          <a:xfrm>
            <a:off x="6253200" y="4813200"/>
            <a:ext cx="5367600" cy="781200"/>
          </a:xfrm>
        </p:spPr>
        <p:txBody>
          <a:bodyPr wrap="square" lIns="90000" tIns="46800" rIns="90000" bIns="46800">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10" name="矩形 9"/>
          <p:cNvSpPr/>
          <p:nvPr>
            <p:custDataLst>
              <p:tags r:id="rId2"/>
            </p:custDataLst>
          </p:nvPr>
        </p:nvSpPr>
        <p:spPr>
          <a:xfrm>
            <a:off x="0" y="959224"/>
            <a:ext cx="12192000" cy="493955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rtlCol="0" anchor="ctr">
            <a:normAutofit/>
          </a:bodyPr>
          <a:lstStyle/>
          <a:p>
            <a:pPr lvl="0" algn="ctr"/>
            <a:endParaRPr lang="en-US" altLang="zh-CN" baseline="0">
              <a:solidFill>
                <a:schemeClr val="tx1">
                  <a:lumMod val="85000"/>
                  <a:lumOff val="15000"/>
                </a:schemeClr>
              </a:solidFill>
              <a:latin typeface="Arial" panose="020B0604020202020204" pitchFamily="34" charset="0"/>
              <a:ea typeface="微软雅黑" panose="020B0503020204020204" pitchFamily="34" charset="-122"/>
              <a:sym typeface="+mn-ea"/>
            </a:endParaRPr>
          </a:p>
        </p:txBody>
      </p:sp>
      <p:pic>
        <p:nvPicPr>
          <p:cNvPr id="9" name="图片 8"/>
          <p:cNvPicPr>
            <a:picLocks noChangeAspect="1"/>
          </p:cNvPicPr>
          <p:nvPr>
            <p:custDataLst>
              <p:tags r:id="rId3"/>
            </p:custDataLst>
          </p:nvPr>
        </p:nvPicPr>
        <p:blipFill rotWithShape="1">
          <a:blip r:embed="rId4"/>
          <a:srcRect/>
          <a:stretch>
            <a:fillRect/>
          </a:stretch>
        </p:blipFill>
        <p:spPr>
          <a:xfrm flipH="1">
            <a:off x="10478135" y="4586605"/>
            <a:ext cx="1724660" cy="2271395"/>
          </a:xfrm>
          <a:prstGeom prst="rect">
            <a:avLst/>
          </a:prstGeom>
        </p:spPr>
      </p:pic>
      <p:pic>
        <p:nvPicPr>
          <p:cNvPr id="11" name="图片 10"/>
          <p:cNvPicPr>
            <a:picLocks noChangeAspect="1"/>
          </p:cNvPicPr>
          <p:nvPr>
            <p:custDataLst>
              <p:tags r:id="rId5"/>
            </p:custDataLst>
          </p:nvPr>
        </p:nvPicPr>
        <p:blipFill rotWithShape="1">
          <a:blip r:embed="rId6">
            <a:extLst>
              <a:ext uri="{28A0092B-C50C-407E-A947-70E740481C1C}">
                <a14:useLocalDpi xmlns:a14="http://schemas.microsoft.com/office/drawing/2010/main" val="0"/>
              </a:ext>
            </a:extLst>
          </a:blip>
          <a:srcRect/>
          <a:stretch>
            <a:fillRect/>
          </a:stretch>
        </p:blipFill>
        <p:spPr>
          <a:xfrm>
            <a:off x="0" y="62230"/>
            <a:ext cx="2234565" cy="1656080"/>
          </a:xfrm>
          <a:prstGeom prst="rect">
            <a:avLst/>
          </a:prstGeom>
        </p:spPr>
      </p:pic>
      <p:sp>
        <p:nvSpPr>
          <p:cNvPr id="2" name="标题 1"/>
          <p:cNvSpPr>
            <a:spLocks noGrp="1"/>
          </p:cNvSpPr>
          <p:nvPr>
            <p:ph type="title" hasCustomPrompt="1"/>
            <p:custDataLst>
              <p:tags r:id="rId7"/>
            </p:custDataLst>
          </p:nvPr>
        </p:nvSpPr>
        <p:spPr>
          <a:xfrm>
            <a:off x="1522800" y="1339200"/>
            <a:ext cx="9144000" cy="2386800"/>
          </a:xfrm>
        </p:spPr>
        <p:txBody>
          <a:bodyPr wrap="square" lIns="90000" tIns="46800" rIns="90000" bIns="46800" anchor="b">
            <a:normAutofit/>
          </a:bodyPr>
          <a:lstStyle>
            <a:lvl1pPr algn="ctr">
              <a:defRPr sz="6000"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8"/>
            </p:custDataLst>
          </p:nvPr>
        </p:nvSpPr>
        <p:spPr/>
        <p:txBody>
          <a:bodyPr wrap="square" lIns="90000" tIns="46800" rIns="90000" bIns="46800">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wrap="square" lIns="90000" tIns="46800" rIns="90000" bIns="46800">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wrap="square" lIns="90000" tIns="46800" rIns="90000" bIns="46800">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1522413" y="3862800"/>
            <a:ext cx="9144000" cy="1656000"/>
          </a:xfrm>
        </p:spPr>
        <p:txBody>
          <a:bodyPr wrap="square" lIns="90000" tIns="46800" rIns="90000" bIns="46800">
            <a:normAutofit/>
          </a:bodyPr>
          <a:lstStyle>
            <a:lvl1pPr algn="ct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12" name="图片 11"/>
          <p:cNvPicPr>
            <a:picLocks noChangeAspect="1"/>
          </p:cNvPicPr>
          <p:nvPr userDrawn="1">
            <p:custDataLst>
              <p:tags r:id="rId2"/>
            </p:custDataLst>
          </p:nvPr>
        </p:nvPicPr>
        <p:blipFill rotWithShape="1">
          <a:blip r:embed="rId3"/>
          <a:srcRect/>
          <a:stretch>
            <a:fillRect/>
          </a:stretch>
        </p:blipFill>
        <p:spPr>
          <a:xfrm flipH="1">
            <a:off x="11202937" y="5541236"/>
            <a:ext cx="999858" cy="1316479"/>
          </a:xfrm>
          <a:prstGeom prst="rect">
            <a:avLst/>
          </a:prstGeom>
        </p:spPr>
      </p:pic>
      <p:pic>
        <p:nvPicPr>
          <p:cNvPr id="8" name="图片 7"/>
          <p:cNvPicPr>
            <a:picLocks noChangeAspect="1"/>
          </p:cNvPicPr>
          <p:nvPr userDrawn="1">
            <p:custDataLst>
              <p:tags r:id="rId4"/>
            </p:custDataLst>
          </p:nvPr>
        </p:nvPicPr>
        <p:blipFill rotWithShape="1">
          <a:blip r:embed="rId5"/>
          <a:srcRect/>
          <a:stretch>
            <a:fillRect/>
          </a:stretch>
        </p:blipFill>
        <p:spPr>
          <a:xfrm rot="1347776" flipH="1">
            <a:off x="86360" y="101600"/>
            <a:ext cx="647065" cy="5803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7" name="图片 6"/>
          <p:cNvPicPr>
            <a:picLocks noChangeAspect="1"/>
          </p:cNvPicPr>
          <p:nvPr userDrawn="1">
            <p:custDataLst>
              <p:tags r:id="rId2"/>
            </p:custDataLst>
          </p:nvPr>
        </p:nvPicPr>
        <p:blipFill rotWithShape="1">
          <a:blip r:embed="rId3"/>
          <a:srcRect/>
          <a:stretch>
            <a:fillRect/>
          </a:stretch>
        </p:blipFill>
        <p:spPr>
          <a:xfrm flipH="1">
            <a:off x="3175" y="4941570"/>
            <a:ext cx="2305050" cy="1918335"/>
          </a:xfrm>
          <a:prstGeom prst="rect">
            <a:avLst/>
          </a:prstGeom>
        </p:spPr>
      </p:pic>
      <p:pic>
        <p:nvPicPr>
          <p:cNvPr id="14" name="图片 13"/>
          <p:cNvPicPr>
            <a:picLocks noChangeAspect="1"/>
          </p:cNvPicPr>
          <p:nvPr userDrawn="1">
            <p:custDataLst>
              <p:tags r:id="rId4"/>
            </p:custDataLst>
          </p:nvPr>
        </p:nvPicPr>
        <p:blipFill rotWithShape="1">
          <a:blip r:embed="rId5"/>
          <a:srcRect/>
          <a:stretch>
            <a:fillRect/>
          </a:stretch>
        </p:blipFill>
        <p:spPr>
          <a:xfrm rot="1407778" flipH="1">
            <a:off x="11157921" y="147360"/>
            <a:ext cx="909046" cy="8162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2" name="图片 11"/>
          <p:cNvPicPr>
            <a:picLocks noChangeAspect="1"/>
          </p:cNvPicPr>
          <p:nvPr>
            <p:custDataLst>
              <p:tags r:id="rId2"/>
            </p:custDataLst>
          </p:nvPr>
        </p:nvPicPr>
        <p:blipFill rotWithShape="1">
          <a:blip r:embed="rId3"/>
          <a:srcRect/>
          <a:stretch>
            <a:fillRect/>
          </a:stretch>
        </p:blipFill>
        <p:spPr>
          <a:xfrm flipH="1">
            <a:off x="11192142" y="5541236"/>
            <a:ext cx="999858" cy="131647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2" name="图片 11"/>
          <p:cNvPicPr>
            <a:picLocks noChangeAspect="1"/>
          </p:cNvPicPr>
          <p:nvPr>
            <p:custDataLst>
              <p:tags r:id="rId2"/>
            </p:custDataLst>
          </p:nvPr>
        </p:nvPicPr>
        <p:blipFill rotWithShape="1">
          <a:blip r:embed="rId3"/>
          <a:srcRect/>
          <a:stretch>
            <a:fillRect/>
          </a:stretch>
        </p:blipFill>
        <p:spPr>
          <a:xfrm flipH="1">
            <a:off x="11192142" y="5541236"/>
            <a:ext cx="999858" cy="1316479"/>
          </a:xfrm>
          <a:prstGeom prst="rect">
            <a:avLst/>
          </a:prstGeom>
        </p:spPr>
      </p:pic>
      <p:sp>
        <p:nvSpPr>
          <p:cNvPr id="2" name="标题 1"/>
          <p:cNvSpPr>
            <a:spLocks noGrp="1"/>
          </p:cNvSpPr>
          <p:nvPr>
            <p:ph type="title"/>
            <p:custDataLst>
              <p:tags r:id="rId4"/>
            </p:custDataLst>
          </p:nvPr>
        </p:nvSpPr>
        <p:spPr>
          <a:xfrm>
            <a:off x="669882" y="443234"/>
            <a:ext cx="10852237" cy="441964"/>
          </a:xfrm>
        </p:spPr>
        <p:txBody>
          <a:bodyPr vert="horz" lIns="90000" tIns="46800" rIns="90000" bIns="468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5"/>
            </p:custDataLst>
          </p:nvPr>
        </p:nvSpPr>
        <p:spPr>
          <a:xfrm>
            <a:off x="669930" y="952508"/>
            <a:ext cx="5283242" cy="381003"/>
          </a:xfrm>
        </p:spPr>
        <p:txBody>
          <a:bodyPr lIns="90000" tIns="46800" rIns="90000" bIns="468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6"/>
            </p:custDataLst>
          </p:nvPr>
        </p:nvSpPr>
        <p:spPr>
          <a:xfrm>
            <a:off x="669925" y="1406525"/>
            <a:ext cx="5283200" cy="4934752"/>
          </a:xfrm>
        </p:spPr>
        <p:txBody>
          <a:bodyPr vert="horz" lIns="90000" tIns="46800" rIns="90000" bIns="4680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7"/>
            </p:custDataLst>
          </p:nvPr>
        </p:nvSpPr>
        <p:spPr>
          <a:xfrm>
            <a:off x="6235750" y="952508"/>
            <a:ext cx="5283242" cy="381003"/>
          </a:xfrm>
        </p:spPr>
        <p:txBody>
          <a:bodyPr vert="horz" lIns="90000" tIns="46800" rIns="90000" bIns="468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8"/>
            </p:custDataLst>
          </p:nvPr>
        </p:nvSpPr>
        <p:spPr>
          <a:xfrm>
            <a:off x="6235750" y="1406525"/>
            <a:ext cx="5283242" cy="4934752"/>
          </a:xfrm>
        </p:spPr>
        <p:txBody>
          <a:bodyPr vert="horz" lIns="90000" tIns="46800" rIns="90000" bIns="4680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9"/>
            </p:custDataLst>
          </p:nvPr>
        </p:nvSpPr>
        <p:spPr/>
        <p:txBody>
          <a:bodyPr lIns="90000" tIns="46800" rIns="90000" bIns="46800"/>
          <a:lstStyle>
            <a:lvl1pPr>
              <a:defRPr baseline="0">
                <a:solidFill>
                  <a:schemeClr val="tx1">
                    <a:lumMod val="85000"/>
                    <a:lumOff val="15000"/>
                  </a:schemeClr>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0"/>
            </p:custDataLst>
          </p:nvPr>
        </p:nvSpPr>
        <p:spPr/>
        <p:txBody>
          <a:bodyPr lIns="90000" tIns="46800" rIns="90000" bIns="46800"/>
          <a:lstStyle>
            <a:lvl1pPr>
              <a:defRPr baseline="0">
                <a:solidFill>
                  <a:schemeClr val="tx1">
                    <a:lumMod val="85000"/>
                    <a:lumOff val="15000"/>
                  </a:schemeClr>
                </a:solidFill>
                <a:latin typeface="Arial" panose="020B0604020202020204" pitchFamily="34" charset="0"/>
              </a:defRPr>
            </a:lvl1pPr>
          </a:lstStyle>
          <a:p>
            <a:endParaRPr lang="zh-CN" altLang="en-US"/>
          </a:p>
        </p:txBody>
      </p:sp>
      <p:sp>
        <p:nvSpPr>
          <p:cNvPr id="9" name="灯片编号占位符 8"/>
          <p:cNvSpPr>
            <a:spLocks noGrp="1"/>
          </p:cNvSpPr>
          <p:nvPr>
            <p:ph type="sldNum" sz="quarter" idx="12"/>
            <p:custDataLst>
              <p:tags r:id="rId11"/>
            </p:custDataLst>
          </p:nvPr>
        </p:nvSpPr>
        <p:spPr/>
        <p:txBody>
          <a:bodyPr lIns="90000" tIns="46800" rIns="90000" bIns="46800"/>
          <a:lstStyle>
            <a:lvl1pPr>
              <a:defRPr baseline="0">
                <a:solidFill>
                  <a:schemeClr val="tx1">
                    <a:lumMod val="85000"/>
                    <a:lumOff val="15000"/>
                  </a:schemeClr>
                </a:solidFill>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rotWithShape="1">
          <a:blip r:embed="rId3"/>
          <a:srcRect/>
          <a:stretch>
            <a:fillRect/>
          </a:stretch>
        </p:blipFill>
        <p:spPr>
          <a:xfrm flipH="1">
            <a:off x="-15240" y="0"/>
            <a:ext cx="8242301" cy="6858000"/>
          </a:xfrm>
          <a:prstGeom prst="rect">
            <a:avLst/>
          </a:prstGeom>
        </p:spPr>
      </p:pic>
      <p:pic>
        <p:nvPicPr>
          <p:cNvPr id="7" name="图片 6"/>
          <p:cNvPicPr>
            <a:picLocks noChangeAspect="1"/>
          </p:cNvPicPr>
          <p:nvPr>
            <p:custDataLst>
              <p:tags r:id="rId4"/>
            </p:custDataLst>
          </p:nvPr>
        </p:nvPicPr>
        <p:blipFill rotWithShape="1">
          <a:blip r:embed="rId5"/>
          <a:srcRect/>
          <a:stretch>
            <a:fillRect/>
          </a:stretch>
        </p:blipFill>
        <p:spPr>
          <a:xfrm rot="2367778" flipH="1">
            <a:off x="6732536" y="929936"/>
            <a:ext cx="909046" cy="8162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lvl1pPr>
              <a:defRPr baseline="0"/>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lvl1pPr>
              <a:defRPr baseline="0"/>
            </a:lvl1pPr>
          </a:lstStyle>
          <a:p>
            <a:endParaRPr lang="zh-CN" altLang="en-US"/>
          </a:p>
        </p:txBody>
      </p:sp>
      <p:sp>
        <p:nvSpPr>
          <p:cNvPr id="4" name="灯片编号占位符 3"/>
          <p:cNvSpPr>
            <a:spLocks noGrp="1"/>
          </p:cNvSpPr>
          <p:nvPr>
            <p:ph type="sldNum" sz="quarter" idx="12"/>
            <p:custDataLst>
              <p:tags r:id="rId4"/>
            </p:custDataLst>
          </p:nvPr>
        </p:nvSpPr>
        <p:spPr/>
        <p:txBody>
          <a:bodyPr/>
          <a:lstStyle>
            <a:lvl1pPr>
              <a:defRPr baseline="0"/>
            </a:lvl1p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10" name="图片 9"/>
          <p:cNvPicPr>
            <a:picLocks noChangeAspect="1"/>
          </p:cNvPicPr>
          <p:nvPr>
            <p:custDataLst>
              <p:tags r:id="rId2"/>
            </p:custDataLst>
          </p:nvPr>
        </p:nvPicPr>
        <p:blipFill rotWithShape="1">
          <a:blip r:embed="rId3"/>
          <a:srcRect/>
          <a:stretch>
            <a:fillRect/>
          </a:stretch>
        </p:blipFill>
        <p:spPr>
          <a:xfrm flipH="1">
            <a:off x="10841836" y="5080000"/>
            <a:ext cx="1350164" cy="1777715"/>
          </a:xfrm>
          <a:prstGeom prst="rect">
            <a:avLst/>
          </a:prstGeom>
        </p:spPr>
      </p:pic>
      <p:sp>
        <p:nvSpPr>
          <p:cNvPr id="2" name="标题 1"/>
          <p:cNvSpPr>
            <a:spLocks noGrp="1"/>
          </p:cNvSpPr>
          <p:nvPr>
            <p:ph type="title"/>
            <p:custDataLst>
              <p:tags r:id="rId4"/>
            </p:custDataLst>
          </p:nvPr>
        </p:nvSpPr>
        <p:spPr>
          <a:xfrm>
            <a:off x="669930" y="443234"/>
            <a:ext cx="10852237" cy="441964"/>
          </a:xfrm>
        </p:spPr>
        <p:txBody>
          <a:bodyPr vert="horz" lIns="90000" tIns="46800" rIns="90000" bIns="468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5"/>
            </p:custDataLst>
          </p:nvPr>
        </p:nvSpPr>
        <p:spPr>
          <a:xfrm>
            <a:off x="669930" y="952508"/>
            <a:ext cx="5283242" cy="5388907"/>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6"/>
            </p:custDataLst>
          </p:nvPr>
        </p:nvSpPr>
        <p:spPr>
          <a:xfrm>
            <a:off x="6238925" y="952508"/>
            <a:ext cx="5283242" cy="5388907"/>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7"/>
            </p:custDataLst>
          </p:nvPr>
        </p:nvSpPr>
        <p:spPr/>
        <p:txBody>
          <a:bodyPr lIns="90000" tIns="46800" rIns="90000" bIns="46800">
            <a:normAutofit/>
          </a:bodyPr>
          <a:lstStyle>
            <a:lvl1pPr>
              <a:defRPr baseline="0">
                <a:solidFill>
                  <a:schemeClr val="tx1">
                    <a:lumMod val="85000"/>
                    <a:lumOff val="15000"/>
                  </a:schemeClr>
                </a:solidFill>
                <a:latin typeface="Arial" panose="020B0604020202020204" pitchFamily="34" charset="0"/>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8"/>
            </p:custDataLst>
          </p:nvPr>
        </p:nvSpPr>
        <p:spPr/>
        <p:txBody>
          <a:bodyPr lIns="90000" tIns="46800" rIns="90000" bIns="46800">
            <a:normAutofit/>
          </a:bodyPr>
          <a:lstStyle>
            <a:lvl1pPr>
              <a:defRPr baseline="0">
                <a:solidFill>
                  <a:schemeClr val="tx1">
                    <a:lumMod val="85000"/>
                    <a:lumOff val="15000"/>
                  </a:schemeClr>
                </a:solidFill>
                <a:latin typeface="Arial" panose="020B0604020202020204" pitchFamily="34" charset="0"/>
              </a:defRPr>
            </a:lvl1pPr>
          </a:lstStyle>
          <a:p>
            <a:endParaRPr lang="zh-CN" altLang="en-US" dirty="0"/>
          </a:p>
        </p:txBody>
      </p:sp>
      <p:sp>
        <p:nvSpPr>
          <p:cNvPr id="7" name="灯片编号占位符 6"/>
          <p:cNvSpPr>
            <a:spLocks noGrp="1"/>
          </p:cNvSpPr>
          <p:nvPr>
            <p:ph type="sldNum" sz="quarter" idx="12"/>
            <p:custDataLst>
              <p:tags r:id="rId9"/>
            </p:custDataLst>
          </p:nvPr>
        </p:nvSpPr>
        <p:spPr/>
        <p:txBody>
          <a:bodyPr lIns="90000" tIns="46800" rIns="90000" bIns="46800">
            <a:normAutofit/>
          </a:bodyPr>
          <a:lstStyle>
            <a:lvl1pPr>
              <a:defRPr baseline="0">
                <a:solidFill>
                  <a:schemeClr val="tx1">
                    <a:lumMod val="85000"/>
                    <a:lumOff val="15000"/>
                  </a:schemeClr>
                </a:solidFill>
                <a:latin typeface="Arial" panose="020B0604020202020204" pitchFamily="34" charset="0"/>
              </a:defRPr>
            </a:lvl1pPr>
          </a:lstStyle>
          <a:p>
            <a:fld id="{FABC47A4-756D-490B-A52F-7D9E2C9FC05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11" name="图片 10"/>
          <p:cNvPicPr>
            <a:picLocks noChangeAspect="1"/>
          </p:cNvPicPr>
          <p:nvPr>
            <p:custDataLst>
              <p:tags r:id="rId2"/>
            </p:custDataLst>
          </p:nvPr>
        </p:nvPicPr>
        <p:blipFill rotWithShape="1">
          <a:blip r:embed="rId3"/>
          <a:srcRect/>
          <a:stretch>
            <a:fillRect/>
          </a:stretch>
        </p:blipFill>
        <p:spPr>
          <a:xfrm>
            <a:off x="61595" y="57785"/>
            <a:ext cx="727710" cy="5981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7" Type="http://schemas.openxmlformats.org/officeDocument/2006/relationships/theme" Target="../theme/theme1.xml"/><Relationship Id="rId26" Type="http://schemas.openxmlformats.org/officeDocument/2006/relationships/image" Target="../media/image11.png"/><Relationship Id="rId25" Type="http://schemas.openxmlformats.org/officeDocument/2006/relationships/tags" Target="../tags/tag99.xml"/><Relationship Id="rId24" Type="http://schemas.openxmlformats.org/officeDocument/2006/relationships/tags" Target="../tags/tag98.xml"/><Relationship Id="rId23" Type="http://schemas.openxmlformats.org/officeDocument/2006/relationships/tags" Target="../tags/tag97.xml"/><Relationship Id="rId22" Type="http://schemas.openxmlformats.org/officeDocument/2006/relationships/tags" Target="../tags/tag96.xml"/><Relationship Id="rId21" Type="http://schemas.openxmlformats.org/officeDocument/2006/relationships/tags" Target="../tags/tag95.xml"/><Relationship Id="rId20" Type="http://schemas.openxmlformats.org/officeDocument/2006/relationships/tags" Target="../tags/tag94.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2"/>
            </a:gs>
            <a:gs pos="58000">
              <a:schemeClr val="accent1">
                <a:lumMod val="20000"/>
                <a:lumOff val="80000"/>
                <a:alpha val="80000"/>
              </a:schemeClr>
            </a:gs>
            <a:gs pos="74000">
              <a:schemeClr val="tx2">
                <a:lumMod val="90000"/>
                <a:alpha val="60000"/>
              </a:schemeClr>
            </a:gs>
            <a:gs pos="95000">
              <a:schemeClr val="accent2">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669882" y="443230"/>
            <a:ext cx="10852237" cy="441964"/>
          </a:xfrm>
          <a:prstGeom prst="rect">
            <a:avLst/>
          </a:prstGeom>
        </p:spPr>
        <p:txBody>
          <a:bodyPr vert="horz" lIns="90000" tIns="46800" rIns="90000" bIns="46800" rtlCol="0" anchor="t"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1"/>
            </p:custDataLst>
          </p:nvPr>
        </p:nvSpPr>
        <p:spPr>
          <a:xfrm>
            <a:off x="669882" y="952508"/>
            <a:ext cx="10852237" cy="5388907"/>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2"/>
            </p:custDataLst>
          </p:nvPr>
        </p:nvSpPr>
        <p:spPr>
          <a:xfrm>
            <a:off x="879742" y="6349833"/>
            <a:ext cx="2700000" cy="316800"/>
          </a:xfrm>
          <a:prstGeom prst="rect">
            <a:avLst/>
          </a:prstGeom>
        </p:spPr>
        <p:txBody>
          <a:bodyPr vert="horz" lIns="90000" tIns="46800" rIns="90000" bIns="46800" rtlCol="0" anchor="ctr">
            <a:normAutofit/>
          </a:bodyPr>
          <a:lstStyle>
            <a:lvl1pPr algn="l">
              <a:defRPr sz="1200" baseline="0">
                <a:solidFill>
                  <a:schemeClr val="tx1">
                    <a:lumMod val="85000"/>
                    <a:lumOff val="1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3"/>
            </p:custDataLst>
          </p:nvPr>
        </p:nvSpPr>
        <p:spPr>
          <a:xfrm>
            <a:off x="4116000" y="6349833"/>
            <a:ext cx="3960000" cy="316800"/>
          </a:xfrm>
          <a:prstGeom prst="rect">
            <a:avLst/>
          </a:prstGeom>
        </p:spPr>
        <p:txBody>
          <a:bodyPr vert="horz" lIns="90000" tIns="46800" rIns="90000" bIns="46800" rtlCol="0" anchor="ctr">
            <a:normAutofit/>
          </a:bodyPr>
          <a:lstStyle>
            <a:lvl1pPr algn="ctr">
              <a:defRPr sz="1200" baseline="0">
                <a:solidFill>
                  <a:schemeClr val="tx1">
                    <a:lumMod val="85000"/>
                    <a:lumOff val="1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24"/>
            </p:custDataLst>
          </p:nvPr>
        </p:nvSpPr>
        <p:spPr>
          <a:xfrm>
            <a:off x="8610600" y="6349833"/>
            <a:ext cx="2700000" cy="316800"/>
          </a:xfrm>
          <a:prstGeom prst="rect">
            <a:avLst/>
          </a:prstGeom>
        </p:spPr>
        <p:txBody>
          <a:bodyPr vert="horz" lIns="90000" tIns="46800" rIns="90000" bIns="46800" rtlCol="0" anchor="ctr">
            <a:normAutofit/>
          </a:bodyPr>
          <a:lstStyle>
            <a:lvl1pPr algn="r">
              <a:defRPr sz="1200" baseline="0">
                <a:solidFill>
                  <a:schemeClr val="tx1">
                    <a:lumMod val="85000"/>
                    <a:lumOff val="1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水印"/>
          <p:cNvPicPr>
            <a:picLocks noChangeAspect="1"/>
          </p:cNvPicPr>
          <p:nvPr userDrawn="1"/>
        </p:nvPicPr>
        <p:blipFill>
          <a:blip r:embed="rId26"/>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7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2.xml"/></Relationships>
</file>

<file path=ppt/slides/_rels/slide12.xml.rels><?xml version="1.0" encoding="UTF-8" standalone="yes"?>
<Relationships xmlns="http://schemas.openxmlformats.org/package/2006/relationships"><Relationship Id="rId9" Type="http://schemas.openxmlformats.org/officeDocument/2006/relationships/image" Target="../media/image30.png"/><Relationship Id="rId8" Type="http://schemas.openxmlformats.org/officeDocument/2006/relationships/image" Target="../media/image29.png"/><Relationship Id="rId7" Type="http://schemas.openxmlformats.org/officeDocument/2006/relationships/image" Target="../media/image28.png"/><Relationship Id="rId6" Type="http://schemas.openxmlformats.org/officeDocument/2006/relationships/image" Target="../media/image27.png"/><Relationship Id="rId5" Type="http://schemas.openxmlformats.org/officeDocument/2006/relationships/tags" Target="../tags/tag174.xml"/><Relationship Id="rId4" Type="http://schemas.openxmlformats.org/officeDocument/2006/relationships/image" Target="../media/image26.png"/><Relationship Id="rId3" Type="http://schemas.openxmlformats.org/officeDocument/2006/relationships/tags" Target="../tags/tag173.xml"/><Relationship Id="rId2" Type="http://schemas.openxmlformats.org/officeDocument/2006/relationships/image" Target="../media/image1.svg"/><Relationship Id="rId12" Type="http://schemas.openxmlformats.org/officeDocument/2006/relationships/slideLayout" Target="../slideLayouts/slideLayout2.xml"/><Relationship Id="rId11" Type="http://schemas.openxmlformats.org/officeDocument/2006/relationships/tags" Target="../tags/tag175.xml"/><Relationship Id="rId10" Type="http://schemas.openxmlformats.org/officeDocument/2006/relationships/image" Target="../media/image31.png"/><Relationship Id="rId1" Type="http://schemas.openxmlformats.org/officeDocument/2006/relationships/image" Target="../media/image25.png"/></Relationships>
</file>

<file path=ppt/slides/_rels/slide13.xml.rels><?xml version="1.0" encoding="UTF-8" standalone="yes"?>
<Relationships xmlns="http://schemas.openxmlformats.org/package/2006/relationships"><Relationship Id="rId9" Type="http://schemas.openxmlformats.org/officeDocument/2006/relationships/image" Target="../media/image32.jpeg"/><Relationship Id="rId8" Type="http://schemas.openxmlformats.org/officeDocument/2006/relationships/image" Target="../media/image16.jpeg"/><Relationship Id="rId7" Type="http://schemas.openxmlformats.org/officeDocument/2006/relationships/tags" Target="../tags/tag179.xml"/><Relationship Id="rId6" Type="http://schemas.openxmlformats.org/officeDocument/2006/relationships/image" Target="../media/image15.jpeg"/><Relationship Id="rId5" Type="http://schemas.openxmlformats.org/officeDocument/2006/relationships/tags" Target="../tags/tag178.xml"/><Relationship Id="rId4" Type="http://schemas.openxmlformats.org/officeDocument/2006/relationships/image" Target="../media/image14.jpeg"/><Relationship Id="rId3" Type="http://schemas.openxmlformats.org/officeDocument/2006/relationships/tags" Target="../tags/tag177.xml"/><Relationship Id="rId2" Type="http://schemas.openxmlformats.org/officeDocument/2006/relationships/image" Target="../media/image13.jpeg"/><Relationship Id="rId14" Type="http://schemas.openxmlformats.org/officeDocument/2006/relationships/slideLayout" Target="../slideLayouts/slideLayout3.xml"/><Relationship Id="rId13" Type="http://schemas.openxmlformats.org/officeDocument/2006/relationships/tags" Target="../tags/tag180.xml"/><Relationship Id="rId12" Type="http://schemas.openxmlformats.org/officeDocument/2006/relationships/image" Target="../media/image35.jpeg"/><Relationship Id="rId11" Type="http://schemas.openxmlformats.org/officeDocument/2006/relationships/image" Target="../media/image34.jpeg"/><Relationship Id="rId10" Type="http://schemas.openxmlformats.org/officeDocument/2006/relationships/image" Target="../media/image33.jpeg"/><Relationship Id="rId1" Type="http://schemas.openxmlformats.org/officeDocument/2006/relationships/tags" Target="../tags/tag176.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1.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84.xml"/><Relationship Id="rId4" Type="http://schemas.openxmlformats.org/officeDocument/2006/relationships/image" Target="../media/image37.jpeg"/><Relationship Id="rId3" Type="http://schemas.openxmlformats.org/officeDocument/2006/relationships/tags" Target="../tags/tag183.xml"/><Relationship Id="rId2" Type="http://schemas.openxmlformats.org/officeDocument/2006/relationships/image" Target="../media/image36.jpeg"/><Relationship Id="rId1" Type="http://schemas.openxmlformats.org/officeDocument/2006/relationships/tags" Target="../tags/tag182.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85.xml"/><Relationship Id="rId2" Type="http://schemas.openxmlformats.org/officeDocument/2006/relationships/image" Target="../media/image39.jpeg"/><Relationship Id="rId1" Type="http://schemas.openxmlformats.org/officeDocument/2006/relationships/image" Target="../media/image38.jpe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86.xml"/><Relationship Id="rId2" Type="http://schemas.openxmlformats.org/officeDocument/2006/relationships/image" Target="../media/image41.jpeg"/><Relationship Id="rId1" Type="http://schemas.openxmlformats.org/officeDocument/2006/relationships/image" Target="../media/image40.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87.xml"/><Relationship Id="rId2" Type="http://schemas.openxmlformats.org/officeDocument/2006/relationships/image" Target="../media/image43.jpeg"/><Relationship Id="rId1" Type="http://schemas.openxmlformats.org/officeDocument/2006/relationships/image" Target="../media/image42.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88.xml"/><Relationship Id="rId2" Type="http://schemas.openxmlformats.org/officeDocument/2006/relationships/image" Target="../media/image45.jpeg"/><Relationship Id="rId1" Type="http://schemas.openxmlformats.org/officeDocument/2006/relationships/image" Target="../media/image44.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00.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89.xml"/><Relationship Id="rId2" Type="http://schemas.openxmlformats.org/officeDocument/2006/relationships/image" Target="../media/image47.jpeg"/><Relationship Id="rId1" Type="http://schemas.openxmlformats.org/officeDocument/2006/relationships/image" Target="../media/image46.jpe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90.xml"/><Relationship Id="rId2" Type="http://schemas.openxmlformats.org/officeDocument/2006/relationships/image" Target="../media/image49.jpeg"/><Relationship Id="rId1" Type="http://schemas.openxmlformats.org/officeDocument/2006/relationships/image" Target="../media/image48.jpe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91.xml"/><Relationship Id="rId2" Type="http://schemas.openxmlformats.org/officeDocument/2006/relationships/image" Target="../media/image51.jpeg"/><Relationship Id="rId1" Type="http://schemas.openxmlformats.org/officeDocument/2006/relationships/image" Target="../media/image50.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192.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01.xml"/><Relationship Id="rId4" Type="http://schemas.openxmlformats.org/officeDocument/2006/relationships/image" Target="../media/image16.jpeg"/><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slides/_rels/slide4.xml.rels><?xml version="1.0" encoding="UTF-8" standalone="yes"?>
<Relationships xmlns="http://schemas.openxmlformats.org/package/2006/relationships"><Relationship Id="rId9" Type="http://schemas.openxmlformats.org/officeDocument/2006/relationships/tags" Target="../tags/tag110.xml"/><Relationship Id="rId8" Type="http://schemas.openxmlformats.org/officeDocument/2006/relationships/tags" Target="../tags/tag109.xml"/><Relationship Id="rId7" Type="http://schemas.openxmlformats.org/officeDocument/2006/relationships/tags" Target="../tags/tag108.xml"/><Relationship Id="rId6" Type="http://schemas.openxmlformats.org/officeDocument/2006/relationships/tags" Target="../tags/tag107.xml"/><Relationship Id="rId5" Type="http://schemas.openxmlformats.org/officeDocument/2006/relationships/tags" Target="../tags/tag106.xml"/><Relationship Id="rId4" Type="http://schemas.openxmlformats.org/officeDocument/2006/relationships/tags" Target="../tags/tag105.xml"/><Relationship Id="rId3" Type="http://schemas.openxmlformats.org/officeDocument/2006/relationships/tags" Target="../tags/tag104.xml"/><Relationship Id="rId29" Type="http://schemas.openxmlformats.org/officeDocument/2006/relationships/slideLayout" Target="../slideLayouts/slideLayout2.xml"/><Relationship Id="rId28" Type="http://schemas.openxmlformats.org/officeDocument/2006/relationships/tags" Target="../tags/tag128.xml"/><Relationship Id="rId27" Type="http://schemas.openxmlformats.org/officeDocument/2006/relationships/image" Target="../media/image17.jpeg"/><Relationship Id="rId26" Type="http://schemas.openxmlformats.org/officeDocument/2006/relationships/tags" Target="../tags/tag127.xml"/><Relationship Id="rId25" Type="http://schemas.openxmlformats.org/officeDocument/2006/relationships/tags" Target="../tags/tag126.xml"/><Relationship Id="rId24" Type="http://schemas.openxmlformats.org/officeDocument/2006/relationships/tags" Target="../tags/tag125.xml"/><Relationship Id="rId23" Type="http://schemas.openxmlformats.org/officeDocument/2006/relationships/tags" Target="../tags/tag124.xml"/><Relationship Id="rId22" Type="http://schemas.openxmlformats.org/officeDocument/2006/relationships/tags" Target="../tags/tag123.xml"/><Relationship Id="rId21" Type="http://schemas.openxmlformats.org/officeDocument/2006/relationships/tags" Target="../tags/tag122.xml"/><Relationship Id="rId20" Type="http://schemas.openxmlformats.org/officeDocument/2006/relationships/tags" Target="../tags/tag121.xml"/><Relationship Id="rId2" Type="http://schemas.openxmlformats.org/officeDocument/2006/relationships/tags" Target="../tags/tag103.xml"/><Relationship Id="rId19" Type="http://schemas.openxmlformats.org/officeDocument/2006/relationships/tags" Target="../tags/tag120.xml"/><Relationship Id="rId18" Type="http://schemas.openxmlformats.org/officeDocument/2006/relationships/tags" Target="../tags/tag119.xml"/><Relationship Id="rId17" Type="http://schemas.openxmlformats.org/officeDocument/2006/relationships/tags" Target="../tags/tag118.xml"/><Relationship Id="rId16" Type="http://schemas.openxmlformats.org/officeDocument/2006/relationships/tags" Target="../tags/tag117.xml"/><Relationship Id="rId15" Type="http://schemas.openxmlformats.org/officeDocument/2006/relationships/tags" Target="../tags/tag116.xml"/><Relationship Id="rId14" Type="http://schemas.openxmlformats.org/officeDocument/2006/relationships/tags" Target="../tags/tag115.xml"/><Relationship Id="rId13" Type="http://schemas.openxmlformats.org/officeDocument/2006/relationships/tags" Target="../tags/tag114.xml"/><Relationship Id="rId12" Type="http://schemas.openxmlformats.org/officeDocument/2006/relationships/tags" Target="../tags/tag113.xml"/><Relationship Id="rId11" Type="http://schemas.openxmlformats.org/officeDocument/2006/relationships/tags" Target="../tags/tag112.xml"/><Relationship Id="rId10" Type="http://schemas.openxmlformats.org/officeDocument/2006/relationships/tags" Target="../tags/tag111.xml"/><Relationship Id="rId1" Type="http://schemas.openxmlformats.org/officeDocument/2006/relationships/tags" Target="../tags/tag102.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0.xml"/><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tags" Target="../tags/tag129.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1.xml"/><Relationship Id="rId2" Type="http://schemas.openxmlformats.org/officeDocument/2006/relationships/image" Target="../media/image21.GIF"/><Relationship Id="rId1" Type="http://schemas.openxmlformats.org/officeDocument/2006/relationships/image" Target="../media/image20.jpe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3.xml"/><Relationship Id="rId4" Type="http://schemas.openxmlformats.org/officeDocument/2006/relationships/image" Target="../media/image22.png"/><Relationship Id="rId3" Type="http://schemas.openxmlformats.org/officeDocument/2006/relationships/tags" Target="../tags/tag132.xml"/><Relationship Id="rId2" Type="http://schemas.microsoft.com/office/2007/relationships/media" Target="../media/media1.mp4"/><Relationship Id="rId1" Type="http://schemas.openxmlformats.org/officeDocument/2006/relationships/video" Target="../media/media1.mp4"/></Relationships>
</file>

<file path=ppt/slides/_rels/slide8.xml.rels><?xml version="1.0" encoding="UTF-8" standalone="yes"?>
<Relationships xmlns="http://schemas.openxmlformats.org/package/2006/relationships"><Relationship Id="rId9" Type="http://schemas.openxmlformats.org/officeDocument/2006/relationships/tags" Target="../tags/tag142.xml"/><Relationship Id="rId8" Type="http://schemas.openxmlformats.org/officeDocument/2006/relationships/tags" Target="../tags/tag141.xml"/><Relationship Id="rId7" Type="http://schemas.openxmlformats.org/officeDocument/2006/relationships/tags" Target="../tags/tag140.xml"/><Relationship Id="rId6" Type="http://schemas.openxmlformats.org/officeDocument/2006/relationships/tags" Target="../tags/tag139.xml"/><Relationship Id="rId5" Type="http://schemas.openxmlformats.org/officeDocument/2006/relationships/tags" Target="../tags/tag138.xml"/><Relationship Id="rId4" Type="http://schemas.openxmlformats.org/officeDocument/2006/relationships/tags" Target="../tags/tag137.xml"/><Relationship Id="rId36" Type="http://schemas.openxmlformats.org/officeDocument/2006/relationships/slideLayout" Target="../slideLayouts/slideLayout2.xml"/><Relationship Id="rId35" Type="http://schemas.openxmlformats.org/officeDocument/2006/relationships/tags" Target="../tags/tag168.xml"/><Relationship Id="rId34" Type="http://schemas.openxmlformats.org/officeDocument/2006/relationships/tags" Target="../tags/tag167.xml"/><Relationship Id="rId33" Type="http://schemas.openxmlformats.org/officeDocument/2006/relationships/tags" Target="../tags/tag166.xml"/><Relationship Id="rId32" Type="http://schemas.openxmlformats.org/officeDocument/2006/relationships/tags" Target="../tags/tag165.xml"/><Relationship Id="rId31" Type="http://schemas.openxmlformats.org/officeDocument/2006/relationships/tags" Target="../tags/tag164.xml"/><Relationship Id="rId30" Type="http://schemas.openxmlformats.org/officeDocument/2006/relationships/tags" Target="../tags/tag163.xml"/><Relationship Id="rId3" Type="http://schemas.openxmlformats.org/officeDocument/2006/relationships/tags" Target="../tags/tag136.xml"/><Relationship Id="rId29" Type="http://schemas.openxmlformats.org/officeDocument/2006/relationships/tags" Target="../tags/tag162.xml"/><Relationship Id="rId28" Type="http://schemas.openxmlformats.org/officeDocument/2006/relationships/tags" Target="../tags/tag161.xml"/><Relationship Id="rId27" Type="http://schemas.openxmlformats.org/officeDocument/2006/relationships/tags" Target="../tags/tag160.xml"/><Relationship Id="rId26" Type="http://schemas.openxmlformats.org/officeDocument/2006/relationships/tags" Target="../tags/tag159.xml"/><Relationship Id="rId25" Type="http://schemas.openxmlformats.org/officeDocument/2006/relationships/tags" Target="../tags/tag158.xml"/><Relationship Id="rId24" Type="http://schemas.openxmlformats.org/officeDocument/2006/relationships/tags" Target="../tags/tag157.xml"/><Relationship Id="rId23" Type="http://schemas.openxmlformats.org/officeDocument/2006/relationships/tags" Target="../tags/tag156.xml"/><Relationship Id="rId22" Type="http://schemas.openxmlformats.org/officeDocument/2006/relationships/tags" Target="../tags/tag155.xml"/><Relationship Id="rId21" Type="http://schemas.openxmlformats.org/officeDocument/2006/relationships/tags" Target="../tags/tag154.xml"/><Relationship Id="rId20" Type="http://schemas.openxmlformats.org/officeDocument/2006/relationships/tags" Target="../tags/tag153.xml"/><Relationship Id="rId2" Type="http://schemas.openxmlformats.org/officeDocument/2006/relationships/tags" Target="../tags/tag135.xml"/><Relationship Id="rId19" Type="http://schemas.openxmlformats.org/officeDocument/2006/relationships/tags" Target="../tags/tag152.xml"/><Relationship Id="rId18" Type="http://schemas.openxmlformats.org/officeDocument/2006/relationships/tags" Target="../tags/tag151.xml"/><Relationship Id="rId17" Type="http://schemas.openxmlformats.org/officeDocument/2006/relationships/tags" Target="../tags/tag150.xml"/><Relationship Id="rId16" Type="http://schemas.openxmlformats.org/officeDocument/2006/relationships/tags" Target="../tags/tag149.xml"/><Relationship Id="rId15" Type="http://schemas.openxmlformats.org/officeDocument/2006/relationships/tags" Target="../tags/tag148.xml"/><Relationship Id="rId14" Type="http://schemas.openxmlformats.org/officeDocument/2006/relationships/tags" Target="../tags/tag147.xml"/><Relationship Id="rId13" Type="http://schemas.openxmlformats.org/officeDocument/2006/relationships/tags" Target="../tags/tag146.xml"/><Relationship Id="rId12" Type="http://schemas.openxmlformats.org/officeDocument/2006/relationships/tags" Target="../tags/tag145.xml"/><Relationship Id="rId11" Type="http://schemas.openxmlformats.org/officeDocument/2006/relationships/tags" Target="../tags/tag144.xml"/><Relationship Id="rId10" Type="http://schemas.openxmlformats.org/officeDocument/2006/relationships/tags" Target="../tags/tag143.xml"/><Relationship Id="rId1" Type="http://schemas.openxmlformats.org/officeDocument/2006/relationships/tags" Target="../tags/tag134.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70.xml"/><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tags" Target="../tags/tag1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charset="-122"/>
              </a:rPr>
              <a:t>知识产权声明</a:t>
            </a:r>
            <a:endParaRPr lang="zh-CN" altLang="en-US" sz="4000" b="1">
              <a:latin typeface="华文新魏" panose="02010800040101010101"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32410" y="129540"/>
            <a:ext cx="11959590" cy="583565"/>
          </a:xfrm>
          <a:prstGeom prst="rect">
            <a:avLst/>
          </a:prstGeom>
          <a:noFill/>
        </p:spPr>
        <p:txBody>
          <a:bodyPr wrap="square" rtlCol="0" anchor="t">
            <a:spAutoFit/>
          </a:bodyPr>
          <a:p>
            <a:r>
              <a:rPr lang="en-US" altLang="zh-CN" sz="3200" b="1" i="1" u="sng">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Read the whole passage &amp; figure out the rhetorical devices used in it. </a:t>
            </a:r>
            <a:endParaRPr lang="en-US" altLang="zh-CN" sz="3200" b="1" i="1" u="sng">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
        <p:nvSpPr>
          <p:cNvPr id="100" name="文本框 99"/>
          <p:cNvSpPr txBox="1"/>
          <p:nvPr/>
        </p:nvSpPr>
        <p:spPr>
          <a:xfrm>
            <a:off x="332740" y="786765"/>
            <a:ext cx="11708130" cy="953135"/>
          </a:xfrm>
          <a:prstGeom prst="rect">
            <a:avLst/>
          </a:prstGeom>
          <a:noFill/>
        </p:spPr>
        <p:txBody>
          <a:bodyPr wrap="square" rtlCol="0" anchor="t">
            <a:spAutoFit/>
          </a:bodyPr>
          <a:p>
            <a:pPr>
              <a:buClrTx/>
              <a:buSzTx/>
              <a:buFontTx/>
            </a:pPr>
            <a:r>
              <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1. Following this, he gradually became famous throughout the world </a:t>
            </a:r>
            <a:r>
              <a:rPr lang="en-US" altLang="zh-CN" sz="28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as the  </a:t>
            </a:r>
            <a:endParaRPr lang="en-US" altLang="zh-CN" sz="28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a:p>
            <a:pPr>
              <a:buClrTx/>
              <a:buSzTx/>
              <a:buFontTx/>
            </a:pPr>
            <a:r>
              <a:rPr lang="en-US" altLang="zh-CN" sz="28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    new Isaac Newton</a:t>
            </a:r>
            <a:r>
              <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a:t>
            </a:r>
            <a:endPar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grpSp>
        <p:nvGrpSpPr>
          <p:cNvPr id="9" name="组合 8"/>
          <p:cNvGrpSpPr/>
          <p:nvPr/>
        </p:nvGrpSpPr>
        <p:grpSpPr>
          <a:xfrm>
            <a:off x="9158605" y="1223010"/>
            <a:ext cx="2655570" cy="673100"/>
            <a:chOff x="14423" y="2166"/>
            <a:chExt cx="4182" cy="1060"/>
          </a:xfrm>
        </p:grpSpPr>
        <p:grpSp>
          <p:nvGrpSpPr>
            <p:cNvPr id="2" name="组合 1"/>
            <p:cNvGrpSpPr/>
            <p:nvPr/>
          </p:nvGrpSpPr>
          <p:grpSpPr>
            <a:xfrm rot="0">
              <a:off x="14423" y="2166"/>
              <a:ext cx="4183" cy="1061"/>
              <a:chOff x="3409632" y="1901209"/>
              <a:chExt cx="5372735" cy="3293670"/>
            </a:xfrm>
          </p:grpSpPr>
          <p:sp>
            <p:nvSpPr>
              <p:cNvPr id="7" name="矩形: 折角 6"/>
              <p:cNvSpPr/>
              <p:nvPr/>
            </p:nvSpPr>
            <p:spPr>
              <a:xfrm>
                <a:off x="3409632" y="1903714"/>
                <a:ext cx="5372735" cy="3291165"/>
              </a:xfrm>
              <a:prstGeom prst="foldedCorner">
                <a:avLst>
                  <a:gd name="adj" fmla="val 20608"/>
                </a:avLst>
              </a:prstGeom>
              <a:solidFill>
                <a:srgbClr val="E6E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 name="矩形 10"/>
              <p:cNvSpPr/>
              <p:nvPr/>
            </p:nvSpPr>
            <p:spPr>
              <a:xfrm>
                <a:off x="3601262"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2" name="矩形 11"/>
              <p:cNvSpPr/>
              <p:nvPr/>
            </p:nvSpPr>
            <p:spPr>
              <a:xfrm>
                <a:off x="3888408"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3" name="矩形 12"/>
              <p:cNvSpPr/>
              <p:nvPr/>
            </p:nvSpPr>
            <p:spPr>
              <a:xfrm>
                <a:off x="4175554"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4" name="矩形 13"/>
              <p:cNvSpPr/>
              <p:nvPr/>
            </p:nvSpPr>
            <p:spPr>
              <a:xfrm>
                <a:off x="4462700"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5" name="矩形 14"/>
              <p:cNvSpPr/>
              <p:nvPr/>
            </p:nvSpPr>
            <p:spPr>
              <a:xfrm>
                <a:off x="4749846"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6" name="矩形 15"/>
              <p:cNvSpPr/>
              <p:nvPr/>
            </p:nvSpPr>
            <p:spPr>
              <a:xfrm>
                <a:off x="5036992"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7" name="矩形 16"/>
              <p:cNvSpPr/>
              <p:nvPr/>
            </p:nvSpPr>
            <p:spPr>
              <a:xfrm>
                <a:off x="5324138"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8" name="矩形 17"/>
              <p:cNvSpPr/>
              <p:nvPr/>
            </p:nvSpPr>
            <p:spPr>
              <a:xfrm>
                <a:off x="5611284"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9" name="矩形 18"/>
              <p:cNvSpPr/>
              <p:nvPr/>
            </p:nvSpPr>
            <p:spPr>
              <a:xfrm>
                <a:off x="5898430"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0" name="矩形 19"/>
              <p:cNvSpPr/>
              <p:nvPr/>
            </p:nvSpPr>
            <p:spPr>
              <a:xfrm>
                <a:off x="6185576"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1" name="矩形 20"/>
              <p:cNvSpPr/>
              <p:nvPr/>
            </p:nvSpPr>
            <p:spPr>
              <a:xfrm>
                <a:off x="6472722"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2" name="矩形 21"/>
              <p:cNvSpPr/>
              <p:nvPr/>
            </p:nvSpPr>
            <p:spPr>
              <a:xfrm>
                <a:off x="6759868"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矩形 22"/>
              <p:cNvSpPr/>
              <p:nvPr/>
            </p:nvSpPr>
            <p:spPr>
              <a:xfrm>
                <a:off x="7047014" y="2067312"/>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矩形 23"/>
              <p:cNvSpPr/>
              <p:nvPr/>
            </p:nvSpPr>
            <p:spPr>
              <a:xfrm>
                <a:off x="7334160" y="2067312"/>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矩形 24"/>
              <p:cNvSpPr/>
              <p:nvPr/>
            </p:nvSpPr>
            <p:spPr>
              <a:xfrm>
                <a:off x="7621306" y="2067312"/>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矩形 25"/>
              <p:cNvSpPr/>
              <p:nvPr/>
            </p:nvSpPr>
            <p:spPr>
              <a:xfrm>
                <a:off x="7908452" y="2067312"/>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7" name="矩形 26"/>
              <p:cNvSpPr/>
              <p:nvPr/>
            </p:nvSpPr>
            <p:spPr>
              <a:xfrm>
                <a:off x="8195598" y="2067312"/>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8" name="矩形 27"/>
              <p:cNvSpPr/>
              <p:nvPr/>
            </p:nvSpPr>
            <p:spPr>
              <a:xfrm>
                <a:off x="8482736" y="2067312"/>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 name="图形 2"/>
              <p:cNvSpPr/>
              <p:nvPr/>
            </p:nvSpPr>
            <p:spPr>
              <a:xfrm rot="20966657">
                <a:off x="8061187" y="1901209"/>
                <a:ext cx="485169" cy="539353"/>
              </a:xfrm>
              <a:custGeom>
                <a:avLst/>
                <a:gdLst>
                  <a:gd name="connsiteX0" fmla="*/ 822880 w 1499210"/>
                  <a:gd name="connsiteY0" fmla="*/ 732141 h 1666642"/>
                  <a:gd name="connsiteX1" fmla="*/ 822880 w 1499210"/>
                  <a:gd name="connsiteY1" fmla="*/ 620334 h 1666642"/>
                  <a:gd name="connsiteX2" fmla="*/ 711073 w 1499210"/>
                  <a:gd name="connsiteY2" fmla="*/ 620334 h 1666642"/>
                  <a:gd name="connsiteX3" fmla="*/ 313330 w 1499210"/>
                  <a:gd name="connsiteY3" fmla="*/ 1018264 h 1666642"/>
                  <a:gd name="connsiteX4" fmla="*/ 275565 w 1499210"/>
                  <a:gd name="connsiteY4" fmla="*/ 1323733 h 1666642"/>
                  <a:gd name="connsiteX5" fmla="*/ 641124 w 1499210"/>
                  <a:gd name="connsiteY5" fmla="*/ 1360940 h 1666642"/>
                  <a:gd name="connsiteX6" fmla="*/ 976173 w 1499210"/>
                  <a:gd name="connsiteY6" fmla="*/ 1025891 h 1666642"/>
                  <a:gd name="connsiteX7" fmla="*/ 1046308 w 1499210"/>
                  <a:gd name="connsiteY7" fmla="*/ 955756 h 1666642"/>
                  <a:gd name="connsiteX8" fmla="*/ 1395124 w 1499210"/>
                  <a:gd name="connsiteY8" fmla="*/ 606754 h 1666642"/>
                  <a:gd name="connsiteX9" fmla="*/ 1395124 w 1499210"/>
                  <a:gd name="connsiteY9" fmla="*/ 104087 h 1666642"/>
                  <a:gd name="connsiteX10" fmla="*/ 892457 w 1499210"/>
                  <a:gd name="connsiteY10" fmla="*/ 104087 h 1666642"/>
                  <a:gd name="connsiteX11" fmla="*/ 473320 w 1499210"/>
                  <a:gd name="connsiteY11" fmla="*/ 523038 h 1666642"/>
                  <a:gd name="connsiteX12" fmla="*/ 417509 w 1499210"/>
                  <a:gd name="connsiteY12" fmla="*/ 578848 h 1666642"/>
                  <a:gd name="connsiteX13" fmla="*/ 138271 w 1499210"/>
                  <a:gd name="connsiteY13" fmla="*/ 858087 h 1666642"/>
                  <a:gd name="connsiteX14" fmla="*/ 138271 w 1499210"/>
                  <a:gd name="connsiteY14" fmla="*/ 1528372 h 1666642"/>
                  <a:gd name="connsiteX15" fmla="*/ 808555 w 1499210"/>
                  <a:gd name="connsiteY15" fmla="*/ 1528372 h 1666642"/>
                  <a:gd name="connsiteX16" fmla="*/ 1199601 w 1499210"/>
                  <a:gd name="connsiteY16" fmla="*/ 1137326 h 1666642"/>
                  <a:gd name="connsiteX17" fmla="*/ 1199601 w 1499210"/>
                  <a:gd name="connsiteY17" fmla="*/ 1025519 h 1666642"/>
                  <a:gd name="connsiteX18" fmla="*/ 1087794 w 1499210"/>
                  <a:gd name="connsiteY18" fmla="*/ 1025519 h 1666642"/>
                  <a:gd name="connsiteX19" fmla="*/ 696748 w 1499210"/>
                  <a:gd name="connsiteY19" fmla="*/ 1416751 h 1666642"/>
                  <a:gd name="connsiteX20" fmla="*/ 228684 w 1499210"/>
                  <a:gd name="connsiteY20" fmla="*/ 1393310 h 1666642"/>
                  <a:gd name="connsiteX21" fmla="*/ 259938 w 1499210"/>
                  <a:gd name="connsiteY21" fmla="*/ 959848 h 1666642"/>
                  <a:gd name="connsiteX22" fmla="*/ 529317 w 1499210"/>
                  <a:gd name="connsiteY22" fmla="*/ 690470 h 1666642"/>
                  <a:gd name="connsiteX23" fmla="*/ 585127 w 1499210"/>
                  <a:gd name="connsiteY23" fmla="*/ 634659 h 1666642"/>
                  <a:gd name="connsiteX24" fmla="*/ 1004078 w 1499210"/>
                  <a:gd name="connsiteY24" fmla="*/ 215708 h 1666642"/>
                  <a:gd name="connsiteX25" fmla="*/ 1283317 w 1499210"/>
                  <a:gd name="connsiteY25" fmla="*/ 215708 h 1666642"/>
                  <a:gd name="connsiteX26" fmla="*/ 1283317 w 1499210"/>
                  <a:gd name="connsiteY26" fmla="*/ 494947 h 1666642"/>
                  <a:gd name="connsiteX27" fmla="*/ 934501 w 1499210"/>
                  <a:gd name="connsiteY27" fmla="*/ 843949 h 1666642"/>
                  <a:gd name="connsiteX28" fmla="*/ 864366 w 1499210"/>
                  <a:gd name="connsiteY28" fmla="*/ 914084 h 1666642"/>
                  <a:gd name="connsiteX29" fmla="*/ 529317 w 1499210"/>
                  <a:gd name="connsiteY29" fmla="*/ 1249133 h 1666642"/>
                  <a:gd name="connsiteX30" fmla="*/ 417509 w 1499210"/>
                  <a:gd name="connsiteY30" fmla="*/ 1249133 h 1666642"/>
                  <a:gd name="connsiteX31" fmla="*/ 417509 w 1499210"/>
                  <a:gd name="connsiteY31" fmla="*/ 1137326 h 1666642"/>
                  <a:gd name="connsiteX32" fmla="*/ 822880 w 1499210"/>
                  <a:gd name="connsiteY32" fmla="*/ 732141 h 166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99210" h="1666642">
                    <a:moveTo>
                      <a:pt x="822880" y="732141"/>
                    </a:moveTo>
                    <a:cubicBezTo>
                      <a:pt x="853762" y="701260"/>
                      <a:pt x="853762" y="651216"/>
                      <a:pt x="822880" y="620334"/>
                    </a:cubicBezTo>
                    <a:cubicBezTo>
                      <a:pt x="791998" y="589452"/>
                      <a:pt x="741955" y="589452"/>
                      <a:pt x="711073" y="620334"/>
                    </a:cubicBezTo>
                    <a:lnTo>
                      <a:pt x="313330" y="1018264"/>
                    </a:lnTo>
                    <a:cubicBezTo>
                      <a:pt x="232218" y="1099375"/>
                      <a:pt x="211755" y="1228297"/>
                      <a:pt x="275565" y="1323733"/>
                    </a:cubicBezTo>
                    <a:cubicBezTo>
                      <a:pt x="361141" y="1451725"/>
                      <a:pt x="537874" y="1464004"/>
                      <a:pt x="641124" y="1360940"/>
                    </a:cubicBezTo>
                    <a:lnTo>
                      <a:pt x="976173" y="1025891"/>
                    </a:lnTo>
                    <a:lnTo>
                      <a:pt x="1046308" y="955756"/>
                    </a:lnTo>
                    <a:lnTo>
                      <a:pt x="1395124" y="606754"/>
                    </a:lnTo>
                    <a:cubicBezTo>
                      <a:pt x="1533906" y="467971"/>
                      <a:pt x="1533906" y="242869"/>
                      <a:pt x="1395124" y="104087"/>
                    </a:cubicBezTo>
                    <a:cubicBezTo>
                      <a:pt x="1256342" y="-34696"/>
                      <a:pt x="1031239" y="-34696"/>
                      <a:pt x="892457" y="104087"/>
                    </a:cubicBezTo>
                    <a:lnTo>
                      <a:pt x="473320" y="523038"/>
                    </a:lnTo>
                    <a:lnTo>
                      <a:pt x="417509" y="578848"/>
                    </a:lnTo>
                    <a:lnTo>
                      <a:pt x="138271" y="858087"/>
                    </a:lnTo>
                    <a:cubicBezTo>
                      <a:pt x="-46090" y="1042448"/>
                      <a:pt x="-46090" y="1344011"/>
                      <a:pt x="138271" y="1528372"/>
                    </a:cubicBezTo>
                    <a:cubicBezTo>
                      <a:pt x="322631" y="1712733"/>
                      <a:pt x="624194" y="1712733"/>
                      <a:pt x="808555" y="1528372"/>
                    </a:cubicBezTo>
                    <a:lnTo>
                      <a:pt x="1199601" y="1137326"/>
                    </a:lnTo>
                    <a:cubicBezTo>
                      <a:pt x="1230483" y="1106444"/>
                      <a:pt x="1230483" y="1056401"/>
                      <a:pt x="1199601" y="1025519"/>
                    </a:cubicBezTo>
                    <a:cubicBezTo>
                      <a:pt x="1168719" y="994637"/>
                      <a:pt x="1118676" y="994637"/>
                      <a:pt x="1087794" y="1025519"/>
                    </a:cubicBezTo>
                    <a:lnTo>
                      <a:pt x="696748" y="1416751"/>
                    </a:lnTo>
                    <a:cubicBezTo>
                      <a:pt x="566152" y="1547347"/>
                      <a:pt x="348862" y="1539534"/>
                      <a:pt x="228684" y="1393310"/>
                    </a:cubicBezTo>
                    <a:cubicBezTo>
                      <a:pt x="123946" y="1265876"/>
                      <a:pt x="143294" y="1076493"/>
                      <a:pt x="259938" y="959848"/>
                    </a:cubicBezTo>
                    <a:lnTo>
                      <a:pt x="529317" y="690470"/>
                    </a:lnTo>
                    <a:lnTo>
                      <a:pt x="585127" y="634659"/>
                    </a:lnTo>
                    <a:lnTo>
                      <a:pt x="1004078" y="215708"/>
                    </a:lnTo>
                    <a:cubicBezTo>
                      <a:pt x="1081097" y="138689"/>
                      <a:pt x="1206299" y="138689"/>
                      <a:pt x="1283317" y="215708"/>
                    </a:cubicBezTo>
                    <a:cubicBezTo>
                      <a:pt x="1360336" y="292726"/>
                      <a:pt x="1360336" y="417928"/>
                      <a:pt x="1283317" y="494947"/>
                    </a:cubicBezTo>
                    <a:lnTo>
                      <a:pt x="934501" y="843949"/>
                    </a:lnTo>
                    <a:lnTo>
                      <a:pt x="864366" y="914084"/>
                    </a:lnTo>
                    <a:lnTo>
                      <a:pt x="529317" y="1249133"/>
                    </a:lnTo>
                    <a:cubicBezTo>
                      <a:pt x="498993" y="1279457"/>
                      <a:pt x="447833" y="1279457"/>
                      <a:pt x="417509" y="1249133"/>
                    </a:cubicBezTo>
                    <a:cubicBezTo>
                      <a:pt x="387186" y="1218809"/>
                      <a:pt x="387186" y="1167650"/>
                      <a:pt x="417509" y="1137326"/>
                    </a:cubicBezTo>
                    <a:lnTo>
                      <a:pt x="822880" y="732141"/>
                    </a:lnTo>
                    <a:close/>
                  </a:path>
                </a:pathLst>
              </a:custGeom>
              <a:solidFill>
                <a:srgbClr val="4A71A8"/>
              </a:solidFill>
              <a:ln w="1860" cap="flat">
                <a:noFill/>
                <a:prstDash val="solid"/>
                <a:miter/>
              </a:ln>
              <a:effectLst>
                <a:outerShdw blurRad="25400" dist="25400" dir="5400000" algn="t" rotWithShape="0">
                  <a:prstClr val="black">
                    <a:alpha val="20000"/>
                  </a:prstClr>
                </a:out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6" name="文本框 5"/>
            <p:cNvSpPr txBox="1"/>
            <p:nvPr/>
          </p:nvSpPr>
          <p:spPr>
            <a:xfrm>
              <a:off x="14656" y="2286"/>
              <a:ext cx="3902" cy="822"/>
            </a:xfrm>
            <a:prstGeom prst="rect">
              <a:avLst/>
            </a:prstGeom>
            <a:noFill/>
          </p:spPr>
          <p:txBody>
            <a:bodyPr wrap="none" rtlCol="0" anchor="t">
              <a:spAutoFit/>
            </a:bodyPr>
            <a:p>
              <a:r>
                <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Analogy</a:t>
              </a:r>
              <a:r>
                <a:rPr lang="en-US" altLang="zh-CN" sz="2800" b="1" i="1">
                  <a:effectLst>
                    <a:outerShdw blurRad="50800" dist="38100" dir="2700000" algn="tl" rotWithShape="0">
                      <a:schemeClr val="bg2">
                        <a:alpha val="100000"/>
                      </a:schemeClr>
                    </a:outerShdw>
                  </a:effectLst>
                  <a:latin typeface="楷体" panose="02010609060101010101" charset="-122"/>
                  <a:ea typeface="楷体" panose="02010609060101010101" charset="-122"/>
                  <a:cs typeface="楷体" panose="02010609060101010101" charset="-122"/>
                  <a:sym typeface="+mn-ea"/>
                </a:rPr>
                <a:t>(类比)</a:t>
              </a:r>
              <a:endParaRPr lang="en-US" altLang="zh-CN" sz="2800" b="1" i="1">
                <a:effectLst>
                  <a:outerShdw blurRad="50800" dist="38100" dir="2700000" algn="tl" rotWithShape="0">
                    <a:schemeClr val="bg2">
                      <a:alpha val="100000"/>
                    </a:schemeClr>
                  </a:outerShdw>
                </a:effectLst>
                <a:latin typeface="楷体" panose="02010609060101010101" charset="-122"/>
                <a:ea typeface="楷体" panose="02010609060101010101" charset="-122"/>
                <a:cs typeface="楷体" panose="02010609060101010101" charset="-122"/>
                <a:sym typeface="+mn-ea"/>
              </a:endParaRPr>
            </a:p>
          </p:txBody>
        </p:sp>
      </p:grpSp>
      <p:sp>
        <p:nvSpPr>
          <p:cNvPr id="10" name="文本框 9"/>
          <p:cNvSpPr txBox="1"/>
          <p:nvPr/>
        </p:nvSpPr>
        <p:spPr>
          <a:xfrm>
            <a:off x="283210" y="1784985"/>
            <a:ext cx="11482705" cy="953135"/>
          </a:xfrm>
          <a:prstGeom prst="rect">
            <a:avLst/>
          </a:prstGeom>
          <a:noFill/>
        </p:spPr>
        <p:txBody>
          <a:bodyPr wrap="square" rtlCol="0" anchor="t">
            <a:spAutoFit/>
          </a:bodyPr>
          <a:p>
            <a:pPr>
              <a:buClrTx/>
              <a:buSzTx/>
              <a:buFontTx/>
            </a:pPr>
            <a:r>
              <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 2. Einstein, who was Jewish, found </a:t>
            </a:r>
            <a:r>
              <a:rPr lang="en-US" altLang="zh-CN" sz="28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the doors of academic institutions</a:t>
            </a:r>
            <a:r>
              <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 closed </a:t>
            </a:r>
            <a:endPar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a:p>
            <a:pPr>
              <a:buClrTx/>
              <a:buSzTx/>
              <a:buFontTx/>
            </a:pPr>
            <a:r>
              <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    to him.</a:t>
            </a:r>
            <a:endPar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grpSp>
        <p:nvGrpSpPr>
          <p:cNvPr id="29" name="组合 28"/>
          <p:cNvGrpSpPr/>
          <p:nvPr/>
        </p:nvGrpSpPr>
        <p:grpSpPr>
          <a:xfrm>
            <a:off x="9135110" y="2312035"/>
            <a:ext cx="2898140" cy="673735"/>
            <a:chOff x="14423" y="2166"/>
            <a:chExt cx="4564" cy="1061"/>
          </a:xfrm>
        </p:grpSpPr>
        <p:grpSp>
          <p:nvGrpSpPr>
            <p:cNvPr id="30" name="组合 29"/>
            <p:cNvGrpSpPr/>
            <p:nvPr/>
          </p:nvGrpSpPr>
          <p:grpSpPr>
            <a:xfrm rot="0">
              <a:off x="14423" y="2166"/>
              <a:ext cx="4183" cy="1061"/>
              <a:chOff x="3409632" y="1901209"/>
              <a:chExt cx="5372735" cy="3293670"/>
            </a:xfrm>
          </p:grpSpPr>
          <p:sp>
            <p:nvSpPr>
              <p:cNvPr id="31" name="矩形: 折角 6"/>
              <p:cNvSpPr/>
              <p:nvPr/>
            </p:nvSpPr>
            <p:spPr>
              <a:xfrm>
                <a:off x="3409632" y="1903714"/>
                <a:ext cx="5372735" cy="3291165"/>
              </a:xfrm>
              <a:prstGeom prst="foldedCorner">
                <a:avLst>
                  <a:gd name="adj" fmla="val 20608"/>
                </a:avLst>
              </a:prstGeom>
              <a:solidFill>
                <a:srgbClr val="E6E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2" name="矩形 31"/>
              <p:cNvSpPr/>
              <p:nvPr/>
            </p:nvSpPr>
            <p:spPr>
              <a:xfrm>
                <a:off x="3601262"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3" name="矩形 32"/>
              <p:cNvSpPr/>
              <p:nvPr/>
            </p:nvSpPr>
            <p:spPr>
              <a:xfrm>
                <a:off x="3888408"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4" name="矩形 33"/>
              <p:cNvSpPr/>
              <p:nvPr/>
            </p:nvSpPr>
            <p:spPr>
              <a:xfrm>
                <a:off x="4175554"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5" name="矩形 34"/>
              <p:cNvSpPr/>
              <p:nvPr/>
            </p:nvSpPr>
            <p:spPr>
              <a:xfrm>
                <a:off x="4462700"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6" name="矩形 35"/>
              <p:cNvSpPr/>
              <p:nvPr/>
            </p:nvSpPr>
            <p:spPr>
              <a:xfrm>
                <a:off x="4749846"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7" name="矩形 36"/>
              <p:cNvSpPr/>
              <p:nvPr/>
            </p:nvSpPr>
            <p:spPr>
              <a:xfrm>
                <a:off x="5036992"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8" name="矩形 37"/>
              <p:cNvSpPr/>
              <p:nvPr/>
            </p:nvSpPr>
            <p:spPr>
              <a:xfrm>
                <a:off x="5324138"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9" name="矩形 38"/>
              <p:cNvSpPr/>
              <p:nvPr/>
            </p:nvSpPr>
            <p:spPr>
              <a:xfrm>
                <a:off x="5611284"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0" name="矩形 39"/>
              <p:cNvSpPr/>
              <p:nvPr/>
            </p:nvSpPr>
            <p:spPr>
              <a:xfrm>
                <a:off x="5898430"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1" name="矩形 40"/>
              <p:cNvSpPr/>
              <p:nvPr/>
            </p:nvSpPr>
            <p:spPr>
              <a:xfrm>
                <a:off x="6185576"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2" name="矩形 41"/>
              <p:cNvSpPr/>
              <p:nvPr/>
            </p:nvSpPr>
            <p:spPr>
              <a:xfrm>
                <a:off x="6472722"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3" name="矩形 42"/>
              <p:cNvSpPr/>
              <p:nvPr/>
            </p:nvSpPr>
            <p:spPr>
              <a:xfrm>
                <a:off x="6759868"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4" name="矩形 43"/>
              <p:cNvSpPr/>
              <p:nvPr/>
            </p:nvSpPr>
            <p:spPr>
              <a:xfrm>
                <a:off x="7047014" y="2067312"/>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5" name="矩形 44"/>
              <p:cNvSpPr/>
              <p:nvPr/>
            </p:nvSpPr>
            <p:spPr>
              <a:xfrm>
                <a:off x="7334160" y="2067312"/>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6" name="矩形 45"/>
              <p:cNvSpPr/>
              <p:nvPr/>
            </p:nvSpPr>
            <p:spPr>
              <a:xfrm>
                <a:off x="7621306" y="2067312"/>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7" name="矩形 46"/>
              <p:cNvSpPr/>
              <p:nvPr/>
            </p:nvSpPr>
            <p:spPr>
              <a:xfrm>
                <a:off x="7908452" y="2067312"/>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8" name="矩形 47"/>
              <p:cNvSpPr/>
              <p:nvPr/>
            </p:nvSpPr>
            <p:spPr>
              <a:xfrm>
                <a:off x="8195598" y="2067312"/>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9" name="矩形 48"/>
              <p:cNvSpPr/>
              <p:nvPr/>
            </p:nvSpPr>
            <p:spPr>
              <a:xfrm>
                <a:off x="8482736" y="2067312"/>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0" name="图形 2"/>
              <p:cNvSpPr/>
              <p:nvPr/>
            </p:nvSpPr>
            <p:spPr>
              <a:xfrm rot="20966657">
                <a:off x="8061187" y="1901209"/>
                <a:ext cx="485169" cy="539353"/>
              </a:xfrm>
              <a:custGeom>
                <a:avLst/>
                <a:gdLst>
                  <a:gd name="connsiteX0" fmla="*/ 822880 w 1499210"/>
                  <a:gd name="connsiteY0" fmla="*/ 732141 h 1666642"/>
                  <a:gd name="connsiteX1" fmla="*/ 822880 w 1499210"/>
                  <a:gd name="connsiteY1" fmla="*/ 620334 h 1666642"/>
                  <a:gd name="connsiteX2" fmla="*/ 711073 w 1499210"/>
                  <a:gd name="connsiteY2" fmla="*/ 620334 h 1666642"/>
                  <a:gd name="connsiteX3" fmla="*/ 313330 w 1499210"/>
                  <a:gd name="connsiteY3" fmla="*/ 1018264 h 1666642"/>
                  <a:gd name="connsiteX4" fmla="*/ 275565 w 1499210"/>
                  <a:gd name="connsiteY4" fmla="*/ 1323733 h 1666642"/>
                  <a:gd name="connsiteX5" fmla="*/ 641124 w 1499210"/>
                  <a:gd name="connsiteY5" fmla="*/ 1360940 h 1666642"/>
                  <a:gd name="connsiteX6" fmla="*/ 976173 w 1499210"/>
                  <a:gd name="connsiteY6" fmla="*/ 1025891 h 1666642"/>
                  <a:gd name="connsiteX7" fmla="*/ 1046308 w 1499210"/>
                  <a:gd name="connsiteY7" fmla="*/ 955756 h 1666642"/>
                  <a:gd name="connsiteX8" fmla="*/ 1395124 w 1499210"/>
                  <a:gd name="connsiteY8" fmla="*/ 606754 h 1666642"/>
                  <a:gd name="connsiteX9" fmla="*/ 1395124 w 1499210"/>
                  <a:gd name="connsiteY9" fmla="*/ 104087 h 1666642"/>
                  <a:gd name="connsiteX10" fmla="*/ 892457 w 1499210"/>
                  <a:gd name="connsiteY10" fmla="*/ 104087 h 1666642"/>
                  <a:gd name="connsiteX11" fmla="*/ 473320 w 1499210"/>
                  <a:gd name="connsiteY11" fmla="*/ 523038 h 1666642"/>
                  <a:gd name="connsiteX12" fmla="*/ 417509 w 1499210"/>
                  <a:gd name="connsiteY12" fmla="*/ 578848 h 1666642"/>
                  <a:gd name="connsiteX13" fmla="*/ 138271 w 1499210"/>
                  <a:gd name="connsiteY13" fmla="*/ 858087 h 1666642"/>
                  <a:gd name="connsiteX14" fmla="*/ 138271 w 1499210"/>
                  <a:gd name="connsiteY14" fmla="*/ 1528372 h 1666642"/>
                  <a:gd name="connsiteX15" fmla="*/ 808555 w 1499210"/>
                  <a:gd name="connsiteY15" fmla="*/ 1528372 h 1666642"/>
                  <a:gd name="connsiteX16" fmla="*/ 1199601 w 1499210"/>
                  <a:gd name="connsiteY16" fmla="*/ 1137326 h 1666642"/>
                  <a:gd name="connsiteX17" fmla="*/ 1199601 w 1499210"/>
                  <a:gd name="connsiteY17" fmla="*/ 1025519 h 1666642"/>
                  <a:gd name="connsiteX18" fmla="*/ 1087794 w 1499210"/>
                  <a:gd name="connsiteY18" fmla="*/ 1025519 h 1666642"/>
                  <a:gd name="connsiteX19" fmla="*/ 696748 w 1499210"/>
                  <a:gd name="connsiteY19" fmla="*/ 1416751 h 1666642"/>
                  <a:gd name="connsiteX20" fmla="*/ 228684 w 1499210"/>
                  <a:gd name="connsiteY20" fmla="*/ 1393310 h 1666642"/>
                  <a:gd name="connsiteX21" fmla="*/ 259938 w 1499210"/>
                  <a:gd name="connsiteY21" fmla="*/ 959848 h 1666642"/>
                  <a:gd name="connsiteX22" fmla="*/ 529317 w 1499210"/>
                  <a:gd name="connsiteY22" fmla="*/ 690470 h 1666642"/>
                  <a:gd name="connsiteX23" fmla="*/ 585127 w 1499210"/>
                  <a:gd name="connsiteY23" fmla="*/ 634659 h 1666642"/>
                  <a:gd name="connsiteX24" fmla="*/ 1004078 w 1499210"/>
                  <a:gd name="connsiteY24" fmla="*/ 215708 h 1666642"/>
                  <a:gd name="connsiteX25" fmla="*/ 1283317 w 1499210"/>
                  <a:gd name="connsiteY25" fmla="*/ 215708 h 1666642"/>
                  <a:gd name="connsiteX26" fmla="*/ 1283317 w 1499210"/>
                  <a:gd name="connsiteY26" fmla="*/ 494947 h 1666642"/>
                  <a:gd name="connsiteX27" fmla="*/ 934501 w 1499210"/>
                  <a:gd name="connsiteY27" fmla="*/ 843949 h 1666642"/>
                  <a:gd name="connsiteX28" fmla="*/ 864366 w 1499210"/>
                  <a:gd name="connsiteY28" fmla="*/ 914084 h 1666642"/>
                  <a:gd name="connsiteX29" fmla="*/ 529317 w 1499210"/>
                  <a:gd name="connsiteY29" fmla="*/ 1249133 h 1666642"/>
                  <a:gd name="connsiteX30" fmla="*/ 417509 w 1499210"/>
                  <a:gd name="connsiteY30" fmla="*/ 1249133 h 1666642"/>
                  <a:gd name="connsiteX31" fmla="*/ 417509 w 1499210"/>
                  <a:gd name="connsiteY31" fmla="*/ 1137326 h 1666642"/>
                  <a:gd name="connsiteX32" fmla="*/ 822880 w 1499210"/>
                  <a:gd name="connsiteY32" fmla="*/ 732141 h 166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99210" h="1666642">
                    <a:moveTo>
                      <a:pt x="822880" y="732141"/>
                    </a:moveTo>
                    <a:cubicBezTo>
                      <a:pt x="853762" y="701260"/>
                      <a:pt x="853762" y="651216"/>
                      <a:pt x="822880" y="620334"/>
                    </a:cubicBezTo>
                    <a:cubicBezTo>
                      <a:pt x="791998" y="589452"/>
                      <a:pt x="741955" y="589452"/>
                      <a:pt x="711073" y="620334"/>
                    </a:cubicBezTo>
                    <a:lnTo>
                      <a:pt x="313330" y="1018264"/>
                    </a:lnTo>
                    <a:cubicBezTo>
                      <a:pt x="232218" y="1099375"/>
                      <a:pt x="211755" y="1228297"/>
                      <a:pt x="275565" y="1323733"/>
                    </a:cubicBezTo>
                    <a:cubicBezTo>
                      <a:pt x="361141" y="1451725"/>
                      <a:pt x="537874" y="1464004"/>
                      <a:pt x="641124" y="1360940"/>
                    </a:cubicBezTo>
                    <a:lnTo>
                      <a:pt x="976173" y="1025891"/>
                    </a:lnTo>
                    <a:lnTo>
                      <a:pt x="1046308" y="955756"/>
                    </a:lnTo>
                    <a:lnTo>
                      <a:pt x="1395124" y="606754"/>
                    </a:lnTo>
                    <a:cubicBezTo>
                      <a:pt x="1533906" y="467971"/>
                      <a:pt x="1533906" y="242869"/>
                      <a:pt x="1395124" y="104087"/>
                    </a:cubicBezTo>
                    <a:cubicBezTo>
                      <a:pt x="1256342" y="-34696"/>
                      <a:pt x="1031239" y="-34696"/>
                      <a:pt x="892457" y="104087"/>
                    </a:cubicBezTo>
                    <a:lnTo>
                      <a:pt x="473320" y="523038"/>
                    </a:lnTo>
                    <a:lnTo>
                      <a:pt x="417509" y="578848"/>
                    </a:lnTo>
                    <a:lnTo>
                      <a:pt x="138271" y="858087"/>
                    </a:lnTo>
                    <a:cubicBezTo>
                      <a:pt x="-46090" y="1042448"/>
                      <a:pt x="-46090" y="1344011"/>
                      <a:pt x="138271" y="1528372"/>
                    </a:cubicBezTo>
                    <a:cubicBezTo>
                      <a:pt x="322631" y="1712733"/>
                      <a:pt x="624194" y="1712733"/>
                      <a:pt x="808555" y="1528372"/>
                    </a:cubicBezTo>
                    <a:lnTo>
                      <a:pt x="1199601" y="1137326"/>
                    </a:lnTo>
                    <a:cubicBezTo>
                      <a:pt x="1230483" y="1106444"/>
                      <a:pt x="1230483" y="1056401"/>
                      <a:pt x="1199601" y="1025519"/>
                    </a:cubicBezTo>
                    <a:cubicBezTo>
                      <a:pt x="1168719" y="994637"/>
                      <a:pt x="1118676" y="994637"/>
                      <a:pt x="1087794" y="1025519"/>
                    </a:cubicBezTo>
                    <a:lnTo>
                      <a:pt x="696748" y="1416751"/>
                    </a:lnTo>
                    <a:cubicBezTo>
                      <a:pt x="566152" y="1547347"/>
                      <a:pt x="348862" y="1539534"/>
                      <a:pt x="228684" y="1393310"/>
                    </a:cubicBezTo>
                    <a:cubicBezTo>
                      <a:pt x="123946" y="1265876"/>
                      <a:pt x="143294" y="1076493"/>
                      <a:pt x="259938" y="959848"/>
                    </a:cubicBezTo>
                    <a:lnTo>
                      <a:pt x="529317" y="690470"/>
                    </a:lnTo>
                    <a:lnTo>
                      <a:pt x="585127" y="634659"/>
                    </a:lnTo>
                    <a:lnTo>
                      <a:pt x="1004078" y="215708"/>
                    </a:lnTo>
                    <a:cubicBezTo>
                      <a:pt x="1081097" y="138689"/>
                      <a:pt x="1206299" y="138689"/>
                      <a:pt x="1283317" y="215708"/>
                    </a:cubicBezTo>
                    <a:cubicBezTo>
                      <a:pt x="1360336" y="292726"/>
                      <a:pt x="1360336" y="417928"/>
                      <a:pt x="1283317" y="494947"/>
                    </a:cubicBezTo>
                    <a:lnTo>
                      <a:pt x="934501" y="843949"/>
                    </a:lnTo>
                    <a:lnTo>
                      <a:pt x="864366" y="914084"/>
                    </a:lnTo>
                    <a:lnTo>
                      <a:pt x="529317" y="1249133"/>
                    </a:lnTo>
                    <a:cubicBezTo>
                      <a:pt x="498993" y="1279457"/>
                      <a:pt x="447833" y="1279457"/>
                      <a:pt x="417509" y="1249133"/>
                    </a:cubicBezTo>
                    <a:cubicBezTo>
                      <a:pt x="387186" y="1218809"/>
                      <a:pt x="387186" y="1167650"/>
                      <a:pt x="417509" y="1137326"/>
                    </a:cubicBezTo>
                    <a:lnTo>
                      <a:pt x="822880" y="732141"/>
                    </a:lnTo>
                    <a:close/>
                  </a:path>
                </a:pathLst>
              </a:custGeom>
              <a:solidFill>
                <a:srgbClr val="4A71A8"/>
              </a:solidFill>
              <a:ln w="1860" cap="flat">
                <a:noFill/>
                <a:prstDash val="solid"/>
                <a:miter/>
              </a:ln>
              <a:effectLst>
                <a:outerShdw blurRad="25400" dist="25400" dir="5400000" algn="t" rotWithShape="0">
                  <a:prstClr val="black">
                    <a:alpha val="20000"/>
                  </a:prstClr>
                </a:out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51" name="文本框 50"/>
            <p:cNvSpPr txBox="1"/>
            <p:nvPr/>
          </p:nvSpPr>
          <p:spPr>
            <a:xfrm>
              <a:off x="14656" y="2286"/>
              <a:ext cx="4331" cy="822"/>
            </a:xfrm>
            <a:prstGeom prst="rect">
              <a:avLst/>
            </a:prstGeom>
            <a:noFill/>
          </p:spPr>
          <p:txBody>
            <a:bodyPr wrap="none" rtlCol="0" anchor="t">
              <a:spAutoFit/>
            </a:bodyPr>
            <a:p>
              <a:pPr algn="l"/>
              <a:r>
                <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Mataphor</a:t>
              </a:r>
              <a:r>
                <a:rPr lang="en-US" altLang="zh-CN" sz="2800" b="1" i="1">
                  <a:effectLst>
                    <a:outerShdw blurRad="50800" dist="38100" dir="2700000" algn="tl" rotWithShape="0">
                      <a:schemeClr val="bg2">
                        <a:alpha val="100000"/>
                      </a:schemeClr>
                    </a:outerShdw>
                  </a:effectLst>
                  <a:latin typeface="楷体" panose="02010609060101010101" charset="-122"/>
                  <a:ea typeface="楷体" panose="02010609060101010101" charset="-122"/>
                  <a:cs typeface="楷体" panose="02010609060101010101" charset="-122"/>
                  <a:sym typeface="+mn-ea"/>
                </a:rPr>
                <a:t>(隐喻)</a:t>
              </a:r>
              <a:endParaRPr lang="en-US" altLang="zh-CN" sz="2800" b="1" i="1">
                <a:effectLst>
                  <a:outerShdw blurRad="50800" dist="38100" dir="2700000" algn="tl" rotWithShape="0">
                    <a:schemeClr val="bg2">
                      <a:alpha val="100000"/>
                    </a:schemeClr>
                  </a:outerShdw>
                </a:effectLst>
                <a:latin typeface="楷体" panose="02010609060101010101" charset="-122"/>
                <a:ea typeface="楷体" panose="02010609060101010101" charset="-122"/>
                <a:cs typeface="楷体" panose="02010609060101010101" charset="-122"/>
                <a:sym typeface="+mn-ea"/>
              </a:endParaRPr>
            </a:p>
          </p:txBody>
        </p:sp>
      </p:grpSp>
      <p:sp>
        <p:nvSpPr>
          <p:cNvPr id="52" name="文本框 51"/>
          <p:cNvSpPr txBox="1"/>
          <p:nvPr/>
        </p:nvSpPr>
        <p:spPr>
          <a:xfrm>
            <a:off x="332740" y="2985770"/>
            <a:ext cx="11701145" cy="953135"/>
          </a:xfrm>
          <a:prstGeom prst="rect">
            <a:avLst/>
          </a:prstGeom>
          <a:noFill/>
        </p:spPr>
        <p:txBody>
          <a:bodyPr wrap="square" rtlCol="0" anchor="t">
            <a:spAutoFit/>
          </a:bodyPr>
          <a:p>
            <a:pPr>
              <a:buClrTx/>
              <a:buSzTx/>
              <a:buFontTx/>
            </a:pPr>
            <a:r>
              <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3. He had a thick moustache and long white hair, which sometimes </a:t>
            </a:r>
            <a:r>
              <a:rPr lang="en-US" altLang="zh-CN" sz="28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stood on </a:t>
            </a:r>
            <a:endParaRPr lang="en-US" altLang="zh-CN" sz="28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a:p>
            <a:pPr>
              <a:buClrTx/>
              <a:buSzTx/>
              <a:buFontTx/>
            </a:pPr>
            <a:r>
              <a:rPr lang="en-US" altLang="zh-CN" sz="28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    end </a:t>
            </a:r>
            <a:r>
              <a:rPr lang="en-US" altLang="zh-CN" sz="2800" b="1" i="1">
                <a:gradFill>
                  <a:gsLst>
                    <a:gs pos="0">
                      <a:srgbClr val="007BD3"/>
                    </a:gs>
                    <a:gs pos="100000">
                      <a:srgbClr val="034373"/>
                    </a:gs>
                  </a:gsLst>
                  <a:lin scaled="0"/>
                </a:gra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as though he had just received an electric shock</a:t>
            </a:r>
            <a:r>
              <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 </a:t>
            </a:r>
            <a:endPar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grpSp>
        <p:nvGrpSpPr>
          <p:cNvPr id="53" name="组合 52"/>
          <p:cNvGrpSpPr/>
          <p:nvPr/>
        </p:nvGrpSpPr>
        <p:grpSpPr>
          <a:xfrm>
            <a:off x="9115425" y="3582035"/>
            <a:ext cx="2656205" cy="673735"/>
            <a:chOff x="14423" y="2166"/>
            <a:chExt cx="4183" cy="1061"/>
          </a:xfrm>
        </p:grpSpPr>
        <p:grpSp>
          <p:nvGrpSpPr>
            <p:cNvPr id="54" name="组合 53"/>
            <p:cNvGrpSpPr/>
            <p:nvPr/>
          </p:nvGrpSpPr>
          <p:grpSpPr>
            <a:xfrm rot="0">
              <a:off x="14423" y="2166"/>
              <a:ext cx="4183" cy="1061"/>
              <a:chOff x="3409632" y="1901209"/>
              <a:chExt cx="5372735" cy="3293670"/>
            </a:xfrm>
          </p:grpSpPr>
          <p:sp>
            <p:nvSpPr>
              <p:cNvPr id="55" name="矩形: 折角 6"/>
              <p:cNvSpPr/>
              <p:nvPr/>
            </p:nvSpPr>
            <p:spPr>
              <a:xfrm>
                <a:off x="3409632" y="1903714"/>
                <a:ext cx="5372735" cy="3291165"/>
              </a:xfrm>
              <a:prstGeom prst="foldedCorner">
                <a:avLst>
                  <a:gd name="adj" fmla="val 20608"/>
                </a:avLst>
              </a:prstGeom>
              <a:solidFill>
                <a:srgbClr val="E6E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6" name="矩形 55"/>
              <p:cNvSpPr/>
              <p:nvPr/>
            </p:nvSpPr>
            <p:spPr>
              <a:xfrm>
                <a:off x="3601262"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7" name="矩形 56"/>
              <p:cNvSpPr/>
              <p:nvPr/>
            </p:nvSpPr>
            <p:spPr>
              <a:xfrm>
                <a:off x="3888408"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8" name="矩形 57"/>
              <p:cNvSpPr/>
              <p:nvPr/>
            </p:nvSpPr>
            <p:spPr>
              <a:xfrm>
                <a:off x="4175554"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9" name="矩形 58"/>
              <p:cNvSpPr/>
              <p:nvPr/>
            </p:nvSpPr>
            <p:spPr>
              <a:xfrm>
                <a:off x="4462700"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0" name="矩形 59"/>
              <p:cNvSpPr/>
              <p:nvPr/>
            </p:nvSpPr>
            <p:spPr>
              <a:xfrm>
                <a:off x="4749846"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1" name="矩形 60"/>
              <p:cNvSpPr/>
              <p:nvPr/>
            </p:nvSpPr>
            <p:spPr>
              <a:xfrm>
                <a:off x="5036992"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2" name="矩形 61"/>
              <p:cNvSpPr/>
              <p:nvPr/>
            </p:nvSpPr>
            <p:spPr>
              <a:xfrm>
                <a:off x="5324138"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3" name="矩形 62"/>
              <p:cNvSpPr/>
              <p:nvPr/>
            </p:nvSpPr>
            <p:spPr>
              <a:xfrm>
                <a:off x="5611284"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4" name="矩形 63"/>
              <p:cNvSpPr/>
              <p:nvPr/>
            </p:nvSpPr>
            <p:spPr>
              <a:xfrm>
                <a:off x="5898430"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5" name="矩形 64"/>
              <p:cNvSpPr/>
              <p:nvPr/>
            </p:nvSpPr>
            <p:spPr>
              <a:xfrm>
                <a:off x="6185576"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6" name="矩形 65"/>
              <p:cNvSpPr/>
              <p:nvPr/>
            </p:nvSpPr>
            <p:spPr>
              <a:xfrm>
                <a:off x="6472722"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7" name="矩形 66"/>
              <p:cNvSpPr/>
              <p:nvPr/>
            </p:nvSpPr>
            <p:spPr>
              <a:xfrm>
                <a:off x="6759868"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8" name="矩形 67"/>
              <p:cNvSpPr/>
              <p:nvPr/>
            </p:nvSpPr>
            <p:spPr>
              <a:xfrm>
                <a:off x="7047014" y="2067312"/>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9" name="矩形 68"/>
              <p:cNvSpPr/>
              <p:nvPr/>
            </p:nvSpPr>
            <p:spPr>
              <a:xfrm>
                <a:off x="7334160" y="2067312"/>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0" name="矩形 69"/>
              <p:cNvSpPr/>
              <p:nvPr/>
            </p:nvSpPr>
            <p:spPr>
              <a:xfrm>
                <a:off x="7621306" y="2067312"/>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1" name="矩形 70"/>
              <p:cNvSpPr/>
              <p:nvPr/>
            </p:nvSpPr>
            <p:spPr>
              <a:xfrm>
                <a:off x="7908452" y="2067312"/>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2" name="矩形 71"/>
              <p:cNvSpPr/>
              <p:nvPr/>
            </p:nvSpPr>
            <p:spPr>
              <a:xfrm>
                <a:off x="8195598" y="2067312"/>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3" name="矩形 72"/>
              <p:cNvSpPr/>
              <p:nvPr/>
            </p:nvSpPr>
            <p:spPr>
              <a:xfrm>
                <a:off x="8482736" y="2067312"/>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4" name="图形 2"/>
              <p:cNvSpPr/>
              <p:nvPr/>
            </p:nvSpPr>
            <p:spPr>
              <a:xfrm rot="20966657">
                <a:off x="8061187" y="1901209"/>
                <a:ext cx="485169" cy="539353"/>
              </a:xfrm>
              <a:custGeom>
                <a:avLst/>
                <a:gdLst>
                  <a:gd name="connsiteX0" fmla="*/ 822880 w 1499210"/>
                  <a:gd name="connsiteY0" fmla="*/ 732141 h 1666642"/>
                  <a:gd name="connsiteX1" fmla="*/ 822880 w 1499210"/>
                  <a:gd name="connsiteY1" fmla="*/ 620334 h 1666642"/>
                  <a:gd name="connsiteX2" fmla="*/ 711073 w 1499210"/>
                  <a:gd name="connsiteY2" fmla="*/ 620334 h 1666642"/>
                  <a:gd name="connsiteX3" fmla="*/ 313330 w 1499210"/>
                  <a:gd name="connsiteY3" fmla="*/ 1018264 h 1666642"/>
                  <a:gd name="connsiteX4" fmla="*/ 275565 w 1499210"/>
                  <a:gd name="connsiteY4" fmla="*/ 1323733 h 1666642"/>
                  <a:gd name="connsiteX5" fmla="*/ 641124 w 1499210"/>
                  <a:gd name="connsiteY5" fmla="*/ 1360940 h 1666642"/>
                  <a:gd name="connsiteX6" fmla="*/ 976173 w 1499210"/>
                  <a:gd name="connsiteY6" fmla="*/ 1025891 h 1666642"/>
                  <a:gd name="connsiteX7" fmla="*/ 1046308 w 1499210"/>
                  <a:gd name="connsiteY7" fmla="*/ 955756 h 1666642"/>
                  <a:gd name="connsiteX8" fmla="*/ 1395124 w 1499210"/>
                  <a:gd name="connsiteY8" fmla="*/ 606754 h 1666642"/>
                  <a:gd name="connsiteX9" fmla="*/ 1395124 w 1499210"/>
                  <a:gd name="connsiteY9" fmla="*/ 104087 h 1666642"/>
                  <a:gd name="connsiteX10" fmla="*/ 892457 w 1499210"/>
                  <a:gd name="connsiteY10" fmla="*/ 104087 h 1666642"/>
                  <a:gd name="connsiteX11" fmla="*/ 473320 w 1499210"/>
                  <a:gd name="connsiteY11" fmla="*/ 523038 h 1666642"/>
                  <a:gd name="connsiteX12" fmla="*/ 417509 w 1499210"/>
                  <a:gd name="connsiteY12" fmla="*/ 578848 h 1666642"/>
                  <a:gd name="connsiteX13" fmla="*/ 138271 w 1499210"/>
                  <a:gd name="connsiteY13" fmla="*/ 858087 h 1666642"/>
                  <a:gd name="connsiteX14" fmla="*/ 138271 w 1499210"/>
                  <a:gd name="connsiteY14" fmla="*/ 1528372 h 1666642"/>
                  <a:gd name="connsiteX15" fmla="*/ 808555 w 1499210"/>
                  <a:gd name="connsiteY15" fmla="*/ 1528372 h 1666642"/>
                  <a:gd name="connsiteX16" fmla="*/ 1199601 w 1499210"/>
                  <a:gd name="connsiteY16" fmla="*/ 1137326 h 1666642"/>
                  <a:gd name="connsiteX17" fmla="*/ 1199601 w 1499210"/>
                  <a:gd name="connsiteY17" fmla="*/ 1025519 h 1666642"/>
                  <a:gd name="connsiteX18" fmla="*/ 1087794 w 1499210"/>
                  <a:gd name="connsiteY18" fmla="*/ 1025519 h 1666642"/>
                  <a:gd name="connsiteX19" fmla="*/ 696748 w 1499210"/>
                  <a:gd name="connsiteY19" fmla="*/ 1416751 h 1666642"/>
                  <a:gd name="connsiteX20" fmla="*/ 228684 w 1499210"/>
                  <a:gd name="connsiteY20" fmla="*/ 1393310 h 1666642"/>
                  <a:gd name="connsiteX21" fmla="*/ 259938 w 1499210"/>
                  <a:gd name="connsiteY21" fmla="*/ 959848 h 1666642"/>
                  <a:gd name="connsiteX22" fmla="*/ 529317 w 1499210"/>
                  <a:gd name="connsiteY22" fmla="*/ 690470 h 1666642"/>
                  <a:gd name="connsiteX23" fmla="*/ 585127 w 1499210"/>
                  <a:gd name="connsiteY23" fmla="*/ 634659 h 1666642"/>
                  <a:gd name="connsiteX24" fmla="*/ 1004078 w 1499210"/>
                  <a:gd name="connsiteY24" fmla="*/ 215708 h 1666642"/>
                  <a:gd name="connsiteX25" fmla="*/ 1283317 w 1499210"/>
                  <a:gd name="connsiteY25" fmla="*/ 215708 h 1666642"/>
                  <a:gd name="connsiteX26" fmla="*/ 1283317 w 1499210"/>
                  <a:gd name="connsiteY26" fmla="*/ 494947 h 1666642"/>
                  <a:gd name="connsiteX27" fmla="*/ 934501 w 1499210"/>
                  <a:gd name="connsiteY27" fmla="*/ 843949 h 1666642"/>
                  <a:gd name="connsiteX28" fmla="*/ 864366 w 1499210"/>
                  <a:gd name="connsiteY28" fmla="*/ 914084 h 1666642"/>
                  <a:gd name="connsiteX29" fmla="*/ 529317 w 1499210"/>
                  <a:gd name="connsiteY29" fmla="*/ 1249133 h 1666642"/>
                  <a:gd name="connsiteX30" fmla="*/ 417509 w 1499210"/>
                  <a:gd name="connsiteY30" fmla="*/ 1249133 h 1666642"/>
                  <a:gd name="connsiteX31" fmla="*/ 417509 w 1499210"/>
                  <a:gd name="connsiteY31" fmla="*/ 1137326 h 1666642"/>
                  <a:gd name="connsiteX32" fmla="*/ 822880 w 1499210"/>
                  <a:gd name="connsiteY32" fmla="*/ 732141 h 166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99210" h="1666642">
                    <a:moveTo>
                      <a:pt x="822880" y="732141"/>
                    </a:moveTo>
                    <a:cubicBezTo>
                      <a:pt x="853762" y="701260"/>
                      <a:pt x="853762" y="651216"/>
                      <a:pt x="822880" y="620334"/>
                    </a:cubicBezTo>
                    <a:cubicBezTo>
                      <a:pt x="791998" y="589452"/>
                      <a:pt x="741955" y="589452"/>
                      <a:pt x="711073" y="620334"/>
                    </a:cubicBezTo>
                    <a:lnTo>
                      <a:pt x="313330" y="1018264"/>
                    </a:lnTo>
                    <a:cubicBezTo>
                      <a:pt x="232218" y="1099375"/>
                      <a:pt x="211755" y="1228297"/>
                      <a:pt x="275565" y="1323733"/>
                    </a:cubicBezTo>
                    <a:cubicBezTo>
                      <a:pt x="361141" y="1451725"/>
                      <a:pt x="537874" y="1464004"/>
                      <a:pt x="641124" y="1360940"/>
                    </a:cubicBezTo>
                    <a:lnTo>
                      <a:pt x="976173" y="1025891"/>
                    </a:lnTo>
                    <a:lnTo>
                      <a:pt x="1046308" y="955756"/>
                    </a:lnTo>
                    <a:lnTo>
                      <a:pt x="1395124" y="606754"/>
                    </a:lnTo>
                    <a:cubicBezTo>
                      <a:pt x="1533906" y="467971"/>
                      <a:pt x="1533906" y="242869"/>
                      <a:pt x="1395124" y="104087"/>
                    </a:cubicBezTo>
                    <a:cubicBezTo>
                      <a:pt x="1256342" y="-34696"/>
                      <a:pt x="1031239" y="-34696"/>
                      <a:pt x="892457" y="104087"/>
                    </a:cubicBezTo>
                    <a:lnTo>
                      <a:pt x="473320" y="523038"/>
                    </a:lnTo>
                    <a:lnTo>
                      <a:pt x="417509" y="578848"/>
                    </a:lnTo>
                    <a:lnTo>
                      <a:pt x="138271" y="858087"/>
                    </a:lnTo>
                    <a:cubicBezTo>
                      <a:pt x="-46090" y="1042448"/>
                      <a:pt x="-46090" y="1344011"/>
                      <a:pt x="138271" y="1528372"/>
                    </a:cubicBezTo>
                    <a:cubicBezTo>
                      <a:pt x="322631" y="1712733"/>
                      <a:pt x="624194" y="1712733"/>
                      <a:pt x="808555" y="1528372"/>
                    </a:cubicBezTo>
                    <a:lnTo>
                      <a:pt x="1199601" y="1137326"/>
                    </a:lnTo>
                    <a:cubicBezTo>
                      <a:pt x="1230483" y="1106444"/>
                      <a:pt x="1230483" y="1056401"/>
                      <a:pt x="1199601" y="1025519"/>
                    </a:cubicBezTo>
                    <a:cubicBezTo>
                      <a:pt x="1168719" y="994637"/>
                      <a:pt x="1118676" y="994637"/>
                      <a:pt x="1087794" y="1025519"/>
                    </a:cubicBezTo>
                    <a:lnTo>
                      <a:pt x="696748" y="1416751"/>
                    </a:lnTo>
                    <a:cubicBezTo>
                      <a:pt x="566152" y="1547347"/>
                      <a:pt x="348862" y="1539534"/>
                      <a:pt x="228684" y="1393310"/>
                    </a:cubicBezTo>
                    <a:cubicBezTo>
                      <a:pt x="123946" y="1265876"/>
                      <a:pt x="143294" y="1076493"/>
                      <a:pt x="259938" y="959848"/>
                    </a:cubicBezTo>
                    <a:lnTo>
                      <a:pt x="529317" y="690470"/>
                    </a:lnTo>
                    <a:lnTo>
                      <a:pt x="585127" y="634659"/>
                    </a:lnTo>
                    <a:lnTo>
                      <a:pt x="1004078" y="215708"/>
                    </a:lnTo>
                    <a:cubicBezTo>
                      <a:pt x="1081097" y="138689"/>
                      <a:pt x="1206299" y="138689"/>
                      <a:pt x="1283317" y="215708"/>
                    </a:cubicBezTo>
                    <a:cubicBezTo>
                      <a:pt x="1360336" y="292726"/>
                      <a:pt x="1360336" y="417928"/>
                      <a:pt x="1283317" y="494947"/>
                    </a:cubicBezTo>
                    <a:lnTo>
                      <a:pt x="934501" y="843949"/>
                    </a:lnTo>
                    <a:lnTo>
                      <a:pt x="864366" y="914084"/>
                    </a:lnTo>
                    <a:lnTo>
                      <a:pt x="529317" y="1249133"/>
                    </a:lnTo>
                    <a:cubicBezTo>
                      <a:pt x="498993" y="1279457"/>
                      <a:pt x="447833" y="1279457"/>
                      <a:pt x="417509" y="1249133"/>
                    </a:cubicBezTo>
                    <a:cubicBezTo>
                      <a:pt x="387186" y="1218809"/>
                      <a:pt x="387186" y="1167650"/>
                      <a:pt x="417509" y="1137326"/>
                    </a:cubicBezTo>
                    <a:lnTo>
                      <a:pt x="822880" y="732141"/>
                    </a:lnTo>
                    <a:close/>
                  </a:path>
                </a:pathLst>
              </a:custGeom>
              <a:solidFill>
                <a:srgbClr val="4A71A8"/>
              </a:solidFill>
              <a:ln w="1860" cap="flat">
                <a:noFill/>
                <a:prstDash val="solid"/>
                <a:miter/>
              </a:ln>
              <a:effectLst>
                <a:outerShdw blurRad="25400" dist="25400" dir="5400000" algn="t" rotWithShape="0">
                  <a:prstClr val="black">
                    <a:alpha val="20000"/>
                  </a:prstClr>
                </a:out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75" name="文本框 74"/>
            <p:cNvSpPr txBox="1"/>
            <p:nvPr/>
          </p:nvSpPr>
          <p:spPr>
            <a:xfrm>
              <a:off x="14656" y="2286"/>
              <a:ext cx="3380" cy="822"/>
            </a:xfrm>
            <a:prstGeom prst="rect">
              <a:avLst/>
            </a:prstGeom>
            <a:noFill/>
          </p:spPr>
          <p:txBody>
            <a:bodyPr wrap="none" rtlCol="0" anchor="t">
              <a:spAutoFit/>
            </a:bodyPr>
            <a:p>
              <a:pPr algn="l"/>
              <a:r>
                <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Simile</a:t>
              </a:r>
              <a:r>
                <a:rPr lang="en-US" altLang="zh-CN" sz="2800" b="1" i="1">
                  <a:effectLst>
                    <a:outerShdw blurRad="50800" dist="38100" dir="2700000" algn="tl" rotWithShape="0">
                      <a:schemeClr val="bg2">
                        <a:alpha val="100000"/>
                      </a:schemeClr>
                    </a:outerShdw>
                  </a:effectLst>
                  <a:latin typeface="楷体" panose="02010609060101010101" charset="-122"/>
                  <a:ea typeface="楷体" panose="02010609060101010101" charset="-122"/>
                  <a:cs typeface="楷体" panose="02010609060101010101" charset="-122"/>
                  <a:sym typeface="+mn-ea"/>
                </a:rPr>
                <a:t>(明喻)</a:t>
              </a:r>
              <a:endParaRPr lang="en-US" altLang="zh-CN" sz="2800" b="1" i="1">
                <a:effectLst>
                  <a:outerShdw blurRad="50800" dist="38100" dir="2700000" algn="tl" rotWithShape="0">
                    <a:schemeClr val="bg2">
                      <a:alpha val="100000"/>
                    </a:schemeClr>
                  </a:outerShdw>
                </a:effectLst>
                <a:latin typeface="楷体" panose="02010609060101010101" charset="-122"/>
                <a:ea typeface="楷体" panose="02010609060101010101" charset="-122"/>
                <a:cs typeface="楷体" panose="02010609060101010101" charset="-122"/>
                <a:sym typeface="+mn-ea"/>
              </a:endParaRPr>
            </a:p>
          </p:txBody>
        </p:sp>
      </p:grpSp>
      <p:grpSp>
        <p:nvGrpSpPr>
          <p:cNvPr id="76" name="组合 75"/>
          <p:cNvGrpSpPr/>
          <p:nvPr/>
        </p:nvGrpSpPr>
        <p:grpSpPr>
          <a:xfrm>
            <a:off x="9158605" y="4334510"/>
            <a:ext cx="2656205" cy="1029335"/>
            <a:chOff x="14423" y="2166"/>
            <a:chExt cx="4183" cy="1621"/>
          </a:xfrm>
        </p:grpSpPr>
        <p:grpSp>
          <p:nvGrpSpPr>
            <p:cNvPr id="77" name="组合 76"/>
            <p:cNvGrpSpPr/>
            <p:nvPr/>
          </p:nvGrpSpPr>
          <p:grpSpPr>
            <a:xfrm rot="0">
              <a:off x="14423" y="2166"/>
              <a:ext cx="4183" cy="1621"/>
              <a:chOff x="3409632" y="1901209"/>
              <a:chExt cx="5372735" cy="5032082"/>
            </a:xfrm>
          </p:grpSpPr>
          <p:sp>
            <p:nvSpPr>
              <p:cNvPr id="78" name="矩形: 折角 6"/>
              <p:cNvSpPr/>
              <p:nvPr/>
            </p:nvSpPr>
            <p:spPr>
              <a:xfrm>
                <a:off x="3409632" y="1904313"/>
                <a:ext cx="5372735" cy="5028978"/>
              </a:xfrm>
              <a:prstGeom prst="foldedCorner">
                <a:avLst>
                  <a:gd name="adj" fmla="val 20608"/>
                </a:avLst>
              </a:prstGeom>
              <a:solidFill>
                <a:srgbClr val="E6E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9" name="矩形 78"/>
              <p:cNvSpPr/>
              <p:nvPr/>
            </p:nvSpPr>
            <p:spPr>
              <a:xfrm>
                <a:off x="3601262"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0" name="矩形 79"/>
              <p:cNvSpPr/>
              <p:nvPr/>
            </p:nvSpPr>
            <p:spPr>
              <a:xfrm>
                <a:off x="3888408"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1" name="矩形 80"/>
              <p:cNvSpPr/>
              <p:nvPr/>
            </p:nvSpPr>
            <p:spPr>
              <a:xfrm>
                <a:off x="4175554"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2" name="矩形 81"/>
              <p:cNvSpPr/>
              <p:nvPr/>
            </p:nvSpPr>
            <p:spPr>
              <a:xfrm>
                <a:off x="4462700"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3" name="矩形 82"/>
              <p:cNvSpPr/>
              <p:nvPr/>
            </p:nvSpPr>
            <p:spPr>
              <a:xfrm>
                <a:off x="4749846"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4" name="矩形 83"/>
              <p:cNvSpPr/>
              <p:nvPr/>
            </p:nvSpPr>
            <p:spPr>
              <a:xfrm>
                <a:off x="5036992"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5" name="矩形 84"/>
              <p:cNvSpPr/>
              <p:nvPr/>
            </p:nvSpPr>
            <p:spPr>
              <a:xfrm>
                <a:off x="5324138"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6" name="矩形 85"/>
              <p:cNvSpPr/>
              <p:nvPr/>
            </p:nvSpPr>
            <p:spPr>
              <a:xfrm>
                <a:off x="5611284"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7" name="矩形 86"/>
              <p:cNvSpPr/>
              <p:nvPr/>
            </p:nvSpPr>
            <p:spPr>
              <a:xfrm>
                <a:off x="5898430"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8" name="矩形 87"/>
              <p:cNvSpPr/>
              <p:nvPr/>
            </p:nvSpPr>
            <p:spPr>
              <a:xfrm>
                <a:off x="6185576"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9" name="矩形 88"/>
              <p:cNvSpPr/>
              <p:nvPr/>
            </p:nvSpPr>
            <p:spPr>
              <a:xfrm>
                <a:off x="6472722"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90" name="矩形 89"/>
              <p:cNvSpPr/>
              <p:nvPr/>
            </p:nvSpPr>
            <p:spPr>
              <a:xfrm>
                <a:off x="6759868"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91" name="矩形 90"/>
              <p:cNvSpPr/>
              <p:nvPr/>
            </p:nvSpPr>
            <p:spPr>
              <a:xfrm>
                <a:off x="7047014" y="2067312"/>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92" name="矩形 91"/>
              <p:cNvSpPr/>
              <p:nvPr/>
            </p:nvSpPr>
            <p:spPr>
              <a:xfrm>
                <a:off x="7334160" y="2067312"/>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93" name="矩形 92"/>
              <p:cNvSpPr/>
              <p:nvPr/>
            </p:nvSpPr>
            <p:spPr>
              <a:xfrm>
                <a:off x="7621306" y="2067312"/>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94" name="矩形 93"/>
              <p:cNvSpPr/>
              <p:nvPr/>
            </p:nvSpPr>
            <p:spPr>
              <a:xfrm>
                <a:off x="7908452" y="2067312"/>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95" name="矩形 94"/>
              <p:cNvSpPr/>
              <p:nvPr/>
            </p:nvSpPr>
            <p:spPr>
              <a:xfrm>
                <a:off x="8195598" y="2067312"/>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96" name="矩形 95"/>
              <p:cNvSpPr/>
              <p:nvPr/>
            </p:nvSpPr>
            <p:spPr>
              <a:xfrm>
                <a:off x="8482736" y="2067312"/>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97" name="图形 2"/>
              <p:cNvSpPr/>
              <p:nvPr/>
            </p:nvSpPr>
            <p:spPr>
              <a:xfrm rot="20966657">
                <a:off x="8061187" y="1901209"/>
                <a:ext cx="485169" cy="539353"/>
              </a:xfrm>
              <a:custGeom>
                <a:avLst/>
                <a:gdLst>
                  <a:gd name="connsiteX0" fmla="*/ 822880 w 1499210"/>
                  <a:gd name="connsiteY0" fmla="*/ 732141 h 1666642"/>
                  <a:gd name="connsiteX1" fmla="*/ 822880 w 1499210"/>
                  <a:gd name="connsiteY1" fmla="*/ 620334 h 1666642"/>
                  <a:gd name="connsiteX2" fmla="*/ 711073 w 1499210"/>
                  <a:gd name="connsiteY2" fmla="*/ 620334 h 1666642"/>
                  <a:gd name="connsiteX3" fmla="*/ 313330 w 1499210"/>
                  <a:gd name="connsiteY3" fmla="*/ 1018264 h 1666642"/>
                  <a:gd name="connsiteX4" fmla="*/ 275565 w 1499210"/>
                  <a:gd name="connsiteY4" fmla="*/ 1323733 h 1666642"/>
                  <a:gd name="connsiteX5" fmla="*/ 641124 w 1499210"/>
                  <a:gd name="connsiteY5" fmla="*/ 1360940 h 1666642"/>
                  <a:gd name="connsiteX6" fmla="*/ 976173 w 1499210"/>
                  <a:gd name="connsiteY6" fmla="*/ 1025891 h 1666642"/>
                  <a:gd name="connsiteX7" fmla="*/ 1046308 w 1499210"/>
                  <a:gd name="connsiteY7" fmla="*/ 955756 h 1666642"/>
                  <a:gd name="connsiteX8" fmla="*/ 1395124 w 1499210"/>
                  <a:gd name="connsiteY8" fmla="*/ 606754 h 1666642"/>
                  <a:gd name="connsiteX9" fmla="*/ 1395124 w 1499210"/>
                  <a:gd name="connsiteY9" fmla="*/ 104087 h 1666642"/>
                  <a:gd name="connsiteX10" fmla="*/ 892457 w 1499210"/>
                  <a:gd name="connsiteY10" fmla="*/ 104087 h 1666642"/>
                  <a:gd name="connsiteX11" fmla="*/ 473320 w 1499210"/>
                  <a:gd name="connsiteY11" fmla="*/ 523038 h 1666642"/>
                  <a:gd name="connsiteX12" fmla="*/ 417509 w 1499210"/>
                  <a:gd name="connsiteY12" fmla="*/ 578848 h 1666642"/>
                  <a:gd name="connsiteX13" fmla="*/ 138271 w 1499210"/>
                  <a:gd name="connsiteY13" fmla="*/ 858087 h 1666642"/>
                  <a:gd name="connsiteX14" fmla="*/ 138271 w 1499210"/>
                  <a:gd name="connsiteY14" fmla="*/ 1528372 h 1666642"/>
                  <a:gd name="connsiteX15" fmla="*/ 808555 w 1499210"/>
                  <a:gd name="connsiteY15" fmla="*/ 1528372 h 1666642"/>
                  <a:gd name="connsiteX16" fmla="*/ 1199601 w 1499210"/>
                  <a:gd name="connsiteY16" fmla="*/ 1137326 h 1666642"/>
                  <a:gd name="connsiteX17" fmla="*/ 1199601 w 1499210"/>
                  <a:gd name="connsiteY17" fmla="*/ 1025519 h 1666642"/>
                  <a:gd name="connsiteX18" fmla="*/ 1087794 w 1499210"/>
                  <a:gd name="connsiteY18" fmla="*/ 1025519 h 1666642"/>
                  <a:gd name="connsiteX19" fmla="*/ 696748 w 1499210"/>
                  <a:gd name="connsiteY19" fmla="*/ 1416751 h 1666642"/>
                  <a:gd name="connsiteX20" fmla="*/ 228684 w 1499210"/>
                  <a:gd name="connsiteY20" fmla="*/ 1393310 h 1666642"/>
                  <a:gd name="connsiteX21" fmla="*/ 259938 w 1499210"/>
                  <a:gd name="connsiteY21" fmla="*/ 959848 h 1666642"/>
                  <a:gd name="connsiteX22" fmla="*/ 529317 w 1499210"/>
                  <a:gd name="connsiteY22" fmla="*/ 690470 h 1666642"/>
                  <a:gd name="connsiteX23" fmla="*/ 585127 w 1499210"/>
                  <a:gd name="connsiteY23" fmla="*/ 634659 h 1666642"/>
                  <a:gd name="connsiteX24" fmla="*/ 1004078 w 1499210"/>
                  <a:gd name="connsiteY24" fmla="*/ 215708 h 1666642"/>
                  <a:gd name="connsiteX25" fmla="*/ 1283317 w 1499210"/>
                  <a:gd name="connsiteY25" fmla="*/ 215708 h 1666642"/>
                  <a:gd name="connsiteX26" fmla="*/ 1283317 w 1499210"/>
                  <a:gd name="connsiteY26" fmla="*/ 494947 h 1666642"/>
                  <a:gd name="connsiteX27" fmla="*/ 934501 w 1499210"/>
                  <a:gd name="connsiteY27" fmla="*/ 843949 h 1666642"/>
                  <a:gd name="connsiteX28" fmla="*/ 864366 w 1499210"/>
                  <a:gd name="connsiteY28" fmla="*/ 914084 h 1666642"/>
                  <a:gd name="connsiteX29" fmla="*/ 529317 w 1499210"/>
                  <a:gd name="connsiteY29" fmla="*/ 1249133 h 1666642"/>
                  <a:gd name="connsiteX30" fmla="*/ 417509 w 1499210"/>
                  <a:gd name="connsiteY30" fmla="*/ 1249133 h 1666642"/>
                  <a:gd name="connsiteX31" fmla="*/ 417509 w 1499210"/>
                  <a:gd name="connsiteY31" fmla="*/ 1137326 h 1666642"/>
                  <a:gd name="connsiteX32" fmla="*/ 822880 w 1499210"/>
                  <a:gd name="connsiteY32" fmla="*/ 732141 h 166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99210" h="1666642">
                    <a:moveTo>
                      <a:pt x="822880" y="732141"/>
                    </a:moveTo>
                    <a:cubicBezTo>
                      <a:pt x="853762" y="701260"/>
                      <a:pt x="853762" y="651216"/>
                      <a:pt x="822880" y="620334"/>
                    </a:cubicBezTo>
                    <a:cubicBezTo>
                      <a:pt x="791998" y="589452"/>
                      <a:pt x="741955" y="589452"/>
                      <a:pt x="711073" y="620334"/>
                    </a:cubicBezTo>
                    <a:lnTo>
                      <a:pt x="313330" y="1018264"/>
                    </a:lnTo>
                    <a:cubicBezTo>
                      <a:pt x="232218" y="1099375"/>
                      <a:pt x="211755" y="1228297"/>
                      <a:pt x="275565" y="1323733"/>
                    </a:cubicBezTo>
                    <a:cubicBezTo>
                      <a:pt x="361141" y="1451725"/>
                      <a:pt x="537874" y="1464004"/>
                      <a:pt x="641124" y="1360940"/>
                    </a:cubicBezTo>
                    <a:lnTo>
                      <a:pt x="976173" y="1025891"/>
                    </a:lnTo>
                    <a:lnTo>
                      <a:pt x="1046308" y="955756"/>
                    </a:lnTo>
                    <a:lnTo>
                      <a:pt x="1395124" y="606754"/>
                    </a:lnTo>
                    <a:cubicBezTo>
                      <a:pt x="1533906" y="467971"/>
                      <a:pt x="1533906" y="242869"/>
                      <a:pt x="1395124" y="104087"/>
                    </a:cubicBezTo>
                    <a:cubicBezTo>
                      <a:pt x="1256342" y="-34696"/>
                      <a:pt x="1031239" y="-34696"/>
                      <a:pt x="892457" y="104087"/>
                    </a:cubicBezTo>
                    <a:lnTo>
                      <a:pt x="473320" y="523038"/>
                    </a:lnTo>
                    <a:lnTo>
                      <a:pt x="417509" y="578848"/>
                    </a:lnTo>
                    <a:lnTo>
                      <a:pt x="138271" y="858087"/>
                    </a:lnTo>
                    <a:cubicBezTo>
                      <a:pt x="-46090" y="1042448"/>
                      <a:pt x="-46090" y="1344011"/>
                      <a:pt x="138271" y="1528372"/>
                    </a:cubicBezTo>
                    <a:cubicBezTo>
                      <a:pt x="322631" y="1712733"/>
                      <a:pt x="624194" y="1712733"/>
                      <a:pt x="808555" y="1528372"/>
                    </a:cubicBezTo>
                    <a:lnTo>
                      <a:pt x="1199601" y="1137326"/>
                    </a:lnTo>
                    <a:cubicBezTo>
                      <a:pt x="1230483" y="1106444"/>
                      <a:pt x="1230483" y="1056401"/>
                      <a:pt x="1199601" y="1025519"/>
                    </a:cubicBezTo>
                    <a:cubicBezTo>
                      <a:pt x="1168719" y="994637"/>
                      <a:pt x="1118676" y="994637"/>
                      <a:pt x="1087794" y="1025519"/>
                    </a:cubicBezTo>
                    <a:lnTo>
                      <a:pt x="696748" y="1416751"/>
                    </a:lnTo>
                    <a:cubicBezTo>
                      <a:pt x="566152" y="1547347"/>
                      <a:pt x="348862" y="1539534"/>
                      <a:pt x="228684" y="1393310"/>
                    </a:cubicBezTo>
                    <a:cubicBezTo>
                      <a:pt x="123946" y="1265876"/>
                      <a:pt x="143294" y="1076493"/>
                      <a:pt x="259938" y="959848"/>
                    </a:cubicBezTo>
                    <a:lnTo>
                      <a:pt x="529317" y="690470"/>
                    </a:lnTo>
                    <a:lnTo>
                      <a:pt x="585127" y="634659"/>
                    </a:lnTo>
                    <a:lnTo>
                      <a:pt x="1004078" y="215708"/>
                    </a:lnTo>
                    <a:cubicBezTo>
                      <a:pt x="1081097" y="138689"/>
                      <a:pt x="1206299" y="138689"/>
                      <a:pt x="1283317" y="215708"/>
                    </a:cubicBezTo>
                    <a:cubicBezTo>
                      <a:pt x="1360336" y="292726"/>
                      <a:pt x="1360336" y="417928"/>
                      <a:pt x="1283317" y="494947"/>
                    </a:cubicBezTo>
                    <a:lnTo>
                      <a:pt x="934501" y="843949"/>
                    </a:lnTo>
                    <a:lnTo>
                      <a:pt x="864366" y="914084"/>
                    </a:lnTo>
                    <a:lnTo>
                      <a:pt x="529317" y="1249133"/>
                    </a:lnTo>
                    <a:cubicBezTo>
                      <a:pt x="498993" y="1279457"/>
                      <a:pt x="447833" y="1279457"/>
                      <a:pt x="417509" y="1249133"/>
                    </a:cubicBezTo>
                    <a:cubicBezTo>
                      <a:pt x="387186" y="1218809"/>
                      <a:pt x="387186" y="1167650"/>
                      <a:pt x="417509" y="1137326"/>
                    </a:cubicBezTo>
                    <a:lnTo>
                      <a:pt x="822880" y="732141"/>
                    </a:lnTo>
                    <a:close/>
                  </a:path>
                </a:pathLst>
              </a:custGeom>
              <a:solidFill>
                <a:srgbClr val="4A71A8"/>
              </a:solidFill>
              <a:ln w="1860" cap="flat">
                <a:noFill/>
                <a:prstDash val="solid"/>
                <a:miter/>
              </a:ln>
              <a:effectLst>
                <a:outerShdw blurRad="25400" dist="25400" dir="5400000" algn="t" rotWithShape="0">
                  <a:prstClr val="black">
                    <a:alpha val="20000"/>
                  </a:prstClr>
                </a:out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98" name="文本框 97"/>
            <p:cNvSpPr txBox="1"/>
            <p:nvPr/>
          </p:nvSpPr>
          <p:spPr>
            <a:xfrm>
              <a:off x="14656" y="2286"/>
              <a:ext cx="3756" cy="1501"/>
            </a:xfrm>
            <a:prstGeom prst="rect">
              <a:avLst/>
            </a:prstGeom>
            <a:noFill/>
          </p:spPr>
          <p:txBody>
            <a:bodyPr wrap="none" rtlCol="0" anchor="t">
              <a:spAutoFit/>
            </a:bodyPr>
            <a:p>
              <a:pPr algn="l"/>
              <a:r>
                <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Personification</a:t>
              </a:r>
              <a:endPar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a:p>
              <a:pPr algn="ctr"/>
              <a:r>
                <a:rPr lang="en-US" altLang="zh-CN" sz="2800" b="1" i="1">
                  <a:effectLst>
                    <a:outerShdw blurRad="50800" dist="38100" dir="2700000" algn="tl" rotWithShape="0">
                      <a:schemeClr val="bg2">
                        <a:alpha val="100000"/>
                      </a:schemeClr>
                    </a:outerShdw>
                  </a:effectLst>
                  <a:latin typeface="楷体" panose="02010609060101010101" charset="-122"/>
                  <a:ea typeface="楷体" panose="02010609060101010101" charset="-122"/>
                  <a:cs typeface="楷体" panose="02010609060101010101" charset="-122"/>
                  <a:sym typeface="+mn-ea"/>
                </a:rPr>
                <a:t>(</a:t>
              </a:r>
              <a:r>
                <a:rPr lang="zh-CN" altLang="en-US" sz="2800" b="1" i="1">
                  <a:effectLst>
                    <a:outerShdw blurRad="50800" dist="38100" dir="2700000" algn="tl" rotWithShape="0">
                      <a:schemeClr val="bg2">
                        <a:alpha val="100000"/>
                      </a:schemeClr>
                    </a:outerShdw>
                  </a:effectLst>
                  <a:latin typeface="楷体" panose="02010609060101010101" charset="-122"/>
                  <a:ea typeface="楷体" panose="02010609060101010101" charset="-122"/>
                  <a:cs typeface="楷体" panose="02010609060101010101" charset="-122"/>
                  <a:sym typeface="+mn-ea"/>
                </a:rPr>
                <a:t>拟人</a:t>
              </a:r>
              <a:r>
                <a:rPr lang="en-US" altLang="zh-CN" sz="2800" b="1" i="1">
                  <a:effectLst>
                    <a:outerShdw blurRad="50800" dist="38100" dir="2700000" algn="tl" rotWithShape="0">
                      <a:schemeClr val="bg2">
                        <a:alpha val="100000"/>
                      </a:schemeClr>
                    </a:outerShdw>
                  </a:effectLst>
                  <a:latin typeface="楷体" panose="02010609060101010101" charset="-122"/>
                  <a:ea typeface="楷体" panose="02010609060101010101" charset="-122"/>
                  <a:cs typeface="楷体" panose="02010609060101010101" charset="-122"/>
                  <a:sym typeface="+mn-ea"/>
                </a:rPr>
                <a:t>)</a:t>
              </a:r>
              <a:endParaRPr lang="en-US" altLang="zh-CN" sz="2800" b="1" i="1">
                <a:effectLst>
                  <a:outerShdw blurRad="50800" dist="38100" dir="2700000" algn="tl" rotWithShape="0">
                    <a:schemeClr val="bg2">
                      <a:alpha val="100000"/>
                    </a:schemeClr>
                  </a:outerShdw>
                </a:effectLst>
                <a:latin typeface="楷体" panose="02010609060101010101" charset="-122"/>
                <a:ea typeface="楷体" panose="02010609060101010101" charset="-122"/>
                <a:cs typeface="楷体" panose="02010609060101010101" charset="-122"/>
                <a:sym typeface="+mn-ea"/>
              </a:endParaRPr>
            </a:p>
          </p:txBody>
        </p:sp>
      </p:grpSp>
      <p:sp>
        <p:nvSpPr>
          <p:cNvPr id="99" name="文本框 98"/>
          <p:cNvSpPr txBox="1"/>
          <p:nvPr/>
        </p:nvSpPr>
        <p:spPr>
          <a:xfrm>
            <a:off x="408940" y="5363845"/>
            <a:ext cx="11362690" cy="521970"/>
          </a:xfrm>
          <a:prstGeom prst="rect">
            <a:avLst/>
          </a:prstGeom>
          <a:noFill/>
        </p:spPr>
        <p:txBody>
          <a:bodyPr wrap="square" rtlCol="0" anchor="t">
            <a:spAutoFit/>
          </a:bodyPr>
          <a:p>
            <a:pPr lvl="0" algn="l">
              <a:buClrTx/>
              <a:buSzTx/>
              <a:buFontTx/>
            </a:pPr>
            <a:r>
              <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 4. On 18 April 1955, it was reported that Einstein had </a:t>
            </a:r>
            <a:r>
              <a:rPr lang="en-US" altLang="zh-CN" sz="28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passed away</a:t>
            </a:r>
            <a:r>
              <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a:t>
            </a:r>
            <a:endPar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grpSp>
        <p:nvGrpSpPr>
          <p:cNvPr id="101" name="组合 100"/>
          <p:cNvGrpSpPr/>
          <p:nvPr/>
        </p:nvGrpSpPr>
        <p:grpSpPr>
          <a:xfrm>
            <a:off x="8504555" y="5971540"/>
            <a:ext cx="3472317" cy="673735"/>
            <a:chOff x="14423" y="2166"/>
            <a:chExt cx="5402" cy="1061"/>
          </a:xfrm>
        </p:grpSpPr>
        <p:grpSp>
          <p:nvGrpSpPr>
            <p:cNvPr id="102" name="组合 101"/>
            <p:cNvGrpSpPr/>
            <p:nvPr/>
          </p:nvGrpSpPr>
          <p:grpSpPr>
            <a:xfrm rot="0">
              <a:off x="14423" y="2166"/>
              <a:ext cx="5397" cy="1061"/>
              <a:chOff x="3409632" y="1901209"/>
              <a:chExt cx="6931827" cy="3293670"/>
            </a:xfrm>
          </p:grpSpPr>
          <p:sp>
            <p:nvSpPr>
              <p:cNvPr id="103" name="矩形: 折角 6"/>
              <p:cNvSpPr/>
              <p:nvPr/>
            </p:nvSpPr>
            <p:spPr>
              <a:xfrm>
                <a:off x="3409632" y="1904313"/>
                <a:ext cx="6931827" cy="3290566"/>
              </a:xfrm>
              <a:prstGeom prst="foldedCorner">
                <a:avLst>
                  <a:gd name="adj" fmla="val 20608"/>
                </a:avLst>
              </a:prstGeom>
              <a:solidFill>
                <a:srgbClr val="E6E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4" name="矩形 103"/>
              <p:cNvSpPr/>
              <p:nvPr/>
            </p:nvSpPr>
            <p:spPr>
              <a:xfrm>
                <a:off x="3601262"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5" name="矩形 104"/>
              <p:cNvSpPr/>
              <p:nvPr/>
            </p:nvSpPr>
            <p:spPr>
              <a:xfrm>
                <a:off x="3888408"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6" name="矩形 105"/>
              <p:cNvSpPr/>
              <p:nvPr/>
            </p:nvSpPr>
            <p:spPr>
              <a:xfrm>
                <a:off x="4175554"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7" name="矩形 106"/>
              <p:cNvSpPr/>
              <p:nvPr/>
            </p:nvSpPr>
            <p:spPr>
              <a:xfrm>
                <a:off x="4462700"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8" name="矩形 107"/>
              <p:cNvSpPr/>
              <p:nvPr/>
            </p:nvSpPr>
            <p:spPr>
              <a:xfrm>
                <a:off x="4749846"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9" name="矩形 108"/>
              <p:cNvSpPr/>
              <p:nvPr/>
            </p:nvSpPr>
            <p:spPr>
              <a:xfrm>
                <a:off x="5036992"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0" name="矩形 109"/>
              <p:cNvSpPr/>
              <p:nvPr/>
            </p:nvSpPr>
            <p:spPr>
              <a:xfrm>
                <a:off x="5324138"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1" name="矩形 110"/>
              <p:cNvSpPr/>
              <p:nvPr/>
            </p:nvSpPr>
            <p:spPr>
              <a:xfrm>
                <a:off x="5611284"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2" name="矩形 111"/>
              <p:cNvSpPr/>
              <p:nvPr/>
            </p:nvSpPr>
            <p:spPr>
              <a:xfrm>
                <a:off x="5898430"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3" name="矩形 112"/>
              <p:cNvSpPr/>
              <p:nvPr/>
            </p:nvSpPr>
            <p:spPr>
              <a:xfrm>
                <a:off x="6185576"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4" name="矩形 113"/>
              <p:cNvSpPr/>
              <p:nvPr/>
            </p:nvSpPr>
            <p:spPr>
              <a:xfrm>
                <a:off x="6472722"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5" name="矩形 114"/>
              <p:cNvSpPr/>
              <p:nvPr/>
            </p:nvSpPr>
            <p:spPr>
              <a:xfrm>
                <a:off x="6759868" y="2073349"/>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6" name="矩形 115"/>
              <p:cNvSpPr/>
              <p:nvPr/>
            </p:nvSpPr>
            <p:spPr>
              <a:xfrm>
                <a:off x="7047014" y="2067312"/>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7" name="矩形 116"/>
              <p:cNvSpPr/>
              <p:nvPr/>
            </p:nvSpPr>
            <p:spPr>
              <a:xfrm>
                <a:off x="7334160" y="2067312"/>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8" name="矩形 117"/>
              <p:cNvSpPr/>
              <p:nvPr/>
            </p:nvSpPr>
            <p:spPr>
              <a:xfrm>
                <a:off x="7621306" y="2067312"/>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9" name="矩形 118"/>
              <p:cNvSpPr/>
              <p:nvPr/>
            </p:nvSpPr>
            <p:spPr>
              <a:xfrm>
                <a:off x="7908452" y="2067312"/>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20" name="矩形 119"/>
              <p:cNvSpPr/>
              <p:nvPr/>
            </p:nvSpPr>
            <p:spPr>
              <a:xfrm>
                <a:off x="8195598" y="2067312"/>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21" name="矩形 120"/>
              <p:cNvSpPr/>
              <p:nvPr/>
            </p:nvSpPr>
            <p:spPr>
              <a:xfrm>
                <a:off x="8482736" y="2067312"/>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22" name="图形 2"/>
              <p:cNvSpPr/>
              <p:nvPr/>
            </p:nvSpPr>
            <p:spPr>
              <a:xfrm rot="20966657">
                <a:off x="8061187" y="1901209"/>
                <a:ext cx="485169" cy="539353"/>
              </a:xfrm>
              <a:custGeom>
                <a:avLst/>
                <a:gdLst>
                  <a:gd name="connsiteX0" fmla="*/ 822880 w 1499210"/>
                  <a:gd name="connsiteY0" fmla="*/ 732141 h 1666642"/>
                  <a:gd name="connsiteX1" fmla="*/ 822880 w 1499210"/>
                  <a:gd name="connsiteY1" fmla="*/ 620334 h 1666642"/>
                  <a:gd name="connsiteX2" fmla="*/ 711073 w 1499210"/>
                  <a:gd name="connsiteY2" fmla="*/ 620334 h 1666642"/>
                  <a:gd name="connsiteX3" fmla="*/ 313330 w 1499210"/>
                  <a:gd name="connsiteY3" fmla="*/ 1018264 h 1666642"/>
                  <a:gd name="connsiteX4" fmla="*/ 275565 w 1499210"/>
                  <a:gd name="connsiteY4" fmla="*/ 1323733 h 1666642"/>
                  <a:gd name="connsiteX5" fmla="*/ 641124 w 1499210"/>
                  <a:gd name="connsiteY5" fmla="*/ 1360940 h 1666642"/>
                  <a:gd name="connsiteX6" fmla="*/ 976173 w 1499210"/>
                  <a:gd name="connsiteY6" fmla="*/ 1025891 h 1666642"/>
                  <a:gd name="connsiteX7" fmla="*/ 1046308 w 1499210"/>
                  <a:gd name="connsiteY7" fmla="*/ 955756 h 1666642"/>
                  <a:gd name="connsiteX8" fmla="*/ 1395124 w 1499210"/>
                  <a:gd name="connsiteY8" fmla="*/ 606754 h 1666642"/>
                  <a:gd name="connsiteX9" fmla="*/ 1395124 w 1499210"/>
                  <a:gd name="connsiteY9" fmla="*/ 104087 h 1666642"/>
                  <a:gd name="connsiteX10" fmla="*/ 892457 w 1499210"/>
                  <a:gd name="connsiteY10" fmla="*/ 104087 h 1666642"/>
                  <a:gd name="connsiteX11" fmla="*/ 473320 w 1499210"/>
                  <a:gd name="connsiteY11" fmla="*/ 523038 h 1666642"/>
                  <a:gd name="connsiteX12" fmla="*/ 417509 w 1499210"/>
                  <a:gd name="connsiteY12" fmla="*/ 578848 h 1666642"/>
                  <a:gd name="connsiteX13" fmla="*/ 138271 w 1499210"/>
                  <a:gd name="connsiteY13" fmla="*/ 858087 h 1666642"/>
                  <a:gd name="connsiteX14" fmla="*/ 138271 w 1499210"/>
                  <a:gd name="connsiteY14" fmla="*/ 1528372 h 1666642"/>
                  <a:gd name="connsiteX15" fmla="*/ 808555 w 1499210"/>
                  <a:gd name="connsiteY15" fmla="*/ 1528372 h 1666642"/>
                  <a:gd name="connsiteX16" fmla="*/ 1199601 w 1499210"/>
                  <a:gd name="connsiteY16" fmla="*/ 1137326 h 1666642"/>
                  <a:gd name="connsiteX17" fmla="*/ 1199601 w 1499210"/>
                  <a:gd name="connsiteY17" fmla="*/ 1025519 h 1666642"/>
                  <a:gd name="connsiteX18" fmla="*/ 1087794 w 1499210"/>
                  <a:gd name="connsiteY18" fmla="*/ 1025519 h 1666642"/>
                  <a:gd name="connsiteX19" fmla="*/ 696748 w 1499210"/>
                  <a:gd name="connsiteY19" fmla="*/ 1416751 h 1666642"/>
                  <a:gd name="connsiteX20" fmla="*/ 228684 w 1499210"/>
                  <a:gd name="connsiteY20" fmla="*/ 1393310 h 1666642"/>
                  <a:gd name="connsiteX21" fmla="*/ 259938 w 1499210"/>
                  <a:gd name="connsiteY21" fmla="*/ 959848 h 1666642"/>
                  <a:gd name="connsiteX22" fmla="*/ 529317 w 1499210"/>
                  <a:gd name="connsiteY22" fmla="*/ 690470 h 1666642"/>
                  <a:gd name="connsiteX23" fmla="*/ 585127 w 1499210"/>
                  <a:gd name="connsiteY23" fmla="*/ 634659 h 1666642"/>
                  <a:gd name="connsiteX24" fmla="*/ 1004078 w 1499210"/>
                  <a:gd name="connsiteY24" fmla="*/ 215708 h 1666642"/>
                  <a:gd name="connsiteX25" fmla="*/ 1283317 w 1499210"/>
                  <a:gd name="connsiteY25" fmla="*/ 215708 h 1666642"/>
                  <a:gd name="connsiteX26" fmla="*/ 1283317 w 1499210"/>
                  <a:gd name="connsiteY26" fmla="*/ 494947 h 1666642"/>
                  <a:gd name="connsiteX27" fmla="*/ 934501 w 1499210"/>
                  <a:gd name="connsiteY27" fmla="*/ 843949 h 1666642"/>
                  <a:gd name="connsiteX28" fmla="*/ 864366 w 1499210"/>
                  <a:gd name="connsiteY28" fmla="*/ 914084 h 1666642"/>
                  <a:gd name="connsiteX29" fmla="*/ 529317 w 1499210"/>
                  <a:gd name="connsiteY29" fmla="*/ 1249133 h 1666642"/>
                  <a:gd name="connsiteX30" fmla="*/ 417509 w 1499210"/>
                  <a:gd name="connsiteY30" fmla="*/ 1249133 h 1666642"/>
                  <a:gd name="connsiteX31" fmla="*/ 417509 w 1499210"/>
                  <a:gd name="connsiteY31" fmla="*/ 1137326 h 1666642"/>
                  <a:gd name="connsiteX32" fmla="*/ 822880 w 1499210"/>
                  <a:gd name="connsiteY32" fmla="*/ 732141 h 166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99210" h="1666642">
                    <a:moveTo>
                      <a:pt x="822880" y="732141"/>
                    </a:moveTo>
                    <a:cubicBezTo>
                      <a:pt x="853762" y="701260"/>
                      <a:pt x="853762" y="651216"/>
                      <a:pt x="822880" y="620334"/>
                    </a:cubicBezTo>
                    <a:cubicBezTo>
                      <a:pt x="791998" y="589452"/>
                      <a:pt x="741955" y="589452"/>
                      <a:pt x="711073" y="620334"/>
                    </a:cubicBezTo>
                    <a:lnTo>
                      <a:pt x="313330" y="1018264"/>
                    </a:lnTo>
                    <a:cubicBezTo>
                      <a:pt x="232218" y="1099375"/>
                      <a:pt x="211755" y="1228297"/>
                      <a:pt x="275565" y="1323733"/>
                    </a:cubicBezTo>
                    <a:cubicBezTo>
                      <a:pt x="361141" y="1451725"/>
                      <a:pt x="537874" y="1464004"/>
                      <a:pt x="641124" y="1360940"/>
                    </a:cubicBezTo>
                    <a:lnTo>
                      <a:pt x="976173" y="1025891"/>
                    </a:lnTo>
                    <a:lnTo>
                      <a:pt x="1046308" y="955756"/>
                    </a:lnTo>
                    <a:lnTo>
                      <a:pt x="1395124" y="606754"/>
                    </a:lnTo>
                    <a:cubicBezTo>
                      <a:pt x="1533906" y="467971"/>
                      <a:pt x="1533906" y="242869"/>
                      <a:pt x="1395124" y="104087"/>
                    </a:cubicBezTo>
                    <a:cubicBezTo>
                      <a:pt x="1256342" y="-34696"/>
                      <a:pt x="1031239" y="-34696"/>
                      <a:pt x="892457" y="104087"/>
                    </a:cubicBezTo>
                    <a:lnTo>
                      <a:pt x="473320" y="523038"/>
                    </a:lnTo>
                    <a:lnTo>
                      <a:pt x="417509" y="578848"/>
                    </a:lnTo>
                    <a:lnTo>
                      <a:pt x="138271" y="858087"/>
                    </a:lnTo>
                    <a:cubicBezTo>
                      <a:pt x="-46090" y="1042448"/>
                      <a:pt x="-46090" y="1344011"/>
                      <a:pt x="138271" y="1528372"/>
                    </a:cubicBezTo>
                    <a:cubicBezTo>
                      <a:pt x="322631" y="1712733"/>
                      <a:pt x="624194" y="1712733"/>
                      <a:pt x="808555" y="1528372"/>
                    </a:cubicBezTo>
                    <a:lnTo>
                      <a:pt x="1199601" y="1137326"/>
                    </a:lnTo>
                    <a:cubicBezTo>
                      <a:pt x="1230483" y="1106444"/>
                      <a:pt x="1230483" y="1056401"/>
                      <a:pt x="1199601" y="1025519"/>
                    </a:cubicBezTo>
                    <a:cubicBezTo>
                      <a:pt x="1168719" y="994637"/>
                      <a:pt x="1118676" y="994637"/>
                      <a:pt x="1087794" y="1025519"/>
                    </a:cubicBezTo>
                    <a:lnTo>
                      <a:pt x="696748" y="1416751"/>
                    </a:lnTo>
                    <a:cubicBezTo>
                      <a:pt x="566152" y="1547347"/>
                      <a:pt x="348862" y="1539534"/>
                      <a:pt x="228684" y="1393310"/>
                    </a:cubicBezTo>
                    <a:cubicBezTo>
                      <a:pt x="123946" y="1265876"/>
                      <a:pt x="143294" y="1076493"/>
                      <a:pt x="259938" y="959848"/>
                    </a:cubicBezTo>
                    <a:lnTo>
                      <a:pt x="529317" y="690470"/>
                    </a:lnTo>
                    <a:lnTo>
                      <a:pt x="585127" y="634659"/>
                    </a:lnTo>
                    <a:lnTo>
                      <a:pt x="1004078" y="215708"/>
                    </a:lnTo>
                    <a:cubicBezTo>
                      <a:pt x="1081097" y="138689"/>
                      <a:pt x="1206299" y="138689"/>
                      <a:pt x="1283317" y="215708"/>
                    </a:cubicBezTo>
                    <a:cubicBezTo>
                      <a:pt x="1360336" y="292726"/>
                      <a:pt x="1360336" y="417928"/>
                      <a:pt x="1283317" y="494947"/>
                    </a:cubicBezTo>
                    <a:lnTo>
                      <a:pt x="934501" y="843949"/>
                    </a:lnTo>
                    <a:lnTo>
                      <a:pt x="864366" y="914084"/>
                    </a:lnTo>
                    <a:lnTo>
                      <a:pt x="529317" y="1249133"/>
                    </a:lnTo>
                    <a:cubicBezTo>
                      <a:pt x="498993" y="1279457"/>
                      <a:pt x="447833" y="1279457"/>
                      <a:pt x="417509" y="1249133"/>
                    </a:cubicBezTo>
                    <a:cubicBezTo>
                      <a:pt x="387186" y="1218809"/>
                      <a:pt x="387186" y="1167650"/>
                      <a:pt x="417509" y="1137326"/>
                    </a:cubicBezTo>
                    <a:lnTo>
                      <a:pt x="822880" y="732141"/>
                    </a:lnTo>
                    <a:close/>
                  </a:path>
                </a:pathLst>
              </a:custGeom>
              <a:solidFill>
                <a:srgbClr val="4A71A8"/>
              </a:solidFill>
              <a:ln w="1860" cap="flat">
                <a:noFill/>
                <a:prstDash val="solid"/>
                <a:miter/>
              </a:ln>
              <a:effectLst>
                <a:outerShdw blurRad="25400" dist="25400" dir="5400000" algn="t" rotWithShape="0">
                  <a:prstClr val="black">
                    <a:alpha val="20000"/>
                  </a:prstClr>
                </a:out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123" name="文本框 122"/>
            <p:cNvSpPr txBox="1"/>
            <p:nvPr/>
          </p:nvSpPr>
          <p:spPr>
            <a:xfrm>
              <a:off x="14592" y="2286"/>
              <a:ext cx="5233" cy="822"/>
            </a:xfrm>
            <a:prstGeom prst="rect">
              <a:avLst/>
            </a:prstGeom>
            <a:noFill/>
          </p:spPr>
          <p:txBody>
            <a:bodyPr wrap="square" rtlCol="0" anchor="t">
              <a:spAutoFit/>
            </a:bodyPr>
            <a:p>
              <a:pPr algn="l"/>
              <a:r>
                <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Euphemism</a:t>
              </a:r>
              <a:r>
                <a:rPr lang="en-US" altLang="zh-CN" sz="2800" b="1" i="1">
                  <a:effectLst>
                    <a:outerShdw blurRad="50800" dist="38100" dir="2700000" algn="tl" rotWithShape="0">
                      <a:schemeClr val="bg2">
                        <a:alpha val="100000"/>
                      </a:schemeClr>
                    </a:outerShdw>
                  </a:effectLst>
                  <a:latin typeface="楷体" panose="02010609060101010101" charset="-122"/>
                  <a:ea typeface="楷体" panose="02010609060101010101" charset="-122"/>
                  <a:cs typeface="楷体" panose="02010609060101010101" charset="-122"/>
                  <a:sym typeface="+mn-ea"/>
                </a:rPr>
                <a:t>(委婉语)</a:t>
              </a:r>
              <a:endParaRPr lang="en-US" altLang="zh-CN" sz="2800" b="1" i="1">
                <a:effectLst>
                  <a:outerShdw blurRad="50800" dist="38100" dir="2700000" algn="tl" rotWithShape="0">
                    <a:schemeClr val="bg2">
                      <a:alpha val="100000"/>
                    </a:schemeClr>
                  </a:outerShdw>
                </a:effectLst>
                <a:latin typeface="楷体" panose="02010609060101010101" charset="-122"/>
                <a:ea typeface="楷体" panose="02010609060101010101" charset="-122"/>
                <a:cs typeface="楷体" panose="02010609060101010101" charset="-122"/>
                <a:sym typeface="+mn-ea"/>
              </a:endParaRP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anim calcmode="lin" valueType="num">
                                      <p:cBhvr>
                                        <p:cTn id="29" dur="1000" fill="hold"/>
                                        <p:tgtEl>
                                          <p:spTgt spid="29"/>
                                        </p:tgtEl>
                                        <p:attrNameLst>
                                          <p:attrName>ppt_x</p:attrName>
                                        </p:attrNameLst>
                                      </p:cBhvr>
                                      <p:tavLst>
                                        <p:tav tm="0">
                                          <p:val>
                                            <p:strVal val="#ppt_x"/>
                                          </p:val>
                                        </p:tav>
                                        <p:tav tm="100000">
                                          <p:val>
                                            <p:strVal val="#ppt_x"/>
                                          </p:val>
                                        </p:tav>
                                      </p:tavLst>
                                    </p:anim>
                                    <p:anim calcmode="lin" valueType="num">
                                      <p:cBhvr>
                                        <p:cTn id="3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1000"/>
                                        <p:tgtEl>
                                          <p:spTgt spid="52"/>
                                        </p:tgtEl>
                                      </p:cBhvr>
                                    </p:animEffect>
                                    <p:anim calcmode="lin" valueType="num">
                                      <p:cBhvr>
                                        <p:cTn id="36" dur="1000" fill="hold"/>
                                        <p:tgtEl>
                                          <p:spTgt spid="52"/>
                                        </p:tgtEl>
                                        <p:attrNameLst>
                                          <p:attrName>ppt_x</p:attrName>
                                        </p:attrNameLst>
                                      </p:cBhvr>
                                      <p:tavLst>
                                        <p:tav tm="0">
                                          <p:val>
                                            <p:strVal val="#ppt_x"/>
                                          </p:val>
                                        </p:tav>
                                        <p:tav tm="100000">
                                          <p:val>
                                            <p:strVal val="#ppt_x"/>
                                          </p:val>
                                        </p:tav>
                                      </p:tavLst>
                                    </p:anim>
                                    <p:anim calcmode="lin" valueType="num">
                                      <p:cBhvr>
                                        <p:cTn id="37"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fade">
                                      <p:cBhvr>
                                        <p:cTn id="42" dur="1000"/>
                                        <p:tgtEl>
                                          <p:spTgt spid="53"/>
                                        </p:tgtEl>
                                      </p:cBhvr>
                                    </p:animEffect>
                                    <p:anim calcmode="lin" valueType="num">
                                      <p:cBhvr>
                                        <p:cTn id="43" dur="1000" fill="hold"/>
                                        <p:tgtEl>
                                          <p:spTgt spid="53"/>
                                        </p:tgtEl>
                                        <p:attrNameLst>
                                          <p:attrName>ppt_x</p:attrName>
                                        </p:attrNameLst>
                                      </p:cBhvr>
                                      <p:tavLst>
                                        <p:tav tm="0">
                                          <p:val>
                                            <p:strVal val="#ppt_x"/>
                                          </p:val>
                                        </p:tav>
                                        <p:tav tm="100000">
                                          <p:val>
                                            <p:strVal val="#ppt_x"/>
                                          </p:val>
                                        </p:tav>
                                      </p:tavLst>
                                    </p:anim>
                                    <p:anim calcmode="lin" valueType="num">
                                      <p:cBhvr>
                                        <p:cTn id="44"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6"/>
                                        </p:tgtEl>
                                        <p:attrNameLst>
                                          <p:attrName>style.visibility</p:attrName>
                                        </p:attrNameLst>
                                      </p:cBhvr>
                                      <p:to>
                                        <p:strVal val="visible"/>
                                      </p:to>
                                    </p:set>
                                    <p:animEffect transition="in" filter="fade">
                                      <p:cBhvr>
                                        <p:cTn id="49" dur="1000"/>
                                        <p:tgtEl>
                                          <p:spTgt spid="76"/>
                                        </p:tgtEl>
                                      </p:cBhvr>
                                    </p:animEffect>
                                    <p:anim calcmode="lin" valueType="num">
                                      <p:cBhvr>
                                        <p:cTn id="50" dur="1000" fill="hold"/>
                                        <p:tgtEl>
                                          <p:spTgt spid="76"/>
                                        </p:tgtEl>
                                        <p:attrNameLst>
                                          <p:attrName>ppt_x</p:attrName>
                                        </p:attrNameLst>
                                      </p:cBhvr>
                                      <p:tavLst>
                                        <p:tav tm="0">
                                          <p:val>
                                            <p:strVal val="#ppt_x"/>
                                          </p:val>
                                        </p:tav>
                                        <p:tav tm="100000">
                                          <p:val>
                                            <p:strVal val="#ppt_x"/>
                                          </p:val>
                                        </p:tav>
                                      </p:tavLst>
                                    </p:anim>
                                    <p:anim calcmode="lin" valueType="num">
                                      <p:cBhvr>
                                        <p:cTn id="51"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99"/>
                                        </p:tgtEl>
                                        <p:attrNameLst>
                                          <p:attrName>style.visibility</p:attrName>
                                        </p:attrNameLst>
                                      </p:cBhvr>
                                      <p:to>
                                        <p:strVal val="visible"/>
                                      </p:to>
                                    </p:set>
                                    <p:animEffect transition="in" filter="fade">
                                      <p:cBhvr>
                                        <p:cTn id="56" dur="1000"/>
                                        <p:tgtEl>
                                          <p:spTgt spid="99"/>
                                        </p:tgtEl>
                                      </p:cBhvr>
                                    </p:animEffect>
                                    <p:anim calcmode="lin" valueType="num">
                                      <p:cBhvr>
                                        <p:cTn id="57" dur="1000" fill="hold"/>
                                        <p:tgtEl>
                                          <p:spTgt spid="99"/>
                                        </p:tgtEl>
                                        <p:attrNameLst>
                                          <p:attrName>ppt_x</p:attrName>
                                        </p:attrNameLst>
                                      </p:cBhvr>
                                      <p:tavLst>
                                        <p:tav tm="0">
                                          <p:val>
                                            <p:strVal val="#ppt_x"/>
                                          </p:val>
                                        </p:tav>
                                        <p:tav tm="100000">
                                          <p:val>
                                            <p:strVal val="#ppt_x"/>
                                          </p:val>
                                        </p:tav>
                                      </p:tavLst>
                                    </p:anim>
                                    <p:anim calcmode="lin" valueType="num">
                                      <p:cBhvr>
                                        <p:cTn id="58"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01"/>
                                        </p:tgtEl>
                                        <p:attrNameLst>
                                          <p:attrName>style.visibility</p:attrName>
                                        </p:attrNameLst>
                                      </p:cBhvr>
                                      <p:to>
                                        <p:strVal val="visible"/>
                                      </p:to>
                                    </p:set>
                                    <p:animEffect transition="in" filter="fade">
                                      <p:cBhvr>
                                        <p:cTn id="63" dur="1000"/>
                                        <p:tgtEl>
                                          <p:spTgt spid="101"/>
                                        </p:tgtEl>
                                      </p:cBhvr>
                                    </p:animEffect>
                                    <p:anim calcmode="lin" valueType="num">
                                      <p:cBhvr>
                                        <p:cTn id="64" dur="1000" fill="hold"/>
                                        <p:tgtEl>
                                          <p:spTgt spid="101"/>
                                        </p:tgtEl>
                                        <p:attrNameLst>
                                          <p:attrName>ppt_x</p:attrName>
                                        </p:attrNameLst>
                                      </p:cBhvr>
                                      <p:tavLst>
                                        <p:tav tm="0">
                                          <p:val>
                                            <p:strVal val="#ppt_x"/>
                                          </p:val>
                                        </p:tav>
                                        <p:tav tm="100000">
                                          <p:val>
                                            <p:strVal val="#ppt_x"/>
                                          </p:val>
                                        </p:tav>
                                      </p:tavLst>
                                    </p:anim>
                                    <p:anim calcmode="lin" valueType="num">
                                      <p:cBhvr>
                                        <p:cTn id="65" dur="1000" fill="hold"/>
                                        <p:tgtEl>
                                          <p:spTgt spid="10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10" grpId="0"/>
      <p:bldP spid="52" grpId="0"/>
      <p:bldP spid="52" grpId="1"/>
      <p:bldP spid="99" grpId="0"/>
      <p:bldP spid="99"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59130" y="116840"/>
            <a:ext cx="11208385" cy="953135"/>
          </a:xfrm>
          <a:prstGeom prst="rect">
            <a:avLst/>
          </a:prstGeom>
          <a:noFill/>
          <a:ln>
            <a:solidFill>
              <a:schemeClr val="tx1"/>
            </a:solidFill>
          </a:ln>
        </p:spPr>
        <p:txBody>
          <a:bodyPr wrap="square" rtlCol="0" anchor="t">
            <a:spAutoFit/>
          </a:bodyPr>
          <a:p>
            <a:r>
              <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Read the whole passage &amp; figure out how the writer expresses how he/she feels about Albert Einstein. </a:t>
            </a:r>
            <a:endPar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
        <p:nvSpPr>
          <p:cNvPr id="100" name="文本框 99"/>
          <p:cNvSpPr txBox="1"/>
          <p:nvPr/>
        </p:nvSpPr>
        <p:spPr>
          <a:xfrm>
            <a:off x="390525" y="1362710"/>
            <a:ext cx="9025890" cy="460375"/>
          </a:xfrm>
          <a:prstGeom prst="rect">
            <a:avLst/>
          </a:prstGeom>
          <a:noFill/>
          <a:ln w="9525">
            <a:noFill/>
          </a:ln>
        </p:spPr>
        <p:txBody>
          <a:bodyPr wrap="square">
            <a:spAutoFit/>
          </a:bodyPr>
          <a:p>
            <a:pPr indent="0"/>
            <a:r>
              <a:rPr lang="en-US" sz="2400" b="1" i="1">
                <a:solidFill>
                  <a:srgbClr val="333333"/>
                </a:solidFill>
                <a:latin typeface="Calibri" panose="020F0502020204030204" charset="0"/>
                <a:ea typeface="宋体" panose="02010600030101010101" pitchFamily="2" charset="-122"/>
                <a:cs typeface="Calibri" panose="020F0502020204030204" charset="0"/>
              </a:rPr>
              <a:t>THE MAN WHO CHANGED OUR UNDERSTANDING OF THE UNIVERSE</a:t>
            </a:r>
            <a:endParaRPr lang="en-US" altLang="en-US" sz="2400" b="1" i="1">
              <a:solidFill>
                <a:srgbClr val="333333"/>
              </a:solidFill>
              <a:latin typeface="Calibri" panose="020F0502020204030204" charset="0"/>
              <a:ea typeface="宋体" panose="02010600030101010101" pitchFamily="2" charset="-122"/>
              <a:cs typeface="Calibri" panose="020F0502020204030204" charset="0"/>
            </a:endParaRPr>
          </a:p>
        </p:txBody>
      </p:sp>
      <p:grpSp>
        <p:nvGrpSpPr>
          <p:cNvPr id="4" name="组合 3"/>
          <p:cNvGrpSpPr/>
          <p:nvPr/>
        </p:nvGrpSpPr>
        <p:grpSpPr>
          <a:xfrm>
            <a:off x="390525" y="1879600"/>
            <a:ext cx="8754745" cy="630555"/>
            <a:chOff x="615" y="2960"/>
            <a:chExt cx="13787" cy="993"/>
          </a:xfrm>
        </p:grpSpPr>
        <p:grpSp>
          <p:nvGrpSpPr>
            <p:cNvPr id="19" name="组合 18" descr="7b0a202020202274657874626f78223a20227b5c2263617465676f72795f69645c223a31303235302c5c2269645c223a32303334323031317d220a7d0a"/>
            <p:cNvGrpSpPr/>
            <p:nvPr/>
          </p:nvGrpSpPr>
          <p:grpSpPr>
            <a:xfrm>
              <a:off x="615" y="2960"/>
              <a:ext cx="13787" cy="993"/>
              <a:chOff x="5369" y="3827"/>
              <a:chExt cx="8462" cy="3780"/>
            </a:xfrm>
          </p:grpSpPr>
          <p:sp>
            <p:nvSpPr>
              <p:cNvPr id="20" name="任意多边形 19"/>
              <p:cNvSpPr/>
              <p:nvPr/>
            </p:nvSpPr>
            <p:spPr>
              <a:xfrm>
                <a:off x="5370" y="3827"/>
                <a:ext cx="8461" cy="3780"/>
              </a:xfrm>
              <a:custGeom>
                <a:avLst/>
                <a:gdLst>
                  <a:gd name="adj" fmla="val 873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461" h="3780">
                    <a:moveTo>
                      <a:pt x="330" y="0"/>
                    </a:moveTo>
                    <a:lnTo>
                      <a:pt x="8131" y="0"/>
                    </a:lnTo>
                    <a:cubicBezTo>
                      <a:pt x="8313" y="0"/>
                      <a:pt x="8461" y="148"/>
                      <a:pt x="8461" y="330"/>
                    </a:cubicBezTo>
                    <a:lnTo>
                      <a:pt x="8461" y="3450"/>
                    </a:lnTo>
                    <a:cubicBezTo>
                      <a:pt x="8461" y="3632"/>
                      <a:pt x="8313" y="3780"/>
                      <a:pt x="8131" y="3780"/>
                    </a:cubicBezTo>
                    <a:lnTo>
                      <a:pt x="330" y="3780"/>
                    </a:lnTo>
                    <a:cubicBezTo>
                      <a:pt x="148" y="3780"/>
                      <a:pt x="0" y="3632"/>
                      <a:pt x="0" y="3450"/>
                    </a:cubicBezTo>
                    <a:lnTo>
                      <a:pt x="0" y="2650"/>
                    </a:lnTo>
                    <a:lnTo>
                      <a:pt x="203" y="2650"/>
                    </a:lnTo>
                    <a:lnTo>
                      <a:pt x="203" y="2652"/>
                    </a:lnTo>
                    <a:cubicBezTo>
                      <a:pt x="227" y="2717"/>
                      <a:pt x="290" y="2763"/>
                      <a:pt x="363" y="2763"/>
                    </a:cubicBezTo>
                    <a:cubicBezTo>
                      <a:pt x="457" y="2763"/>
                      <a:pt x="533" y="2687"/>
                      <a:pt x="533" y="2593"/>
                    </a:cubicBezTo>
                    <a:cubicBezTo>
                      <a:pt x="533" y="2499"/>
                      <a:pt x="457" y="2423"/>
                      <a:pt x="363" y="2423"/>
                    </a:cubicBezTo>
                    <a:cubicBezTo>
                      <a:pt x="290" y="2423"/>
                      <a:pt x="227" y="2469"/>
                      <a:pt x="203" y="2535"/>
                    </a:cubicBezTo>
                    <a:lnTo>
                      <a:pt x="203" y="2537"/>
                    </a:lnTo>
                    <a:lnTo>
                      <a:pt x="0" y="2537"/>
                    </a:lnTo>
                    <a:lnTo>
                      <a:pt x="0" y="1885"/>
                    </a:lnTo>
                    <a:lnTo>
                      <a:pt x="203" y="1885"/>
                    </a:lnTo>
                    <a:lnTo>
                      <a:pt x="203" y="1887"/>
                    </a:lnTo>
                    <a:cubicBezTo>
                      <a:pt x="227" y="1952"/>
                      <a:pt x="290" y="1998"/>
                      <a:pt x="363" y="1998"/>
                    </a:cubicBezTo>
                    <a:cubicBezTo>
                      <a:pt x="457" y="1998"/>
                      <a:pt x="533" y="1922"/>
                      <a:pt x="533" y="1828"/>
                    </a:cubicBezTo>
                    <a:cubicBezTo>
                      <a:pt x="533" y="1734"/>
                      <a:pt x="457" y="1658"/>
                      <a:pt x="363" y="1658"/>
                    </a:cubicBezTo>
                    <a:cubicBezTo>
                      <a:pt x="290" y="1658"/>
                      <a:pt x="227" y="1704"/>
                      <a:pt x="203" y="1770"/>
                    </a:cubicBezTo>
                    <a:lnTo>
                      <a:pt x="203" y="1772"/>
                    </a:lnTo>
                    <a:lnTo>
                      <a:pt x="0" y="1772"/>
                    </a:lnTo>
                    <a:lnTo>
                      <a:pt x="0" y="1121"/>
                    </a:lnTo>
                    <a:lnTo>
                      <a:pt x="203" y="1121"/>
                    </a:lnTo>
                    <a:lnTo>
                      <a:pt x="203" y="1123"/>
                    </a:lnTo>
                    <a:cubicBezTo>
                      <a:pt x="227" y="1188"/>
                      <a:pt x="290" y="1234"/>
                      <a:pt x="363" y="1234"/>
                    </a:cubicBezTo>
                    <a:cubicBezTo>
                      <a:pt x="457" y="1234"/>
                      <a:pt x="533" y="1158"/>
                      <a:pt x="533" y="1064"/>
                    </a:cubicBezTo>
                    <a:cubicBezTo>
                      <a:pt x="533" y="970"/>
                      <a:pt x="457" y="894"/>
                      <a:pt x="363" y="894"/>
                    </a:cubicBezTo>
                    <a:cubicBezTo>
                      <a:pt x="290" y="894"/>
                      <a:pt x="227" y="940"/>
                      <a:pt x="203" y="1006"/>
                    </a:cubicBezTo>
                    <a:lnTo>
                      <a:pt x="203" y="1008"/>
                    </a:lnTo>
                    <a:lnTo>
                      <a:pt x="0" y="1008"/>
                    </a:lnTo>
                    <a:lnTo>
                      <a:pt x="0" y="330"/>
                    </a:lnTo>
                    <a:cubicBezTo>
                      <a:pt x="0" y="148"/>
                      <a:pt x="148" y="0"/>
                      <a:pt x="330" y="0"/>
                    </a:cubicBezTo>
                    <a:close/>
                  </a:path>
                </a:pathLst>
              </a:custGeom>
              <a:solidFill>
                <a:srgbClr val="5CB9D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1" name="任意多边形 20"/>
              <p:cNvSpPr/>
              <p:nvPr/>
            </p:nvSpPr>
            <p:spPr>
              <a:xfrm>
                <a:off x="5369" y="3827"/>
                <a:ext cx="8337" cy="3656"/>
              </a:xfrm>
              <a:custGeom>
                <a:avLst/>
                <a:gdLst>
                  <a:gd name="adj" fmla="val 873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337" h="3656">
                    <a:moveTo>
                      <a:pt x="319" y="0"/>
                    </a:moveTo>
                    <a:lnTo>
                      <a:pt x="8018" y="0"/>
                    </a:lnTo>
                    <a:cubicBezTo>
                      <a:pt x="8194" y="0"/>
                      <a:pt x="8337" y="143"/>
                      <a:pt x="8337" y="319"/>
                    </a:cubicBezTo>
                    <a:lnTo>
                      <a:pt x="8337" y="3337"/>
                    </a:lnTo>
                    <a:cubicBezTo>
                      <a:pt x="8337" y="3513"/>
                      <a:pt x="8194" y="3656"/>
                      <a:pt x="8018" y="3656"/>
                    </a:cubicBezTo>
                    <a:lnTo>
                      <a:pt x="319" y="3656"/>
                    </a:lnTo>
                    <a:cubicBezTo>
                      <a:pt x="143" y="3656"/>
                      <a:pt x="0" y="3513"/>
                      <a:pt x="0" y="3337"/>
                    </a:cubicBezTo>
                    <a:lnTo>
                      <a:pt x="0" y="2650"/>
                    </a:lnTo>
                    <a:lnTo>
                      <a:pt x="203" y="2650"/>
                    </a:lnTo>
                    <a:lnTo>
                      <a:pt x="203" y="2652"/>
                    </a:lnTo>
                    <a:cubicBezTo>
                      <a:pt x="227" y="2717"/>
                      <a:pt x="290" y="2763"/>
                      <a:pt x="363" y="2763"/>
                    </a:cubicBezTo>
                    <a:cubicBezTo>
                      <a:pt x="457" y="2763"/>
                      <a:pt x="533" y="2687"/>
                      <a:pt x="533" y="2593"/>
                    </a:cubicBezTo>
                    <a:cubicBezTo>
                      <a:pt x="533" y="2499"/>
                      <a:pt x="457" y="2423"/>
                      <a:pt x="363" y="2423"/>
                    </a:cubicBezTo>
                    <a:cubicBezTo>
                      <a:pt x="290" y="2423"/>
                      <a:pt x="227" y="2469"/>
                      <a:pt x="203" y="2535"/>
                    </a:cubicBezTo>
                    <a:lnTo>
                      <a:pt x="203" y="2537"/>
                    </a:lnTo>
                    <a:lnTo>
                      <a:pt x="0" y="2537"/>
                    </a:lnTo>
                    <a:lnTo>
                      <a:pt x="0" y="1885"/>
                    </a:lnTo>
                    <a:lnTo>
                      <a:pt x="203" y="1885"/>
                    </a:lnTo>
                    <a:lnTo>
                      <a:pt x="203" y="1887"/>
                    </a:lnTo>
                    <a:cubicBezTo>
                      <a:pt x="227" y="1952"/>
                      <a:pt x="290" y="1998"/>
                      <a:pt x="363" y="1998"/>
                    </a:cubicBezTo>
                    <a:cubicBezTo>
                      <a:pt x="457" y="1998"/>
                      <a:pt x="533" y="1922"/>
                      <a:pt x="533" y="1828"/>
                    </a:cubicBezTo>
                    <a:cubicBezTo>
                      <a:pt x="533" y="1734"/>
                      <a:pt x="457" y="1658"/>
                      <a:pt x="363" y="1658"/>
                    </a:cubicBezTo>
                    <a:cubicBezTo>
                      <a:pt x="290" y="1658"/>
                      <a:pt x="227" y="1704"/>
                      <a:pt x="203" y="1770"/>
                    </a:cubicBezTo>
                    <a:lnTo>
                      <a:pt x="203" y="1772"/>
                    </a:lnTo>
                    <a:lnTo>
                      <a:pt x="0" y="1772"/>
                    </a:lnTo>
                    <a:lnTo>
                      <a:pt x="0" y="1121"/>
                    </a:lnTo>
                    <a:lnTo>
                      <a:pt x="203" y="1121"/>
                    </a:lnTo>
                    <a:lnTo>
                      <a:pt x="203" y="1123"/>
                    </a:lnTo>
                    <a:cubicBezTo>
                      <a:pt x="227" y="1188"/>
                      <a:pt x="290" y="1234"/>
                      <a:pt x="363" y="1234"/>
                    </a:cubicBezTo>
                    <a:cubicBezTo>
                      <a:pt x="457" y="1234"/>
                      <a:pt x="533" y="1158"/>
                      <a:pt x="533" y="1064"/>
                    </a:cubicBezTo>
                    <a:cubicBezTo>
                      <a:pt x="533" y="970"/>
                      <a:pt x="457" y="894"/>
                      <a:pt x="363" y="894"/>
                    </a:cubicBezTo>
                    <a:cubicBezTo>
                      <a:pt x="290" y="894"/>
                      <a:pt x="227" y="940"/>
                      <a:pt x="203" y="1006"/>
                    </a:cubicBezTo>
                    <a:lnTo>
                      <a:pt x="203" y="1008"/>
                    </a:lnTo>
                    <a:lnTo>
                      <a:pt x="0" y="1008"/>
                    </a:lnTo>
                    <a:lnTo>
                      <a:pt x="0" y="319"/>
                    </a:lnTo>
                    <a:cubicBezTo>
                      <a:pt x="0" y="143"/>
                      <a:pt x="143" y="0"/>
                      <a:pt x="319" y="0"/>
                    </a:cubicBezTo>
                    <a:close/>
                  </a:path>
                </a:pathLst>
              </a:custGeom>
              <a:solidFill>
                <a:srgbClr val="DBF1F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23" name="直接连接符 22"/>
              <p:cNvCxnSpPr/>
              <p:nvPr/>
            </p:nvCxnSpPr>
            <p:spPr>
              <a:xfrm>
                <a:off x="6588" y="5139"/>
                <a:ext cx="6265" cy="0"/>
              </a:xfrm>
              <a:prstGeom prst="line">
                <a:avLst/>
              </a:prstGeom>
              <a:ln w="12700">
                <a:solidFill>
                  <a:srgbClr val="FFFFFF"/>
                </a:solidFill>
                <a:prstDash val="dash"/>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6588" y="5934"/>
                <a:ext cx="6265" cy="0"/>
              </a:xfrm>
              <a:prstGeom prst="line">
                <a:avLst/>
              </a:prstGeom>
              <a:ln w="12700">
                <a:solidFill>
                  <a:srgbClr val="FFFFFF"/>
                </a:solidFill>
                <a:prstDash val="dash"/>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6588" y="6750"/>
                <a:ext cx="6265" cy="0"/>
              </a:xfrm>
              <a:prstGeom prst="line">
                <a:avLst/>
              </a:prstGeom>
              <a:ln w="12700">
                <a:solidFill>
                  <a:srgbClr val="FFFFFF"/>
                </a:solidFill>
                <a:prstDash val="dash"/>
              </a:ln>
            </p:spPr>
            <p:style>
              <a:lnRef idx="1">
                <a:schemeClr val="accent1"/>
              </a:lnRef>
              <a:fillRef idx="0">
                <a:schemeClr val="accent1"/>
              </a:fillRef>
              <a:effectRef idx="0">
                <a:schemeClr val="accent1"/>
              </a:effectRef>
              <a:fontRef idx="minor">
                <a:schemeClr val="tx1"/>
              </a:fontRef>
            </p:style>
          </p:cxnSp>
        </p:grpSp>
        <p:sp>
          <p:nvSpPr>
            <p:cNvPr id="3" name="文本框 2"/>
            <p:cNvSpPr txBox="1"/>
            <p:nvPr/>
          </p:nvSpPr>
          <p:spPr>
            <a:xfrm>
              <a:off x="1047" y="3051"/>
              <a:ext cx="13152" cy="822"/>
            </a:xfrm>
            <a:prstGeom prst="rect">
              <a:avLst/>
            </a:prstGeom>
            <a:noFill/>
          </p:spPr>
          <p:txBody>
            <a:bodyPr wrap="square" rtlCol="0">
              <a:spAutoFit/>
            </a:bodyPr>
            <a:p>
              <a:r>
                <a:rPr lang="en-US" altLang="zh-CN" sz="2800" b="1" i="1">
                  <a:solidFill>
                    <a:srgbClr val="C00000"/>
                  </a:solidFill>
                  <a:latin typeface="Calibri" panose="020F0502020204030204" charset="0"/>
                  <a:cs typeface="Calibri" panose="020F0502020204030204" charset="0"/>
                </a:rPr>
                <a:t>The title: Show the feeling of respect &amp; admiration</a:t>
              </a:r>
              <a:endParaRPr lang="en-US" altLang="zh-CN" sz="2800" b="1" i="1">
                <a:solidFill>
                  <a:srgbClr val="C00000"/>
                </a:solidFill>
                <a:latin typeface="Calibri" panose="020F0502020204030204" charset="0"/>
                <a:cs typeface="Calibri" panose="020F0502020204030204" charset="0"/>
              </a:endParaRPr>
            </a:p>
          </p:txBody>
        </p:sp>
      </p:grpSp>
      <p:sp>
        <p:nvSpPr>
          <p:cNvPr id="5" name="文本框 4"/>
          <p:cNvSpPr txBox="1"/>
          <p:nvPr/>
        </p:nvSpPr>
        <p:spPr>
          <a:xfrm>
            <a:off x="390525" y="2726690"/>
            <a:ext cx="11476990" cy="829945"/>
          </a:xfrm>
          <a:prstGeom prst="rect">
            <a:avLst/>
          </a:prstGeom>
          <a:noFill/>
          <a:ln w="9525">
            <a:noFill/>
          </a:ln>
        </p:spPr>
        <p:txBody>
          <a:bodyPr wrap="square">
            <a:spAutoFit/>
          </a:bodyPr>
          <a:p>
            <a:pPr>
              <a:buClrTx/>
              <a:buSzTx/>
              <a:buFontTx/>
            </a:pPr>
            <a:r>
              <a:rPr lang="en-US" sz="2400" b="1" i="1">
                <a:solidFill>
                  <a:srgbClr val="333333"/>
                </a:solidFill>
                <a:latin typeface="Calibri" panose="020F0502020204030204" charset="0"/>
                <a:ea typeface="宋体" panose="02010600030101010101" pitchFamily="2" charset="-122"/>
                <a:cs typeface="Calibri" panose="020F0502020204030204" charset="0"/>
                <a:sym typeface="+mn-ea"/>
              </a:rPr>
              <a:t>Albert Einstein, who is perhaps the greatest scientist in modern physics，is often considered one of the smartest men who ever lived. </a:t>
            </a:r>
            <a:endParaRPr lang="en-US" sz="2400" b="1" i="1">
              <a:solidFill>
                <a:srgbClr val="333333"/>
              </a:solidFill>
              <a:latin typeface="Calibri" panose="020F0502020204030204" charset="0"/>
              <a:ea typeface="宋体" panose="02010600030101010101" pitchFamily="2" charset="-122"/>
              <a:cs typeface="Calibri" panose="020F0502020204030204" charset="0"/>
              <a:sym typeface="+mn-ea"/>
            </a:endParaRPr>
          </a:p>
        </p:txBody>
      </p:sp>
      <p:sp>
        <p:nvSpPr>
          <p:cNvPr id="6" name="文本框 5"/>
          <p:cNvSpPr txBox="1"/>
          <p:nvPr/>
        </p:nvSpPr>
        <p:spPr>
          <a:xfrm>
            <a:off x="386715" y="3556635"/>
            <a:ext cx="11596370" cy="460375"/>
          </a:xfrm>
          <a:prstGeom prst="rect">
            <a:avLst/>
          </a:prstGeom>
          <a:noFill/>
          <a:ln w="9525">
            <a:noFill/>
          </a:ln>
        </p:spPr>
        <p:txBody>
          <a:bodyPr wrap="square">
            <a:spAutoFit/>
          </a:bodyPr>
          <a:p>
            <a:pPr>
              <a:buClrTx/>
              <a:buSzTx/>
              <a:buFontTx/>
            </a:pPr>
            <a:r>
              <a:rPr lang="en-US" sz="2400" b="1" i="1">
                <a:solidFill>
                  <a:srgbClr val="333333"/>
                </a:solidFill>
                <a:latin typeface="Calibri" panose="020F0502020204030204" charset="0"/>
                <a:ea typeface="宋体" panose="02010600030101010101" pitchFamily="2" charset="-122"/>
                <a:cs typeface="Calibri" panose="020F0502020204030204" charset="0"/>
                <a:sym typeface="+mn-ea"/>
              </a:rPr>
              <a:t>Einstein was not only a genius; he was a courageous and kind figure loved by many people.</a:t>
            </a:r>
            <a:endParaRPr lang="en-US" sz="2400" b="1" i="1">
              <a:solidFill>
                <a:srgbClr val="333333"/>
              </a:solidFill>
              <a:latin typeface="Calibri" panose="020F0502020204030204" charset="0"/>
              <a:ea typeface="宋体" panose="02010600030101010101" pitchFamily="2" charset="-122"/>
              <a:cs typeface="Calibri" panose="020F0502020204030204" charset="0"/>
              <a:sym typeface="+mn-ea"/>
            </a:endParaRPr>
          </a:p>
        </p:txBody>
      </p:sp>
      <p:grpSp>
        <p:nvGrpSpPr>
          <p:cNvPr id="7" name="组合 6"/>
          <p:cNvGrpSpPr/>
          <p:nvPr/>
        </p:nvGrpSpPr>
        <p:grpSpPr>
          <a:xfrm>
            <a:off x="391795" y="4107180"/>
            <a:ext cx="8754745" cy="630555"/>
            <a:chOff x="615" y="2960"/>
            <a:chExt cx="13787" cy="993"/>
          </a:xfrm>
        </p:grpSpPr>
        <p:grpSp>
          <p:nvGrpSpPr>
            <p:cNvPr id="8" name="组合 7" descr="7b0a202020202274657874626f78223a20227b5c2263617465676f72795f69645c223a31303235302c5c2269645c223a32303334323031317d220a7d0a"/>
            <p:cNvGrpSpPr/>
            <p:nvPr/>
          </p:nvGrpSpPr>
          <p:grpSpPr>
            <a:xfrm>
              <a:off x="615" y="2960"/>
              <a:ext cx="13787" cy="993"/>
              <a:chOff x="5369" y="3827"/>
              <a:chExt cx="8462" cy="3780"/>
            </a:xfrm>
          </p:grpSpPr>
          <p:sp>
            <p:nvSpPr>
              <p:cNvPr id="9" name="任意多边形 8"/>
              <p:cNvSpPr/>
              <p:nvPr/>
            </p:nvSpPr>
            <p:spPr>
              <a:xfrm>
                <a:off x="5370" y="3827"/>
                <a:ext cx="8461" cy="3780"/>
              </a:xfrm>
              <a:custGeom>
                <a:avLst/>
                <a:gdLst>
                  <a:gd name="adj" fmla="val 873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461" h="3780">
                    <a:moveTo>
                      <a:pt x="330" y="0"/>
                    </a:moveTo>
                    <a:lnTo>
                      <a:pt x="8131" y="0"/>
                    </a:lnTo>
                    <a:cubicBezTo>
                      <a:pt x="8313" y="0"/>
                      <a:pt x="8461" y="148"/>
                      <a:pt x="8461" y="330"/>
                    </a:cubicBezTo>
                    <a:lnTo>
                      <a:pt x="8461" y="3450"/>
                    </a:lnTo>
                    <a:cubicBezTo>
                      <a:pt x="8461" y="3632"/>
                      <a:pt x="8313" y="3780"/>
                      <a:pt x="8131" y="3780"/>
                    </a:cubicBezTo>
                    <a:lnTo>
                      <a:pt x="330" y="3780"/>
                    </a:lnTo>
                    <a:cubicBezTo>
                      <a:pt x="148" y="3780"/>
                      <a:pt x="0" y="3632"/>
                      <a:pt x="0" y="3450"/>
                    </a:cubicBezTo>
                    <a:lnTo>
                      <a:pt x="0" y="2650"/>
                    </a:lnTo>
                    <a:lnTo>
                      <a:pt x="203" y="2650"/>
                    </a:lnTo>
                    <a:lnTo>
                      <a:pt x="203" y="2652"/>
                    </a:lnTo>
                    <a:cubicBezTo>
                      <a:pt x="227" y="2717"/>
                      <a:pt x="290" y="2763"/>
                      <a:pt x="363" y="2763"/>
                    </a:cubicBezTo>
                    <a:cubicBezTo>
                      <a:pt x="457" y="2763"/>
                      <a:pt x="533" y="2687"/>
                      <a:pt x="533" y="2593"/>
                    </a:cubicBezTo>
                    <a:cubicBezTo>
                      <a:pt x="533" y="2499"/>
                      <a:pt x="457" y="2423"/>
                      <a:pt x="363" y="2423"/>
                    </a:cubicBezTo>
                    <a:cubicBezTo>
                      <a:pt x="290" y="2423"/>
                      <a:pt x="227" y="2469"/>
                      <a:pt x="203" y="2535"/>
                    </a:cubicBezTo>
                    <a:lnTo>
                      <a:pt x="203" y="2537"/>
                    </a:lnTo>
                    <a:lnTo>
                      <a:pt x="0" y="2537"/>
                    </a:lnTo>
                    <a:lnTo>
                      <a:pt x="0" y="1885"/>
                    </a:lnTo>
                    <a:lnTo>
                      <a:pt x="203" y="1885"/>
                    </a:lnTo>
                    <a:lnTo>
                      <a:pt x="203" y="1887"/>
                    </a:lnTo>
                    <a:cubicBezTo>
                      <a:pt x="227" y="1952"/>
                      <a:pt x="290" y="1998"/>
                      <a:pt x="363" y="1998"/>
                    </a:cubicBezTo>
                    <a:cubicBezTo>
                      <a:pt x="457" y="1998"/>
                      <a:pt x="533" y="1922"/>
                      <a:pt x="533" y="1828"/>
                    </a:cubicBezTo>
                    <a:cubicBezTo>
                      <a:pt x="533" y="1734"/>
                      <a:pt x="457" y="1658"/>
                      <a:pt x="363" y="1658"/>
                    </a:cubicBezTo>
                    <a:cubicBezTo>
                      <a:pt x="290" y="1658"/>
                      <a:pt x="227" y="1704"/>
                      <a:pt x="203" y="1770"/>
                    </a:cubicBezTo>
                    <a:lnTo>
                      <a:pt x="203" y="1772"/>
                    </a:lnTo>
                    <a:lnTo>
                      <a:pt x="0" y="1772"/>
                    </a:lnTo>
                    <a:lnTo>
                      <a:pt x="0" y="1121"/>
                    </a:lnTo>
                    <a:lnTo>
                      <a:pt x="203" y="1121"/>
                    </a:lnTo>
                    <a:lnTo>
                      <a:pt x="203" y="1123"/>
                    </a:lnTo>
                    <a:cubicBezTo>
                      <a:pt x="227" y="1188"/>
                      <a:pt x="290" y="1234"/>
                      <a:pt x="363" y="1234"/>
                    </a:cubicBezTo>
                    <a:cubicBezTo>
                      <a:pt x="457" y="1234"/>
                      <a:pt x="533" y="1158"/>
                      <a:pt x="533" y="1064"/>
                    </a:cubicBezTo>
                    <a:cubicBezTo>
                      <a:pt x="533" y="970"/>
                      <a:pt x="457" y="894"/>
                      <a:pt x="363" y="894"/>
                    </a:cubicBezTo>
                    <a:cubicBezTo>
                      <a:pt x="290" y="894"/>
                      <a:pt x="227" y="940"/>
                      <a:pt x="203" y="1006"/>
                    </a:cubicBezTo>
                    <a:lnTo>
                      <a:pt x="203" y="1008"/>
                    </a:lnTo>
                    <a:lnTo>
                      <a:pt x="0" y="1008"/>
                    </a:lnTo>
                    <a:lnTo>
                      <a:pt x="0" y="330"/>
                    </a:lnTo>
                    <a:cubicBezTo>
                      <a:pt x="0" y="148"/>
                      <a:pt x="148" y="0"/>
                      <a:pt x="330" y="0"/>
                    </a:cubicBezTo>
                    <a:close/>
                  </a:path>
                </a:pathLst>
              </a:custGeom>
              <a:solidFill>
                <a:srgbClr val="5CB9D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 name="任意多边形 9"/>
              <p:cNvSpPr/>
              <p:nvPr/>
            </p:nvSpPr>
            <p:spPr>
              <a:xfrm>
                <a:off x="5369" y="3827"/>
                <a:ext cx="8337" cy="3656"/>
              </a:xfrm>
              <a:custGeom>
                <a:avLst/>
                <a:gdLst>
                  <a:gd name="adj" fmla="val 873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337" h="3656">
                    <a:moveTo>
                      <a:pt x="319" y="0"/>
                    </a:moveTo>
                    <a:lnTo>
                      <a:pt x="8018" y="0"/>
                    </a:lnTo>
                    <a:cubicBezTo>
                      <a:pt x="8194" y="0"/>
                      <a:pt x="8337" y="143"/>
                      <a:pt x="8337" y="319"/>
                    </a:cubicBezTo>
                    <a:lnTo>
                      <a:pt x="8337" y="3337"/>
                    </a:lnTo>
                    <a:cubicBezTo>
                      <a:pt x="8337" y="3513"/>
                      <a:pt x="8194" y="3656"/>
                      <a:pt x="8018" y="3656"/>
                    </a:cubicBezTo>
                    <a:lnTo>
                      <a:pt x="319" y="3656"/>
                    </a:lnTo>
                    <a:cubicBezTo>
                      <a:pt x="143" y="3656"/>
                      <a:pt x="0" y="3513"/>
                      <a:pt x="0" y="3337"/>
                    </a:cubicBezTo>
                    <a:lnTo>
                      <a:pt x="0" y="2650"/>
                    </a:lnTo>
                    <a:lnTo>
                      <a:pt x="203" y="2650"/>
                    </a:lnTo>
                    <a:lnTo>
                      <a:pt x="203" y="2652"/>
                    </a:lnTo>
                    <a:cubicBezTo>
                      <a:pt x="227" y="2717"/>
                      <a:pt x="290" y="2763"/>
                      <a:pt x="363" y="2763"/>
                    </a:cubicBezTo>
                    <a:cubicBezTo>
                      <a:pt x="457" y="2763"/>
                      <a:pt x="533" y="2687"/>
                      <a:pt x="533" y="2593"/>
                    </a:cubicBezTo>
                    <a:cubicBezTo>
                      <a:pt x="533" y="2499"/>
                      <a:pt x="457" y="2423"/>
                      <a:pt x="363" y="2423"/>
                    </a:cubicBezTo>
                    <a:cubicBezTo>
                      <a:pt x="290" y="2423"/>
                      <a:pt x="227" y="2469"/>
                      <a:pt x="203" y="2535"/>
                    </a:cubicBezTo>
                    <a:lnTo>
                      <a:pt x="203" y="2537"/>
                    </a:lnTo>
                    <a:lnTo>
                      <a:pt x="0" y="2537"/>
                    </a:lnTo>
                    <a:lnTo>
                      <a:pt x="0" y="1885"/>
                    </a:lnTo>
                    <a:lnTo>
                      <a:pt x="203" y="1885"/>
                    </a:lnTo>
                    <a:lnTo>
                      <a:pt x="203" y="1887"/>
                    </a:lnTo>
                    <a:cubicBezTo>
                      <a:pt x="227" y="1952"/>
                      <a:pt x="290" y="1998"/>
                      <a:pt x="363" y="1998"/>
                    </a:cubicBezTo>
                    <a:cubicBezTo>
                      <a:pt x="457" y="1998"/>
                      <a:pt x="533" y="1922"/>
                      <a:pt x="533" y="1828"/>
                    </a:cubicBezTo>
                    <a:cubicBezTo>
                      <a:pt x="533" y="1734"/>
                      <a:pt x="457" y="1658"/>
                      <a:pt x="363" y="1658"/>
                    </a:cubicBezTo>
                    <a:cubicBezTo>
                      <a:pt x="290" y="1658"/>
                      <a:pt x="227" y="1704"/>
                      <a:pt x="203" y="1770"/>
                    </a:cubicBezTo>
                    <a:lnTo>
                      <a:pt x="203" y="1772"/>
                    </a:lnTo>
                    <a:lnTo>
                      <a:pt x="0" y="1772"/>
                    </a:lnTo>
                    <a:lnTo>
                      <a:pt x="0" y="1121"/>
                    </a:lnTo>
                    <a:lnTo>
                      <a:pt x="203" y="1121"/>
                    </a:lnTo>
                    <a:lnTo>
                      <a:pt x="203" y="1123"/>
                    </a:lnTo>
                    <a:cubicBezTo>
                      <a:pt x="227" y="1188"/>
                      <a:pt x="290" y="1234"/>
                      <a:pt x="363" y="1234"/>
                    </a:cubicBezTo>
                    <a:cubicBezTo>
                      <a:pt x="457" y="1234"/>
                      <a:pt x="533" y="1158"/>
                      <a:pt x="533" y="1064"/>
                    </a:cubicBezTo>
                    <a:cubicBezTo>
                      <a:pt x="533" y="970"/>
                      <a:pt x="457" y="894"/>
                      <a:pt x="363" y="894"/>
                    </a:cubicBezTo>
                    <a:cubicBezTo>
                      <a:pt x="290" y="894"/>
                      <a:pt x="227" y="940"/>
                      <a:pt x="203" y="1006"/>
                    </a:cubicBezTo>
                    <a:lnTo>
                      <a:pt x="203" y="1008"/>
                    </a:lnTo>
                    <a:lnTo>
                      <a:pt x="0" y="1008"/>
                    </a:lnTo>
                    <a:lnTo>
                      <a:pt x="0" y="319"/>
                    </a:lnTo>
                    <a:cubicBezTo>
                      <a:pt x="0" y="143"/>
                      <a:pt x="143" y="0"/>
                      <a:pt x="319" y="0"/>
                    </a:cubicBezTo>
                    <a:close/>
                  </a:path>
                </a:pathLst>
              </a:custGeom>
              <a:solidFill>
                <a:srgbClr val="DBF1F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11" name="直接连接符 10"/>
              <p:cNvCxnSpPr/>
              <p:nvPr/>
            </p:nvCxnSpPr>
            <p:spPr>
              <a:xfrm>
                <a:off x="6588" y="5139"/>
                <a:ext cx="6265" cy="0"/>
              </a:xfrm>
              <a:prstGeom prst="line">
                <a:avLst/>
              </a:prstGeom>
              <a:ln w="12700">
                <a:solidFill>
                  <a:srgbClr val="FFFFFF"/>
                </a:solidFill>
                <a:prstDash val="dash"/>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588" y="5934"/>
                <a:ext cx="6265" cy="0"/>
              </a:xfrm>
              <a:prstGeom prst="line">
                <a:avLst/>
              </a:prstGeom>
              <a:ln w="12700">
                <a:solidFill>
                  <a:srgbClr val="FFFFFF"/>
                </a:solidFill>
                <a:prstDash val="dash"/>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6588" y="6750"/>
                <a:ext cx="6265" cy="0"/>
              </a:xfrm>
              <a:prstGeom prst="line">
                <a:avLst/>
              </a:prstGeom>
              <a:ln w="12700">
                <a:solidFill>
                  <a:srgbClr val="FFFFFF"/>
                </a:solidFill>
                <a:prstDash val="dash"/>
              </a:ln>
            </p:spPr>
            <p:style>
              <a:lnRef idx="1">
                <a:schemeClr val="accent1"/>
              </a:lnRef>
              <a:fillRef idx="0">
                <a:schemeClr val="accent1"/>
              </a:fillRef>
              <a:effectRef idx="0">
                <a:schemeClr val="accent1"/>
              </a:effectRef>
              <a:fontRef idx="minor">
                <a:schemeClr val="tx1"/>
              </a:fontRef>
            </p:style>
          </p:cxnSp>
        </p:grpSp>
        <p:sp>
          <p:nvSpPr>
            <p:cNvPr id="14" name="文本框 13"/>
            <p:cNvSpPr txBox="1"/>
            <p:nvPr/>
          </p:nvSpPr>
          <p:spPr>
            <a:xfrm>
              <a:off x="1047" y="3051"/>
              <a:ext cx="13148" cy="822"/>
            </a:xfrm>
            <a:prstGeom prst="rect">
              <a:avLst/>
            </a:prstGeom>
            <a:noFill/>
          </p:spPr>
          <p:txBody>
            <a:bodyPr wrap="square" rtlCol="0">
              <a:spAutoFit/>
            </a:bodyPr>
            <a:p>
              <a:r>
                <a:rPr lang="en-US" altLang="zh-CN" sz="2800" b="1" i="1">
                  <a:solidFill>
                    <a:srgbClr val="C00000"/>
                  </a:solidFill>
                  <a:latin typeface="Calibri" panose="020F0502020204030204" charset="0"/>
                  <a:cs typeface="Calibri" panose="020F0502020204030204" charset="0"/>
                </a:rPr>
                <a:t>The beginning: Show the feeling of worship </a:t>
              </a:r>
              <a:r>
                <a:rPr lang="en-US" altLang="zh-CN" sz="2800" b="1" i="1">
                  <a:solidFill>
                    <a:srgbClr val="C00000"/>
                  </a:solidFill>
                  <a:latin typeface="Calibri" panose="020F0502020204030204" charset="0"/>
                  <a:cs typeface="Calibri" panose="020F0502020204030204" charset="0"/>
                  <a:sym typeface="+mn-ea"/>
                </a:rPr>
                <a:t>&amp;</a:t>
              </a:r>
              <a:r>
                <a:rPr lang="en-US" altLang="zh-CN" sz="2800" b="1" i="1">
                  <a:solidFill>
                    <a:srgbClr val="C00000"/>
                  </a:solidFill>
                  <a:latin typeface="Calibri" panose="020F0502020204030204" charset="0"/>
                  <a:cs typeface="Calibri" panose="020F0502020204030204" charset="0"/>
                </a:rPr>
                <a:t> </a:t>
              </a:r>
              <a:r>
                <a:rPr lang="en-US" altLang="zh-CN" sz="2800" b="1" i="1">
                  <a:solidFill>
                    <a:srgbClr val="C00000"/>
                  </a:solidFill>
                  <a:latin typeface="Calibri" panose="020F0502020204030204" charset="0"/>
                  <a:cs typeface="Calibri" panose="020F0502020204030204" charset="0"/>
                  <a:sym typeface="+mn-ea"/>
                </a:rPr>
                <a:t>love</a:t>
              </a:r>
              <a:r>
                <a:rPr lang="en-US" altLang="zh-CN" sz="2800" b="1" i="1">
                  <a:solidFill>
                    <a:srgbClr val="C00000"/>
                  </a:solidFill>
                  <a:latin typeface="Calibri" panose="020F0502020204030204" charset="0"/>
                  <a:cs typeface="Calibri" panose="020F0502020204030204" charset="0"/>
                </a:rPr>
                <a:t>  </a:t>
              </a:r>
              <a:endParaRPr lang="en-US" altLang="zh-CN" sz="2800" b="1" i="1">
                <a:solidFill>
                  <a:srgbClr val="C00000"/>
                </a:solidFill>
                <a:latin typeface="Calibri" panose="020F0502020204030204" charset="0"/>
                <a:cs typeface="Calibri" panose="020F0502020204030204" charset="0"/>
              </a:endParaRPr>
            </a:p>
          </p:txBody>
        </p:sp>
      </p:grpSp>
      <p:sp>
        <p:nvSpPr>
          <p:cNvPr id="15" name="文本框 14"/>
          <p:cNvSpPr txBox="1"/>
          <p:nvPr/>
        </p:nvSpPr>
        <p:spPr>
          <a:xfrm>
            <a:off x="476250" y="4912360"/>
            <a:ext cx="11391265" cy="829945"/>
          </a:xfrm>
          <a:prstGeom prst="rect">
            <a:avLst/>
          </a:prstGeom>
          <a:noFill/>
          <a:ln w="9525">
            <a:noFill/>
          </a:ln>
        </p:spPr>
        <p:txBody>
          <a:bodyPr wrap="square">
            <a:spAutoFit/>
          </a:bodyPr>
          <a:p>
            <a:pPr lvl="0" algn="l">
              <a:buClrTx/>
              <a:buSzTx/>
              <a:buFontTx/>
            </a:pPr>
            <a:r>
              <a:rPr lang="en-US" sz="2400" b="1" i="1">
                <a:solidFill>
                  <a:srgbClr val="333333"/>
                </a:solidFill>
                <a:latin typeface="Calibri" panose="020F0502020204030204" charset="0"/>
                <a:ea typeface="宋体" panose="02010600030101010101" pitchFamily="2" charset="-122"/>
                <a:cs typeface="Calibri" panose="020F0502020204030204" charset="0"/>
                <a:sym typeface="+mn-ea"/>
              </a:rPr>
              <a:t>On 18 April 1955, it was reported that Einstein had passed away, and the whole world mourned the great loss of a brilliant scientist.</a:t>
            </a:r>
            <a:endParaRPr lang="en-US" sz="2400" b="1" i="1">
              <a:solidFill>
                <a:srgbClr val="333333"/>
              </a:solidFill>
              <a:latin typeface="Calibri" panose="020F0502020204030204" charset="0"/>
              <a:ea typeface="宋体" panose="02010600030101010101" pitchFamily="2" charset="-122"/>
              <a:cs typeface="Calibri" panose="020F0502020204030204" charset="0"/>
              <a:sym typeface="+mn-ea"/>
            </a:endParaRPr>
          </a:p>
        </p:txBody>
      </p:sp>
      <p:grpSp>
        <p:nvGrpSpPr>
          <p:cNvPr id="16" name="组合 15"/>
          <p:cNvGrpSpPr/>
          <p:nvPr/>
        </p:nvGrpSpPr>
        <p:grpSpPr>
          <a:xfrm>
            <a:off x="462915" y="5929630"/>
            <a:ext cx="8754745" cy="630555"/>
            <a:chOff x="615" y="2960"/>
            <a:chExt cx="13787" cy="993"/>
          </a:xfrm>
        </p:grpSpPr>
        <p:grpSp>
          <p:nvGrpSpPr>
            <p:cNvPr id="17" name="组合 16" descr="7b0a202020202274657874626f78223a20227b5c2263617465676f72795f69645c223a31303235302c5c2269645c223a32303334323031317d220a7d0a"/>
            <p:cNvGrpSpPr/>
            <p:nvPr/>
          </p:nvGrpSpPr>
          <p:grpSpPr>
            <a:xfrm>
              <a:off x="615" y="2960"/>
              <a:ext cx="13787" cy="993"/>
              <a:chOff x="5369" y="3827"/>
              <a:chExt cx="8462" cy="3780"/>
            </a:xfrm>
          </p:grpSpPr>
          <p:sp>
            <p:nvSpPr>
              <p:cNvPr id="18" name="任意多边形 17"/>
              <p:cNvSpPr/>
              <p:nvPr/>
            </p:nvSpPr>
            <p:spPr>
              <a:xfrm>
                <a:off x="5370" y="3827"/>
                <a:ext cx="8461" cy="3780"/>
              </a:xfrm>
              <a:custGeom>
                <a:avLst/>
                <a:gdLst>
                  <a:gd name="adj" fmla="val 873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461" h="3780">
                    <a:moveTo>
                      <a:pt x="330" y="0"/>
                    </a:moveTo>
                    <a:lnTo>
                      <a:pt x="8131" y="0"/>
                    </a:lnTo>
                    <a:cubicBezTo>
                      <a:pt x="8313" y="0"/>
                      <a:pt x="8461" y="148"/>
                      <a:pt x="8461" y="330"/>
                    </a:cubicBezTo>
                    <a:lnTo>
                      <a:pt x="8461" y="3450"/>
                    </a:lnTo>
                    <a:cubicBezTo>
                      <a:pt x="8461" y="3632"/>
                      <a:pt x="8313" y="3780"/>
                      <a:pt x="8131" y="3780"/>
                    </a:cubicBezTo>
                    <a:lnTo>
                      <a:pt x="330" y="3780"/>
                    </a:lnTo>
                    <a:cubicBezTo>
                      <a:pt x="148" y="3780"/>
                      <a:pt x="0" y="3632"/>
                      <a:pt x="0" y="3450"/>
                    </a:cubicBezTo>
                    <a:lnTo>
                      <a:pt x="0" y="2650"/>
                    </a:lnTo>
                    <a:lnTo>
                      <a:pt x="203" y="2650"/>
                    </a:lnTo>
                    <a:lnTo>
                      <a:pt x="203" y="2652"/>
                    </a:lnTo>
                    <a:cubicBezTo>
                      <a:pt x="227" y="2717"/>
                      <a:pt x="290" y="2763"/>
                      <a:pt x="363" y="2763"/>
                    </a:cubicBezTo>
                    <a:cubicBezTo>
                      <a:pt x="457" y="2763"/>
                      <a:pt x="533" y="2687"/>
                      <a:pt x="533" y="2593"/>
                    </a:cubicBezTo>
                    <a:cubicBezTo>
                      <a:pt x="533" y="2499"/>
                      <a:pt x="457" y="2423"/>
                      <a:pt x="363" y="2423"/>
                    </a:cubicBezTo>
                    <a:cubicBezTo>
                      <a:pt x="290" y="2423"/>
                      <a:pt x="227" y="2469"/>
                      <a:pt x="203" y="2535"/>
                    </a:cubicBezTo>
                    <a:lnTo>
                      <a:pt x="203" y="2537"/>
                    </a:lnTo>
                    <a:lnTo>
                      <a:pt x="0" y="2537"/>
                    </a:lnTo>
                    <a:lnTo>
                      <a:pt x="0" y="1885"/>
                    </a:lnTo>
                    <a:lnTo>
                      <a:pt x="203" y="1885"/>
                    </a:lnTo>
                    <a:lnTo>
                      <a:pt x="203" y="1887"/>
                    </a:lnTo>
                    <a:cubicBezTo>
                      <a:pt x="227" y="1952"/>
                      <a:pt x="290" y="1998"/>
                      <a:pt x="363" y="1998"/>
                    </a:cubicBezTo>
                    <a:cubicBezTo>
                      <a:pt x="457" y="1998"/>
                      <a:pt x="533" y="1922"/>
                      <a:pt x="533" y="1828"/>
                    </a:cubicBezTo>
                    <a:cubicBezTo>
                      <a:pt x="533" y="1734"/>
                      <a:pt x="457" y="1658"/>
                      <a:pt x="363" y="1658"/>
                    </a:cubicBezTo>
                    <a:cubicBezTo>
                      <a:pt x="290" y="1658"/>
                      <a:pt x="227" y="1704"/>
                      <a:pt x="203" y="1770"/>
                    </a:cubicBezTo>
                    <a:lnTo>
                      <a:pt x="203" y="1772"/>
                    </a:lnTo>
                    <a:lnTo>
                      <a:pt x="0" y="1772"/>
                    </a:lnTo>
                    <a:lnTo>
                      <a:pt x="0" y="1121"/>
                    </a:lnTo>
                    <a:lnTo>
                      <a:pt x="203" y="1121"/>
                    </a:lnTo>
                    <a:lnTo>
                      <a:pt x="203" y="1123"/>
                    </a:lnTo>
                    <a:cubicBezTo>
                      <a:pt x="227" y="1188"/>
                      <a:pt x="290" y="1234"/>
                      <a:pt x="363" y="1234"/>
                    </a:cubicBezTo>
                    <a:cubicBezTo>
                      <a:pt x="457" y="1234"/>
                      <a:pt x="533" y="1158"/>
                      <a:pt x="533" y="1064"/>
                    </a:cubicBezTo>
                    <a:cubicBezTo>
                      <a:pt x="533" y="970"/>
                      <a:pt x="457" y="894"/>
                      <a:pt x="363" y="894"/>
                    </a:cubicBezTo>
                    <a:cubicBezTo>
                      <a:pt x="290" y="894"/>
                      <a:pt x="227" y="940"/>
                      <a:pt x="203" y="1006"/>
                    </a:cubicBezTo>
                    <a:lnTo>
                      <a:pt x="203" y="1008"/>
                    </a:lnTo>
                    <a:lnTo>
                      <a:pt x="0" y="1008"/>
                    </a:lnTo>
                    <a:lnTo>
                      <a:pt x="0" y="330"/>
                    </a:lnTo>
                    <a:cubicBezTo>
                      <a:pt x="0" y="148"/>
                      <a:pt x="148" y="0"/>
                      <a:pt x="330" y="0"/>
                    </a:cubicBezTo>
                    <a:close/>
                  </a:path>
                </a:pathLst>
              </a:custGeom>
              <a:solidFill>
                <a:srgbClr val="5CB9D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任意多边形 25"/>
              <p:cNvSpPr/>
              <p:nvPr/>
            </p:nvSpPr>
            <p:spPr>
              <a:xfrm>
                <a:off x="5369" y="3827"/>
                <a:ext cx="8337" cy="3656"/>
              </a:xfrm>
              <a:custGeom>
                <a:avLst/>
                <a:gdLst>
                  <a:gd name="adj" fmla="val 873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337" h="3656">
                    <a:moveTo>
                      <a:pt x="319" y="0"/>
                    </a:moveTo>
                    <a:lnTo>
                      <a:pt x="8018" y="0"/>
                    </a:lnTo>
                    <a:cubicBezTo>
                      <a:pt x="8194" y="0"/>
                      <a:pt x="8337" y="143"/>
                      <a:pt x="8337" y="319"/>
                    </a:cubicBezTo>
                    <a:lnTo>
                      <a:pt x="8337" y="3337"/>
                    </a:lnTo>
                    <a:cubicBezTo>
                      <a:pt x="8337" y="3513"/>
                      <a:pt x="8194" y="3656"/>
                      <a:pt x="8018" y="3656"/>
                    </a:cubicBezTo>
                    <a:lnTo>
                      <a:pt x="319" y="3656"/>
                    </a:lnTo>
                    <a:cubicBezTo>
                      <a:pt x="143" y="3656"/>
                      <a:pt x="0" y="3513"/>
                      <a:pt x="0" y="3337"/>
                    </a:cubicBezTo>
                    <a:lnTo>
                      <a:pt x="0" y="2650"/>
                    </a:lnTo>
                    <a:lnTo>
                      <a:pt x="203" y="2650"/>
                    </a:lnTo>
                    <a:lnTo>
                      <a:pt x="203" y="2652"/>
                    </a:lnTo>
                    <a:cubicBezTo>
                      <a:pt x="227" y="2717"/>
                      <a:pt x="290" y="2763"/>
                      <a:pt x="363" y="2763"/>
                    </a:cubicBezTo>
                    <a:cubicBezTo>
                      <a:pt x="457" y="2763"/>
                      <a:pt x="533" y="2687"/>
                      <a:pt x="533" y="2593"/>
                    </a:cubicBezTo>
                    <a:cubicBezTo>
                      <a:pt x="533" y="2499"/>
                      <a:pt x="457" y="2423"/>
                      <a:pt x="363" y="2423"/>
                    </a:cubicBezTo>
                    <a:cubicBezTo>
                      <a:pt x="290" y="2423"/>
                      <a:pt x="227" y="2469"/>
                      <a:pt x="203" y="2535"/>
                    </a:cubicBezTo>
                    <a:lnTo>
                      <a:pt x="203" y="2537"/>
                    </a:lnTo>
                    <a:lnTo>
                      <a:pt x="0" y="2537"/>
                    </a:lnTo>
                    <a:lnTo>
                      <a:pt x="0" y="1885"/>
                    </a:lnTo>
                    <a:lnTo>
                      <a:pt x="203" y="1885"/>
                    </a:lnTo>
                    <a:lnTo>
                      <a:pt x="203" y="1887"/>
                    </a:lnTo>
                    <a:cubicBezTo>
                      <a:pt x="227" y="1952"/>
                      <a:pt x="290" y="1998"/>
                      <a:pt x="363" y="1998"/>
                    </a:cubicBezTo>
                    <a:cubicBezTo>
                      <a:pt x="457" y="1998"/>
                      <a:pt x="533" y="1922"/>
                      <a:pt x="533" y="1828"/>
                    </a:cubicBezTo>
                    <a:cubicBezTo>
                      <a:pt x="533" y="1734"/>
                      <a:pt x="457" y="1658"/>
                      <a:pt x="363" y="1658"/>
                    </a:cubicBezTo>
                    <a:cubicBezTo>
                      <a:pt x="290" y="1658"/>
                      <a:pt x="227" y="1704"/>
                      <a:pt x="203" y="1770"/>
                    </a:cubicBezTo>
                    <a:lnTo>
                      <a:pt x="203" y="1772"/>
                    </a:lnTo>
                    <a:lnTo>
                      <a:pt x="0" y="1772"/>
                    </a:lnTo>
                    <a:lnTo>
                      <a:pt x="0" y="1121"/>
                    </a:lnTo>
                    <a:lnTo>
                      <a:pt x="203" y="1121"/>
                    </a:lnTo>
                    <a:lnTo>
                      <a:pt x="203" y="1123"/>
                    </a:lnTo>
                    <a:cubicBezTo>
                      <a:pt x="227" y="1188"/>
                      <a:pt x="290" y="1234"/>
                      <a:pt x="363" y="1234"/>
                    </a:cubicBezTo>
                    <a:cubicBezTo>
                      <a:pt x="457" y="1234"/>
                      <a:pt x="533" y="1158"/>
                      <a:pt x="533" y="1064"/>
                    </a:cubicBezTo>
                    <a:cubicBezTo>
                      <a:pt x="533" y="970"/>
                      <a:pt x="457" y="894"/>
                      <a:pt x="363" y="894"/>
                    </a:cubicBezTo>
                    <a:cubicBezTo>
                      <a:pt x="290" y="894"/>
                      <a:pt x="227" y="940"/>
                      <a:pt x="203" y="1006"/>
                    </a:cubicBezTo>
                    <a:lnTo>
                      <a:pt x="203" y="1008"/>
                    </a:lnTo>
                    <a:lnTo>
                      <a:pt x="0" y="1008"/>
                    </a:lnTo>
                    <a:lnTo>
                      <a:pt x="0" y="319"/>
                    </a:lnTo>
                    <a:cubicBezTo>
                      <a:pt x="0" y="143"/>
                      <a:pt x="143" y="0"/>
                      <a:pt x="319" y="0"/>
                    </a:cubicBezTo>
                    <a:close/>
                  </a:path>
                </a:pathLst>
              </a:custGeom>
              <a:solidFill>
                <a:srgbClr val="DBF1F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27" name="直接连接符 26"/>
              <p:cNvCxnSpPr/>
              <p:nvPr/>
            </p:nvCxnSpPr>
            <p:spPr>
              <a:xfrm>
                <a:off x="6588" y="5139"/>
                <a:ext cx="6265" cy="0"/>
              </a:xfrm>
              <a:prstGeom prst="line">
                <a:avLst/>
              </a:prstGeom>
              <a:ln w="12700">
                <a:solidFill>
                  <a:srgbClr val="FFFFFF"/>
                </a:solidFill>
                <a:prstDash val="dash"/>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588" y="5934"/>
                <a:ext cx="6265" cy="0"/>
              </a:xfrm>
              <a:prstGeom prst="line">
                <a:avLst/>
              </a:prstGeom>
              <a:ln w="12700">
                <a:solidFill>
                  <a:srgbClr val="FFFFFF"/>
                </a:solidFill>
                <a:prstDash val="dash"/>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6588" y="6750"/>
                <a:ext cx="6265" cy="0"/>
              </a:xfrm>
              <a:prstGeom prst="line">
                <a:avLst/>
              </a:prstGeom>
              <a:ln w="12700">
                <a:solidFill>
                  <a:srgbClr val="FFFFFF"/>
                </a:solidFill>
                <a:prstDash val="dash"/>
              </a:ln>
            </p:spPr>
            <p:style>
              <a:lnRef idx="1">
                <a:schemeClr val="accent1"/>
              </a:lnRef>
              <a:fillRef idx="0">
                <a:schemeClr val="accent1"/>
              </a:fillRef>
              <a:effectRef idx="0">
                <a:schemeClr val="accent1"/>
              </a:effectRef>
              <a:fontRef idx="minor">
                <a:schemeClr val="tx1"/>
              </a:fontRef>
            </p:style>
          </p:cxnSp>
        </p:grpSp>
        <p:sp>
          <p:nvSpPr>
            <p:cNvPr id="30" name="文本框 29"/>
            <p:cNvSpPr txBox="1"/>
            <p:nvPr/>
          </p:nvSpPr>
          <p:spPr>
            <a:xfrm>
              <a:off x="1047" y="3051"/>
              <a:ext cx="13148" cy="822"/>
            </a:xfrm>
            <a:prstGeom prst="rect">
              <a:avLst/>
            </a:prstGeom>
            <a:noFill/>
          </p:spPr>
          <p:txBody>
            <a:bodyPr wrap="square" rtlCol="0">
              <a:spAutoFit/>
            </a:bodyPr>
            <a:p>
              <a:r>
                <a:rPr lang="en-US" altLang="zh-CN" sz="2800" b="1" i="1">
                  <a:solidFill>
                    <a:srgbClr val="C00000"/>
                  </a:solidFill>
                  <a:latin typeface="Calibri" panose="020F0502020204030204" charset="0"/>
                  <a:cs typeface="Calibri" panose="020F0502020204030204" charset="0"/>
                </a:rPr>
                <a:t>The end: Show the feeling of  sadness </a:t>
              </a:r>
              <a:r>
                <a:rPr lang="en-US" altLang="zh-CN" sz="2800" b="1" i="1">
                  <a:solidFill>
                    <a:srgbClr val="C00000"/>
                  </a:solidFill>
                  <a:latin typeface="Calibri" panose="020F0502020204030204" charset="0"/>
                  <a:cs typeface="Calibri" panose="020F0502020204030204" charset="0"/>
                  <a:sym typeface="+mn-ea"/>
                </a:rPr>
                <a:t>&amp; grief</a:t>
              </a:r>
              <a:r>
                <a:rPr lang="en-US" altLang="zh-CN" sz="2800" b="1" i="1">
                  <a:solidFill>
                    <a:srgbClr val="C00000"/>
                  </a:solidFill>
                  <a:latin typeface="Calibri" panose="020F0502020204030204" charset="0"/>
                  <a:cs typeface="Calibri" panose="020F0502020204030204" charset="0"/>
                </a:rPr>
                <a:t>  </a:t>
              </a:r>
              <a:endParaRPr lang="en-US" altLang="zh-CN" sz="2800" b="1" i="1">
                <a:solidFill>
                  <a:srgbClr val="C00000"/>
                </a:solidFill>
                <a:latin typeface="Calibri" panose="020F0502020204030204" charset="0"/>
                <a:cs typeface="Calibri" panose="020F0502020204030204" charset="0"/>
              </a:endParaRP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1000" fill="hold"/>
                                        <p:tgtEl>
                                          <p:spTgt spid="100"/>
                                        </p:tgtEl>
                                        <p:attrNameLst>
                                          <p:attrName>ppt_w</p:attrName>
                                        </p:attrNameLst>
                                      </p:cBhvr>
                                      <p:tavLst>
                                        <p:tav tm="0">
                                          <p:val>
                                            <p:strVal val="#ppt_w*0.70"/>
                                          </p:val>
                                        </p:tav>
                                        <p:tav tm="100000">
                                          <p:val>
                                            <p:strVal val="#ppt_w"/>
                                          </p:val>
                                        </p:tav>
                                      </p:tavLst>
                                    </p:anim>
                                    <p:anim calcmode="lin" valueType="num">
                                      <p:cBhvr>
                                        <p:cTn id="8" dur="1000" fill="hold"/>
                                        <p:tgtEl>
                                          <p:spTgt spid="100"/>
                                        </p:tgtEl>
                                        <p:attrNameLst>
                                          <p:attrName>ppt_h</p:attrName>
                                        </p:attrNameLst>
                                      </p:cBhvr>
                                      <p:tavLst>
                                        <p:tav tm="0">
                                          <p:val>
                                            <p:strVal val="#ppt_h"/>
                                          </p:val>
                                        </p:tav>
                                        <p:tav tm="100000">
                                          <p:val>
                                            <p:strVal val="#ppt_h"/>
                                          </p:val>
                                        </p:tav>
                                      </p:tavLst>
                                    </p:anim>
                                    <p:animEffect transition="in" filter="fade">
                                      <p:cBhvr>
                                        <p:cTn id="9" dur="1000"/>
                                        <p:tgtEl>
                                          <p:spTgt spid="10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strVal val="#ppt_w*0.70"/>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ppt_w</p:attrName>
                                        </p:attrNameLst>
                                      </p:cBhvr>
                                      <p:tavLst>
                                        <p:tav tm="0">
                                          <p:val>
                                            <p:strVal val="#ppt_w*0.70"/>
                                          </p:val>
                                        </p:tav>
                                        <p:tav tm="100000">
                                          <p:val>
                                            <p:strVal val="#ppt_w"/>
                                          </p:val>
                                        </p:tav>
                                      </p:tavLst>
                                    </p:anim>
                                    <p:anim calcmode="lin" valueType="num">
                                      <p:cBhvr>
                                        <p:cTn id="29" dur="1000" fill="hold"/>
                                        <p:tgtEl>
                                          <p:spTgt spid="6"/>
                                        </p:tgtEl>
                                        <p:attrNameLst>
                                          <p:attrName>ppt_h</p:attrName>
                                        </p:attrNameLst>
                                      </p:cBhvr>
                                      <p:tavLst>
                                        <p:tav tm="0">
                                          <p:val>
                                            <p:strVal val="#ppt_h"/>
                                          </p:val>
                                        </p:tav>
                                        <p:tav tm="100000">
                                          <p:val>
                                            <p:strVal val="#ppt_h"/>
                                          </p:val>
                                        </p:tav>
                                      </p:tavLst>
                                    </p:anim>
                                    <p:animEffect transition="in" filter="fade">
                                      <p:cBhvr>
                                        <p:cTn id="30" dur="1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1000" fill="hold"/>
                                        <p:tgtEl>
                                          <p:spTgt spid="7"/>
                                        </p:tgtEl>
                                        <p:attrNameLst>
                                          <p:attrName>ppt_w</p:attrName>
                                        </p:attrNameLst>
                                      </p:cBhvr>
                                      <p:tavLst>
                                        <p:tav tm="0">
                                          <p:val>
                                            <p:strVal val="#ppt_w*0.70"/>
                                          </p:val>
                                        </p:tav>
                                        <p:tav tm="100000">
                                          <p:val>
                                            <p:strVal val="#ppt_w"/>
                                          </p:val>
                                        </p:tav>
                                      </p:tavLst>
                                    </p:anim>
                                    <p:anim calcmode="lin" valueType="num">
                                      <p:cBhvr>
                                        <p:cTn id="36" dur="1000" fill="hold"/>
                                        <p:tgtEl>
                                          <p:spTgt spid="7"/>
                                        </p:tgtEl>
                                        <p:attrNameLst>
                                          <p:attrName>ppt_h</p:attrName>
                                        </p:attrNameLst>
                                      </p:cBhvr>
                                      <p:tavLst>
                                        <p:tav tm="0">
                                          <p:val>
                                            <p:strVal val="#ppt_h"/>
                                          </p:val>
                                        </p:tav>
                                        <p:tav tm="100000">
                                          <p:val>
                                            <p:strVal val="#ppt_h"/>
                                          </p:val>
                                        </p:tav>
                                      </p:tavLst>
                                    </p:anim>
                                    <p:animEffect transition="in" filter="fade">
                                      <p:cBhvr>
                                        <p:cTn id="37" dur="10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1000" fill="hold"/>
                                        <p:tgtEl>
                                          <p:spTgt spid="15"/>
                                        </p:tgtEl>
                                        <p:attrNameLst>
                                          <p:attrName>ppt_w</p:attrName>
                                        </p:attrNameLst>
                                      </p:cBhvr>
                                      <p:tavLst>
                                        <p:tav tm="0">
                                          <p:val>
                                            <p:strVal val="#ppt_w*0.70"/>
                                          </p:val>
                                        </p:tav>
                                        <p:tav tm="100000">
                                          <p:val>
                                            <p:strVal val="#ppt_w"/>
                                          </p:val>
                                        </p:tav>
                                      </p:tavLst>
                                    </p:anim>
                                    <p:anim calcmode="lin" valueType="num">
                                      <p:cBhvr>
                                        <p:cTn id="43" dur="1000" fill="hold"/>
                                        <p:tgtEl>
                                          <p:spTgt spid="15"/>
                                        </p:tgtEl>
                                        <p:attrNameLst>
                                          <p:attrName>ppt_h</p:attrName>
                                        </p:attrNameLst>
                                      </p:cBhvr>
                                      <p:tavLst>
                                        <p:tav tm="0">
                                          <p:val>
                                            <p:strVal val="#ppt_h"/>
                                          </p:val>
                                        </p:tav>
                                        <p:tav tm="100000">
                                          <p:val>
                                            <p:strVal val="#ppt_h"/>
                                          </p:val>
                                        </p:tav>
                                      </p:tavLst>
                                    </p:anim>
                                    <p:animEffect transition="in" filter="fade">
                                      <p:cBhvr>
                                        <p:cTn id="44" dur="10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1000" fill="hold"/>
                                        <p:tgtEl>
                                          <p:spTgt spid="16"/>
                                        </p:tgtEl>
                                        <p:attrNameLst>
                                          <p:attrName>ppt_w</p:attrName>
                                        </p:attrNameLst>
                                      </p:cBhvr>
                                      <p:tavLst>
                                        <p:tav tm="0">
                                          <p:val>
                                            <p:strVal val="#ppt_w*0.70"/>
                                          </p:val>
                                        </p:tav>
                                        <p:tav tm="100000">
                                          <p:val>
                                            <p:strVal val="#ppt_w"/>
                                          </p:val>
                                        </p:tav>
                                      </p:tavLst>
                                    </p:anim>
                                    <p:anim calcmode="lin" valueType="num">
                                      <p:cBhvr>
                                        <p:cTn id="50" dur="1000" fill="hold"/>
                                        <p:tgtEl>
                                          <p:spTgt spid="16"/>
                                        </p:tgtEl>
                                        <p:attrNameLst>
                                          <p:attrName>ppt_h</p:attrName>
                                        </p:attrNameLst>
                                      </p:cBhvr>
                                      <p:tavLst>
                                        <p:tav tm="0">
                                          <p:val>
                                            <p:strVal val="#ppt_h"/>
                                          </p:val>
                                        </p:tav>
                                        <p:tav tm="100000">
                                          <p:val>
                                            <p:strVal val="#ppt_h"/>
                                          </p:val>
                                        </p:tav>
                                      </p:tavLst>
                                    </p:anim>
                                    <p:animEffect transition="in" filter="fade">
                                      <p:cBhvr>
                                        <p:cTn id="5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5" grpId="0"/>
      <p:bldP spid="6" grpId="0"/>
      <p:bldP spid="15" grpId="0"/>
      <p:bldP spid="100" grpId="1"/>
      <p:bldP spid="5" grpId="1"/>
      <p:bldP spid="6" grpId="1"/>
      <p:bldP spid="1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696595" y="3810"/>
            <a:ext cx="7858125" cy="583565"/>
          </a:xfrm>
          <a:prstGeom prst="rect">
            <a:avLst/>
          </a:prstGeom>
          <a:noFill/>
        </p:spPr>
        <p:txBody>
          <a:bodyPr wrap="none" rtlCol="0" anchor="t">
            <a:spAutoFit/>
          </a:bodyPr>
          <a:p>
            <a:r>
              <a:rPr lang="en-US" altLang="zh-CN" sz="32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How can you introduce someone you admire?</a:t>
            </a:r>
            <a:endParaRPr lang="en-US" altLang="zh-CN" sz="32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pic>
        <p:nvPicPr>
          <p:cNvPr id="4" name="图片 3" descr="303b333634333430373bb1ca"/>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441690" y="36830"/>
            <a:ext cx="748665" cy="748665"/>
          </a:xfrm>
          <a:prstGeom prst="rect">
            <a:avLst/>
          </a:prstGeom>
        </p:spPr>
      </p:pic>
      <p:pic>
        <p:nvPicPr>
          <p:cNvPr id="5" name="图片 4"/>
          <p:cNvPicPr>
            <a:picLocks noChangeAspect="1"/>
          </p:cNvPicPr>
          <p:nvPr>
            <p:custDataLst>
              <p:tags r:id="rId3"/>
            </p:custDataLst>
          </p:nvPr>
        </p:nvPicPr>
        <p:blipFill>
          <a:blip r:embed="rId4"/>
          <a:stretch>
            <a:fillRect/>
          </a:stretch>
        </p:blipFill>
        <p:spPr>
          <a:xfrm>
            <a:off x="285750" y="554355"/>
            <a:ext cx="1788160" cy="1005205"/>
          </a:xfrm>
          <a:prstGeom prst="rect">
            <a:avLst/>
          </a:prstGeom>
          <a:ln>
            <a:solidFill>
              <a:schemeClr val="accent1"/>
            </a:solidFill>
          </a:ln>
        </p:spPr>
      </p:pic>
      <p:grpSp>
        <p:nvGrpSpPr>
          <p:cNvPr id="9" name="组合 8"/>
          <p:cNvGrpSpPr/>
          <p:nvPr/>
        </p:nvGrpSpPr>
        <p:grpSpPr>
          <a:xfrm>
            <a:off x="2294890" y="580390"/>
            <a:ext cx="9572625" cy="953135"/>
            <a:chOff x="3768" y="3427"/>
            <a:chExt cx="15075" cy="1501"/>
          </a:xfrm>
        </p:grpSpPr>
        <p:grpSp>
          <p:nvGrpSpPr>
            <p:cNvPr id="7" name="组合 6"/>
            <p:cNvGrpSpPr/>
            <p:nvPr/>
          </p:nvGrpSpPr>
          <p:grpSpPr>
            <a:xfrm rot="0">
              <a:off x="3768" y="3493"/>
              <a:ext cx="15075" cy="1367"/>
              <a:chOff x="3409950" y="2227898"/>
              <a:chExt cx="5372100" cy="2403257"/>
            </a:xfrm>
          </p:grpSpPr>
          <p:sp>
            <p:nvSpPr>
              <p:cNvPr id="8" name="矩形 7"/>
              <p:cNvSpPr/>
              <p:nvPr/>
            </p:nvSpPr>
            <p:spPr>
              <a:xfrm>
                <a:off x="3409950" y="2369467"/>
                <a:ext cx="5372100" cy="2117725"/>
              </a:xfrm>
              <a:prstGeom prst="rect">
                <a:avLst/>
              </a:prstGeom>
              <a:solidFill>
                <a:srgbClr val="E5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 name="任意多边形 9"/>
              <p:cNvSpPr/>
              <p:nvPr/>
            </p:nvSpPr>
            <p:spPr>
              <a:xfrm>
                <a:off x="3507236" y="2227898"/>
                <a:ext cx="142900" cy="2401499"/>
              </a:xfrm>
              <a:custGeom>
                <a:avLst/>
                <a:gdLst/>
                <a:ahLst/>
                <a:cxnLst>
                  <a:cxn ang="3">
                    <a:pos x="hc" y="t"/>
                  </a:cxn>
                  <a:cxn ang="cd2">
                    <a:pos x="l" y="vc"/>
                  </a:cxn>
                  <a:cxn ang="cd4">
                    <a:pos x="hc" y="b"/>
                  </a:cxn>
                  <a:cxn ang="0">
                    <a:pos x="r" y="vc"/>
                  </a:cxn>
                </a:cxnLst>
                <a:rect l="l" t="t" r="r" b="b"/>
                <a:pathLst>
                  <a:path w="342" h="3781">
                    <a:moveTo>
                      <a:pt x="0" y="0"/>
                    </a:moveTo>
                    <a:lnTo>
                      <a:pt x="113" y="0"/>
                    </a:lnTo>
                    <a:lnTo>
                      <a:pt x="113" y="1"/>
                    </a:lnTo>
                    <a:lnTo>
                      <a:pt x="341" y="1"/>
                    </a:lnTo>
                    <a:lnTo>
                      <a:pt x="341" y="114"/>
                    </a:lnTo>
                    <a:lnTo>
                      <a:pt x="113" y="114"/>
                    </a:lnTo>
                    <a:lnTo>
                      <a:pt x="113" y="3668"/>
                    </a:lnTo>
                    <a:lnTo>
                      <a:pt x="342" y="3668"/>
                    </a:lnTo>
                    <a:lnTo>
                      <a:pt x="342" y="3781"/>
                    </a:lnTo>
                    <a:lnTo>
                      <a:pt x="1" y="3781"/>
                    </a:lnTo>
                    <a:lnTo>
                      <a:pt x="1" y="3742"/>
                    </a:lnTo>
                    <a:lnTo>
                      <a:pt x="0" y="3742"/>
                    </a:lnTo>
                    <a:lnTo>
                      <a:pt x="0" y="0"/>
                    </a:lnTo>
                    <a:close/>
                  </a:path>
                </a:pathLst>
              </a:custGeom>
              <a:solidFill>
                <a:srgbClr val="5B71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7" name="任意多边形 16"/>
              <p:cNvSpPr/>
              <p:nvPr/>
            </p:nvSpPr>
            <p:spPr>
              <a:xfrm rot="10800000">
                <a:off x="8512287" y="2229656"/>
                <a:ext cx="153590" cy="2401499"/>
              </a:xfrm>
              <a:custGeom>
                <a:avLst/>
                <a:gdLst/>
                <a:ahLst/>
                <a:cxnLst>
                  <a:cxn ang="3">
                    <a:pos x="hc" y="t"/>
                  </a:cxn>
                  <a:cxn ang="cd2">
                    <a:pos x="l" y="vc"/>
                  </a:cxn>
                  <a:cxn ang="cd4">
                    <a:pos x="hc" y="b"/>
                  </a:cxn>
                  <a:cxn ang="0">
                    <a:pos x="r" y="vc"/>
                  </a:cxn>
                </a:cxnLst>
                <a:rect l="l" t="t" r="r" b="b"/>
                <a:pathLst>
                  <a:path w="342" h="3781">
                    <a:moveTo>
                      <a:pt x="0" y="0"/>
                    </a:moveTo>
                    <a:lnTo>
                      <a:pt x="113" y="0"/>
                    </a:lnTo>
                    <a:lnTo>
                      <a:pt x="113" y="1"/>
                    </a:lnTo>
                    <a:lnTo>
                      <a:pt x="341" y="1"/>
                    </a:lnTo>
                    <a:lnTo>
                      <a:pt x="341" y="114"/>
                    </a:lnTo>
                    <a:lnTo>
                      <a:pt x="113" y="114"/>
                    </a:lnTo>
                    <a:lnTo>
                      <a:pt x="113" y="3668"/>
                    </a:lnTo>
                    <a:lnTo>
                      <a:pt x="342" y="3668"/>
                    </a:lnTo>
                    <a:lnTo>
                      <a:pt x="342" y="3781"/>
                    </a:lnTo>
                    <a:lnTo>
                      <a:pt x="1" y="3781"/>
                    </a:lnTo>
                    <a:lnTo>
                      <a:pt x="1" y="3742"/>
                    </a:lnTo>
                    <a:lnTo>
                      <a:pt x="0" y="3742"/>
                    </a:lnTo>
                    <a:lnTo>
                      <a:pt x="0" y="0"/>
                    </a:lnTo>
                    <a:close/>
                  </a:path>
                </a:pathLst>
              </a:custGeom>
              <a:solidFill>
                <a:srgbClr val="5B71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99" name="文本框 98"/>
            <p:cNvSpPr txBox="1"/>
            <p:nvPr/>
          </p:nvSpPr>
          <p:spPr>
            <a:xfrm>
              <a:off x="3939" y="3427"/>
              <a:ext cx="14698" cy="1501"/>
            </a:xfrm>
            <a:prstGeom prst="rect">
              <a:avLst/>
            </a:prstGeom>
            <a:noFill/>
          </p:spPr>
          <p:txBody>
            <a:bodyPr wrap="square" rtlCol="0" anchor="t">
              <a:spAutoFit/>
            </a:bodyPr>
            <a:p>
              <a:pPr lvl="0" algn="l">
                <a:buClrTx/>
                <a:buSzTx/>
                <a:buFontTx/>
              </a:pPr>
              <a:r>
                <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 Tip 1. Decide on the aspects of the person you want to </a:t>
              </a:r>
              <a:endPar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a:p>
              <a:pPr lvl="0" algn="l">
                <a:buClrTx/>
                <a:buSzTx/>
                <a:buFontTx/>
              </a:pPr>
              <a:r>
                <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       introduce &amp; write down the key words to make an outline.</a:t>
              </a:r>
              <a:endPar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grpSp>
      <p:pic>
        <p:nvPicPr>
          <p:cNvPr id="11" name="图片 10"/>
          <p:cNvPicPr>
            <a:picLocks noChangeAspect="1"/>
          </p:cNvPicPr>
          <p:nvPr>
            <p:custDataLst>
              <p:tags r:id="rId5"/>
            </p:custDataLst>
          </p:nvPr>
        </p:nvPicPr>
        <p:blipFill>
          <a:blip r:embed="rId6"/>
          <a:stretch>
            <a:fillRect/>
          </a:stretch>
        </p:blipFill>
        <p:spPr>
          <a:xfrm>
            <a:off x="285750" y="1602740"/>
            <a:ext cx="1793240" cy="1015365"/>
          </a:xfrm>
          <a:prstGeom prst="rect">
            <a:avLst/>
          </a:prstGeom>
          <a:ln>
            <a:solidFill>
              <a:schemeClr val="accent1"/>
            </a:solidFill>
          </a:ln>
        </p:spPr>
      </p:pic>
      <p:grpSp>
        <p:nvGrpSpPr>
          <p:cNvPr id="12" name="组合 11"/>
          <p:cNvGrpSpPr/>
          <p:nvPr/>
        </p:nvGrpSpPr>
        <p:grpSpPr>
          <a:xfrm>
            <a:off x="2294890" y="1552575"/>
            <a:ext cx="9572625" cy="953135"/>
            <a:chOff x="3768" y="3403"/>
            <a:chExt cx="15075" cy="1501"/>
          </a:xfrm>
        </p:grpSpPr>
        <p:grpSp>
          <p:nvGrpSpPr>
            <p:cNvPr id="13" name="组合 12"/>
            <p:cNvGrpSpPr/>
            <p:nvPr/>
          </p:nvGrpSpPr>
          <p:grpSpPr>
            <a:xfrm rot="0">
              <a:off x="3768" y="3493"/>
              <a:ext cx="15075" cy="1367"/>
              <a:chOff x="3409950" y="2227898"/>
              <a:chExt cx="5372100" cy="2403257"/>
            </a:xfrm>
          </p:grpSpPr>
          <p:sp>
            <p:nvSpPr>
              <p:cNvPr id="14" name="矩形 13"/>
              <p:cNvSpPr/>
              <p:nvPr/>
            </p:nvSpPr>
            <p:spPr>
              <a:xfrm>
                <a:off x="3409950" y="2369467"/>
                <a:ext cx="5372100" cy="2117725"/>
              </a:xfrm>
              <a:prstGeom prst="rect">
                <a:avLst/>
              </a:prstGeom>
              <a:solidFill>
                <a:srgbClr val="E5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5" name="任意多边形 14"/>
              <p:cNvSpPr/>
              <p:nvPr/>
            </p:nvSpPr>
            <p:spPr>
              <a:xfrm>
                <a:off x="3507236" y="2227898"/>
                <a:ext cx="142900" cy="2401499"/>
              </a:xfrm>
              <a:custGeom>
                <a:avLst/>
                <a:gdLst/>
                <a:ahLst/>
                <a:cxnLst>
                  <a:cxn ang="3">
                    <a:pos x="hc" y="t"/>
                  </a:cxn>
                  <a:cxn ang="cd2">
                    <a:pos x="l" y="vc"/>
                  </a:cxn>
                  <a:cxn ang="cd4">
                    <a:pos x="hc" y="b"/>
                  </a:cxn>
                  <a:cxn ang="0">
                    <a:pos x="r" y="vc"/>
                  </a:cxn>
                </a:cxnLst>
                <a:rect l="l" t="t" r="r" b="b"/>
                <a:pathLst>
                  <a:path w="342" h="3781">
                    <a:moveTo>
                      <a:pt x="0" y="0"/>
                    </a:moveTo>
                    <a:lnTo>
                      <a:pt x="113" y="0"/>
                    </a:lnTo>
                    <a:lnTo>
                      <a:pt x="113" y="1"/>
                    </a:lnTo>
                    <a:lnTo>
                      <a:pt x="341" y="1"/>
                    </a:lnTo>
                    <a:lnTo>
                      <a:pt x="341" y="114"/>
                    </a:lnTo>
                    <a:lnTo>
                      <a:pt x="113" y="114"/>
                    </a:lnTo>
                    <a:lnTo>
                      <a:pt x="113" y="3668"/>
                    </a:lnTo>
                    <a:lnTo>
                      <a:pt x="342" y="3668"/>
                    </a:lnTo>
                    <a:lnTo>
                      <a:pt x="342" y="3781"/>
                    </a:lnTo>
                    <a:lnTo>
                      <a:pt x="1" y="3781"/>
                    </a:lnTo>
                    <a:lnTo>
                      <a:pt x="1" y="3742"/>
                    </a:lnTo>
                    <a:lnTo>
                      <a:pt x="0" y="3742"/>
                    </a:lnTo>
                    <a:lnTo>
                      <a:pt x="0" y="0"/>
                    </a:lnTo>
                    <a:close/>
                  </a:path>
                </a:pathLst>
              </a:custGeom>
              <a:solidFill>
                <a:srgbClr val="5B71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6" name="任意多边形 15"/>
              <p:cNvSpPr/>
              <p:nvPr/>
            </p:nvSpPr>
            <p:spPr>
              <a:xfrm rot="10800000">
                <a:off x="8512287" y="2229656"/>
                <a:ext cx="153590" cy="2401499"/>
              </a:xfrm>
              <a:custGeom>
                <a:avLst/>
                <a:gdLst/>
                <a:ahLst/>
                <a:cxnLst>
                  <a:cxn ang="3">
                    <a:pos x="hc" y="t"/>
                  </a:cxn>
                  <a:cxn ang="cd2">
                    <a:pos x="l" y="vc"/>
                  </a:cxn>
                  <a:cxn ang="cd4">
                    <a:pos x="hc" y="b"/>
                  </a:cxn>
                  <a:cxn ang="0">
                    <a:pos x="r" y="vc"/>
                  </a:cxn>
                </a:cxnLst>
                <a:rect l="l" t="t" r="r" b="b"/>
                <a:pathLst>
                  <a:path w="342" h="3781">
                    <a:moveTo>
                      <a:pt x="0" y="0"/>
                    </a:moveTo>
                    <a:lnTo>
                      <a:pt x="113" y="0"/>
                    </a:lnTo>
                    <a:lnTo>
                      <a:pt x="113" y="1"/>
                    </a:lnTo>
                    <a:lnTo>
                      <a:pt x="341" y="1"/>
                    </a:lnTo>
                    <a:lnTo>
                      <a:pt x="341" y="114"/>
                    </a:lnTo>
                    <a:lnTo>
                      <a:pt x="113" y="114"/>
                    </a:lnTo>
                    <a:lnTo>
                      <a:pt x="113" y="3668"/>
                    </a:lnTo>
                    <a:lnTo>
                      <a:pt x="342" y="3668"/>
                    </a:lnTo>
                    <a:lnTo>
                      <a:pt x="342" y="3781"/>
                    </a:lnTo>
                    <a:lnTo>
                      <a:pt x="1" y="3781"/>
                    </a:lnTo>
                    <a:lnTo>
                      <a:pt x="1" y="3742"/>
                    </a:lnTo>
                    <a:lnTo>
                      <a:pt x="0" y="3742"/>
                    </a:lnTo>
                    <a:lnTo>
                      <a:pt x="0" y="0"/>
                    </a:lnTo>
                    <a:close/>
                  </a:path>
                </a:pathLst>
              </a:custGeom>
              <a:solidFill>
                <a:srgbClr val="5B71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9" name="文本框 18"/>
            <p:cNvSpPr txBox="1"/>
            <p:nvPr/>
          </p:nvSpPr>
          <p:spPr>
            <a:xfrm>
              <a:off x="3939" y="3403"/>
              <a:ext cx="14698" cy="1501"/>
            </a:xfrm>
            <a:prstGeom prst="rect">
              <a:avLst/>
            </a:prstGeom>
            <a:noFill/>
          </p:spPr>
          <p:txBody>
            <a:bodyPr wrap="square" rtlCol="0" anchor="t">
              <a:spAutoFit/>
            </a:bodyPr>
            <a:p>
              <a:pPr lvl="0" algn="l">
                <a:buClrTx/>
                <a:buSzTx/>
                <a:buFontTx/>
              </a:pPr>
              <a:r>
                <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 Tip 2. Use descriptive words to make the introduction of the </a:t>
              </a:r>
              <a:endPar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a:p>
              <a:pPr lvl="0" algn="l">
                <a:buClrTx/>
                <a:buSzTx/>
                <a:buFontTx/>
              </a:pPr>
              <a:r>
                <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      person vivid.</a:t>
              </a:r>
              <a:endPar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grpSp>
      <p:grpSp>
        <p:nvGrpSpPr>
          <p:cNvPr id="20" name="组合 19"/>
          <p:cNvGrpSpPr/>
          <p:nvPr/>
        </p:nvGrpSpPr>
        <p:grpSpPr>
          <a:xfrm>
            <a:off x="2266315" y="3705225"/>
            <a:ext cx="9584055" cy="953135"/>
            <a:chOff x="3768" y="3427"/>
            <a:chExt cx="15093" cy="1501"/>
          </a:xfrm>
        </p:grpSpPr>
        <p:grpSp>
          <p:nvGrpSpPr>
            <p:cNvPr id="21" name="组合 20"/>
            <p:cNvGrpSpPr/>
            <p:nvPr/>
          </p:nvGrpSpPr>
          <p:grpSpPr>
            <a:xfrm rot="0">
              <a:off x="3768" y="3493"/>
              <a:ext cx="15075" cy="1367"/>
              <a:chOff x="3409950" y="2227898"/>
              <a:chExt cx="5372100" cy="2403257"/>
            </a:xfrm>
          </p:grpSpPr>
          <p:sp>
            <p:nvSpPr>
              <p:cNvPr id="22" name="矩形 21"/>
              <p:cNvSpPr/>
              <p:nvPr/>
            </p:nvSpPr>
            <p:spPr>
              <a:xfrm>
                <a:off x="3409950" y="2369467"/>
                <a:ext cx="5372100" cy="2117725"/>
              </a:xfrm>
              <a:prstGeom prst="rect">
                <a:avLst/>
              </a:prstGeom>
              <a:solidFill>
                <a:srgbClr val="E5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任意多边形 22"/>
              <p:cNvSpPr/>
              <p:nvPr/>
            </p:nvSpPr>
            <p:spPr>
              <a:xfrm>
                <a:off x="3507236" y="2227898"/>
                <a:ext cx="142900" cy="2401499"/>
              </a:xfrm>
              <a:custGeom>
                <a:avLst/>
                <a:gdLst/>
                <a:ahLst/>
                <a:cxnLst>
                  <a:cxn ang="3">
                    <a:pos x="hc" y="t"/>
                  </a:cxn>
                  <a:cxn ang="cd2">
                    <a:pos x="l" y="vc"/>
                  </a:cxn>
                  <a:cxn ang="cd4">
                    <a:pos x="hc" y="b"/>
                  </a:cxn>
                  <a:cxn ang="0">
                    <a:pos x="r" y="vc"/>
                  </a:cxn>
                </a:cxnLst>
                <a:rect l="l" t="t" r="r" b="b"/>
                <a:pathLst>
                  <a:path w="342" h="3781">
                    <a:moveTo>
                      <a:pt x="0" y="0"/>
                    </a:moveTo>
                    <a:lnTo>
                      <a:pt x="113" y="0"/>
                    </a:lnTo>
                    <a:lnTo>
                      <a:pt x="113" y="1"/>
                    </a:lnTo>
                    <a:lnTo>
                      <a:pt x="341" y="1"/>
                    </a:lnTo>
                    <a:lnTo>
                      <a:pt x="341" y="114"/>
                    </a:lnTo>
                    <a:lnTo>
                      <a:pt x="113" y="114"/>
                    </a:lnTo>
                    <a:lnTo>
                      <a:pt x="113" y="3668"/>
                    </a:lnTo>
                    <a:lnTo>
                      <a:pt x="342" y="3668"/>
                    </a:lnTo>
                    <a:lnTo>
                      <a:pt x="342" y="3781"/>
                    </a:lnTo>
                    <a:lnTo>
                      <a:pt x="1" y="3781"/>
                    </a:lnTo>
                    <a:lnTo>
                      <a:pt x="1" y="3742"/>
                    </a:lnTo>
                    <a:lnTo>
                      <a:pt x="0" y="3742"/>
                    </a:lnTo>
                    <a:lnTo>
                      <a:pt x="0" y="0"/>
                    </a:lnTo>
                    <a:close/>
                  </a:path>
                </a:pathLst>
              </a:custGeom>
              <a:solidFill>
                <a:srgbClr val="5B71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任意多边形 23"/>
              <p:cNvSpPr/>
              <p:nvPr/>
            </p:nvSpPr>
            <p:spPr>
              <a:xfrm rot="10800000">
                <a:off x="8512287" y="2229656"/>
                <a:ext cx="153590" cy="2401499"/>
              </a:xfrm>
              <a:custGeom>
                <a:avLst/>
                <a:gdLst/>
                <a:ahLst/>
                <a:cxnLst>
                  <a:cxn ang="3">
                    <a:pos x="hc" y="t"/>
                  </a:cxn>
                  <a:cxn ang="cd2">
                    <a:pos x="l" y="vc"/>
                  </a:cxn>
                  <a:cxn ang="cd4">
                    <a:pos x="hc" y="b"/>
                  </a:cxn>
                  <a:cxn ang="0">
                    <a:pos x="r" y="vc"/>
                  </a:cxn>
                </a:cxnLst>
                <a:rect l="l" t="t" r="r" b="b"/>
                <a:pathLst>
                  <a:path w="342" h="3781">
                    <a:moveTo>
                      <a:pt x="0" y="0"/>
                    </a:moveTo>
                    <a:lnTo>
                      <a:pt x="113" y="0"/>
                    </a:lnTo>
                    <a:lnTo>
                      <a:pt x="113" y="1"/>
                    </a:lnTo>
                    <a:lnTo>
                      <a:pt x="341" y="1"/>
                    </a:lnTo>
                    <a:lnTo>
                      <a:pt x="341" y="114"/>
                    </a:lnTo>
                    <a:lnTo>
                      <a:pt x="113" y="114"/>
                    </a:lnTo>
                    <a:lnTo>
                      <a:pt x="113" y="3668"/>
                    </a:lnTo>
                    <a:lnTo>
                      <a:pt x="342" y="3668"/>
                    </a:lnTo>
                    <a:lnTo>
                      <a:pt x="342" y="3781"/>
                    </a:lnTo>
                    <a:lnTo>
                      <a:pt x="1" y="3781"/>
                    </a:lnTo>
                    <a:lnTo>
                      <a:pt x="1" y="3742"/>
                    </a:lnTo>
                    <a:lnTo>
                      <a:pt x="0" y="3742"/>
                    </a:lnTo>
                    <a:lnTo>
                      <a:pt x="0" y="0"/>
                    </a:lnTo>
                    <a:close/>
                  </a:path>
                </a:pathLst>
              </a:custGeom>
              <a:solidFill>
                <a:srgbClr val="5B71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25" name="文本框 24"/>
            <p:cNvSpPr txBox="1"/>
            <p:nvPr/>
          </p:nvSpPr>
          <p:spPr>
            <a:xfrm>
              <a:off x="4163" y="3427"/>
              <a:ext cx="14698" cy="1501"/>
            </a:xfrm>
            <a:prstGeom prst="rect">
              <a:avLst/>
            </a:prstGeom>
            <a:noFill/>
          </p:spPr>
          <p:txBody>
            <a:bodyPr wrap="square" rtlCol="0" anchor="t">
              <a:spAutoFit/>
            </a:bodyPr>
            <a:p>
              <a:pPr lvl="0" algn="l">
                <a:buClrTx/>
                <a:buSzTx/>
                <a:buFontTx/>
              </a:pPr>
              <a:r>
                <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Tip 4. Choose appropriate expressions and anecdotes to </a:t>
              </a:r>
              <a:endPar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a:p>
              <a:pPr lvl="0" algn="l">
                <a:buClrTx/>
                <a:buSzTx/>
                <a:buFontTx/>
              </a:pPr>
              <a:r>
                <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     portray the person's appearance &amp; personality.</a:t>
              </a:r>
              <a:endPar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grpSp>
      <p:grpSp>
        <p:nvGrpSpPr>
          <p:cNvPr id="27" name="组合 26"/>
          <p:cNvGrpSpPr/>
          <p:nvPr/>
        </p:nvGrpSpPr>
        <p:grpSpPr>
          <a:xfrm>
            <a:off x="2294890" y="2608580"/>
            <a:ext cx="9572625" cy="953135"/>
            <a:chOff x="3768" y="3462"/>
            <a:chExt cx="15075" cy="1501"/>
          </a:xfrm>
        </p:grpSpPr>
        <p:grpSp>
          <p:nvGrpSpPr>
            <p:cNvPr id="28" name="组合 27"/>
            <p:cNvGrpSpPr/>
            <p:nvPr/>
          </p:nvGrpSpPr>
          <p:grpSpPr>
            <a:xfrm rot="0">
              <a:off x="3768" y="3493"/>
              <a:ext cx="15075" cy="1367"/>
              <a:chOff x="3409950" y="2227898"/>
              <a:chExt cx="5372100" cy="2403257"/>
            </a:xfrm>
          </p:grpSpPr>
          <p:sp>
            <p:nvSpPr>
              <p:cNvPr id="29" name="矩形 28"/>
              <p:cNvSpPr/>
              <p:nvPr/>
            </p:nvSpPr>
            <p:spPr>
              <a:xfrm>
                <a:off x="3409950" y="2369467"/>
                <a:ext cx="5372100" cy="2117725"/>
              </a:xfrm>
              <a:prstGeom prst="rect">
                <a:avLst/>
              </a:prstGeom>
              <a:solidFill>
                <a:srgbClr val="E5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0" name="任意多边形 29"/>
              <p:cNvSpPr/>
              <p:nvPr/>
            </p:nvSpPr>
            <p:spPr>
              <a:xfrm>
                <a:off x="3507236" y="2227898"/>
                <a:ext cx="142900" cy="2401499"/>
              </a:xfrm>
              <a:custGeom>
                <a:avLst/>
                <a:gdLst/>
                <a:ahLst/>
                <a:cxnLst>
                  <a:cxn ang="3">
                    <a:pos x="hc" y="t"/>
                  </a:cxn>
                  <a:cxn ang="cd2">
                    <a:pos x="l" y="vc"/>
                  </a:cxn>
                  <a:cxn ang="cd4">
                    <a:pos x="hc" y="b"/>
                  </a:cxn>
                  <a:cxn ang="0">
                    <a:pos x="r" y="vc"/>
                  </a:cxn>
                </a:cxnLst>
                <a:rect l="l" t="t" r="r" b="b"/>
                <a:pathLst>
                  <a:path w="342" h="3781">
                    <a:moveTo>
                      <a:pt x="0" y="0"/>
                    </a:moveTo>
                    <a:lnTo>
                      <a:pt x="113" y="0"/>
                    </a:lnTo>
                    <a:lnTo>
                      <a:pt x="113" y="1"/>
                    </a:lnTo>
                    <a:lnTo>
                      <a:pt x="341" y="1"/>
                    </a:lnTo>
                    <a:lnTo>
                      <a:pt x="341" y="114"/>
                    </a:lnTo>
                    <a:lnTo>
                      <a:pt x="113" y="114"/>
                    </a:lnTo>
                    <a:lnTo>
                      <a:pt x="113" y="3668"/>
                    </a:lnTo>
                    <a:lnTo>
                      <a:pt x="342" y="3668"/>
                    </a:lnTo>
                    <a:lnTo>
                      <a:pt x="342" y="3781"/>
                    </a:lnTo>
                    <a:lnTo>
                      <a:pt x="1" y="3781"/>
                    </a:lnTo>
                    <a:lnTo>
                      <a:pt x="1" y="3742"/>
                    </a:lnTo>
                    <a:lnTo>
                      <a:pt x="0" y="3742"/>
                    </a:lnTo>
                    <a:lnTo>
                      <a:pt x="0" y="0"/>
                    </a:lnTo>
                    <a:close/>
                  </a:path>
                </a:pathLst>
              </a:custGeom>
              <a:solidFill>
                <a:srgbClr val="5B71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1" name="任意多边形 30"/>
              <p:cNvSpPr/>
              <p:nvPr/>
            </p:nvSpPr>
            <p:spPr>
              <a:xfrm rot="10800000">
                <a:off x="8512287" y="2229656"/>
                <a:ext cx="153590" cy="2401499"/>
              </a:xfrm>
              <a:custGeom>
                <a:avLst/>
                <a:gdLst/>
                <a:ahLst/>
                <a:cxnLst>
                  <a:cxn ang="3">
                    <a:pos x="hc" y="t"/>
                  </a:cxn>
                  <a:cxn ang="cd2">
                    <a:pos x="l" y="vc"/>
                  </a:cxn>
                  <a:cxn ang="cd4">
                    <a:pos x="hc" y="b"/>
                  </a:cxn>
                  <a:cxn ang="0">
                    <a:pos x="r" y="vc"/>
                  </a:cxn>
                </a:cxnLst>
                <a:rect l="l" t="t" r="r" b="b"/>
                <a:pathLst>
                  <a:path w="342" h="3781">
                    <a:moveTo>
                      <a:pt x="0" y="0"/>
                    </a:moveTo>
                    <a:lnTo>
                      <a:pt x="113" y="0"/>
                    </a:lnTo>
                    <a:lnTo>
                      <a:pt x="113" y="1"/>
                    </a:lnTo>
                    <a:lnTo>
                      <a:pt x="341" y="1"/>
                    </a:lnTo>
                    <a:lnTo>
                      <a:pt x="341" y="114"/>
                    </a:lnTo>
                    <a:lnTo>
                      <a:pt x="113" y="114"/>
                    </a:lnTo>
                    <a:lnTo>
                      <a:pt x="113" y="3668"/>
                    </a:lnTo>
                    <a:lnTo>
                      <a:pt x="342" y="3668"/>
                    </a:lnTo>
                    <a:lnTo>
                      <a:pt x="342" y="3781"/>
                    </a:lnTo>
                    <a:lnTo>
                      <a:pt x="1" y="3781"/>
                    </a:lnTo>
                    <a:lnTo>
                      <a:pt x="1" y="3742"/>
                    </a:lnTo>
                    <a:lnTo>
                      <a:pt x="0" y="3742"/>
                    </a:lnTo>
                    <a:lnTo>
                      <a:pt x="0" y="0"/>
                    </a:lnTo>
                    <a:close/>
                  </a:path>
                </a:pathLst>
              </a:custGeom>
              <a:solidFill>
                <a:srgbClr val="5B71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32" name="文本框 31"/>
            <p:cNvSpPr txBox="1"/>
            <p:nvPr/>
          </p:nvSpPr>
          <p:spPr>
            <a:xfrm>
              <a:off x="3939" y="3462"/>
              <a:ext cx="14698" cy="1501"/>
            </a:xfrm>
            <a:prstGeom prst="rect">
              <a:avLst/>
            </a:prstGeom>
            <a:noFill/>
          </p:spPr>
          <p:txBody>
            <a:bodyPr wrap="square" rtlCol="0" anchor="t">
              <a:spAutoFit/>
            </a:bodyPr>
            <a:p>
              <a:pPr lvl="0" algn="l">
                <a:buClrTx/>
                <a:buSzTx/>
                <a:buFontTx/>
              </a:pPr>
              <a:r>
                <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 Tip 3. Adopt the timeline to introduce the person's life </a:t>
              </a:r>
              <a:endPar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a:p>
              <a:pPr lvl="0" algn="l">
                <a:buClrTx/>
                <a:buSzTx/>
                <a:buFontTx/>
              </a:pPr>
              <a:r>
                <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      experience.</a:t>
              </a:r>
              <a:endPar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grpSp>
      <p:pic>
        <p:nvPicPr>
          <p:cNvPr id="33" name="图片 32"/>
          <p:cNvPicPr>
            <a:picLocks noChangeAspect="1"/>
          </p:cNvPicPr>
          <p:nvPr/>
        </p:nvPicPr>
        <p:blipFill>
          <a:blip r:embed="rId7"/>
          <a:stretch>
            <a:fillRect/>
          </a:stretch>
        </p:blipFill>
        <p:spPr>
          <a:xfrm>
            <a:off x="285750" y="2618105"/>
            <a:ext cx="1788160" cy="1007110"/>
          </a:xfrm>
          <a:prstGeom prst="rect">
            <a:avLst/>
          </a:prstGeom>
          <a:ln>
            <a:solidFill>
              <a:schemeClr val="accent1"/>
            </a:solidFill>
          </a:ln>
        </p:spPr>
      </p:pic>
      <p:pic>
        <p:nvPicPr>
          <p:cNvPr id="34" name="图片 33"/>
          <p:cNvPicPr>
            <a:picLocks noChangeAspect="1"/>
          </p:cNvPicPr>
          <p:nvPr/>
        </p:nvPicPr>
        <p:blipFill>
          <a:blip r:embed="rId8"/>
          <a:stretch>
            <a:fillRect/>
          </a:stretch>
        </p:blipFill>
        <p:spPr>
          <a:xfrm>
            <a:off x="285750" y="3658235"/>
            <a:ext cx="1800225" cy="1000125"/>
          </a:xfrm>
          <a:prstGeom prst="rect">
            <a:avLst/>
          </a:prstGeom>
          <a:ln>
            <a:solidFill>
              <a:schemeClr val="accent1"/>
            </a:solidFill>
          </a:ln>
        </p:spPr>
      </p:pic>
      <p:pic>
        <p:nvPicPr>
          <p:cNvPr id="35" name="图片 34"/>
          <p:cNvPicPr>
            <a:picLocks noChangeAspect="1"/>
          </p:cNvPicPr>
          <p:nvPr/>
        </p:nvPicPr>
        <p:blipFill>
          <a:blip r:embed="rId9"/>
          <a:stretch>
            <a:fillRect/>
          </a:stretch>
        </p:blipFill>
        <p:spPr>
          <a:xfrm>
            <a:off x="285750" y="4658360"/>
            <a:ext cx="1800225" cy="1010285"/>
          </a:xfrm>
          <a:prstGeom prst="rect">
            <a:avLst/>
          </a:prstGeom>
          <a:ln>
            <a:solidFill>
              <a:schemeClr val="accent1"/>
            </a:solidFill>
          </a:ln>
        </p:spPr>
      </p:pic>
      <p:grpSp>
        <p:nvGrpSpPr>
          <p:cNvPr id="36" name="组合 35"/>
          <p:cNvGrpSpPr/>
          <p:nvPr/>
        </p:nvGrpSpPr>
        <p:grpSpPr>
          <a:xfrm>
            <a:off x="2254885" y="4715510"/>
            <a:ext cx="9584055" cy="953135"/>
            <a:chOff x="3768" y="3427"/>
            <a:chExt cx="15093" cy="1501"/>
          </a:xfrm>
        </p:grpSpPr>
        <p:grpSp>
          <p:nvGrpSpPr>
            <p:cNvPr id="37" name="组合 36"/>
            <p:cNvGrpSpPr/>
            <p:nvPr/>
          </p:nvGrpSpPr>
          <p:grpSpPr>
            <a:xfrm rot="0">
              <a:off x="3768" y="3493"/>
              <a:ext cx="15075" cy="1367"/>
              <a:chOff x="3409950" y="2227898"/>
              <a:chExt cx="5372100" cy="2403257"/>
            </a:xfrm>
          </p:grpSpPr>
          <p:sp>
            <p:nvSpPr>
              <p:cNvPr id="38" name="矩形 37"/>
              <p:cNvSpPr/>
              <p:nvPr/>
            </p:nvSpPr>
            <p:spPr>
              <a:xfrm>
                <a:off x="3409950" y="2369467"/>
                <a:ext cx="5372100" cy="2117725"/>
              </a:xfrm>
              <a:prstGeom prst="rect">
                <a:avLst/>
              </a:prstGeom>
              <a:solidFill>
                <a:srgbClr val="E5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9" name="任意多边形 38"/>
              <p:cNvSpPr/>
              <p:nvPr/>
            </p:nvSpPr>
            <p:spPr>
              <a:xfrm>
                <a:off x="3507236" y="2227898"/>
                <a:ext cx="142900" cy="2401499"/>
              </a:xfrm>
              <a:custGeom>
                <a:avLst/>
                <a:gdLst/>
                <a:ahLst/>
                <a:cxnLst>
                  <a:cxn ang="3">
                    <a:pos x="hc" y="t"/>
                  </a:cxn>
                  <a:cxn ang="cd2">
                    <a:pos x="l" y="vc"/>
                  </a:cxn>
                  <a:cxn ang="cd4">
                    <a:pos x="hc" y="b"/>
                  </a:cxn>
                  <a:cxn ang="0">
                    <a:pos x="r" y="vc"/>
                  </a:cxn>
                </a:cxnLst>
                <a:rect l="l" t="t" r="r" b="b"/>
                <a:pathLst>
                  <a:path w="342" h="3781">
                    <a:moveTo>
                      <a:pt x="0" y="0"/>
                    </a:moveTo>
                    <a:lnTo>
                      <a:pt x="113" y="0"/>
                    </a:lnTo>
                    <a:lnTo>
                      <a:pt x="113" y="1"/>
                    </a:lnTo>
                    <a:lnTo>
                      <a:pt x="341" y="1"/>
                    </a:lnTo>
                    <a:lnTo>
                      <a:pt x="341" y="114"/>
                    </a:lnTo>
                    <a:lnTo>
                      <a:pt x="113" y="114"/>
                    </a:lnTo>
                    <a:lnTo>
                      <a:pt x="113" y="3668"/>
                    </a:lnTo>
                    <a:lnTo>
                      <a:pt x="342" y="3668"/>
                    </a:lnTo>
                    <a:lnTo>
                      <a:pt x="342" y="3781"/>
                    </a:lnTo>
                    <a:lnTo>
                      <a:pt x="1" y="3781"/>
                    </a:lnTo>
                    <a:lnTo>
                      <a:pt x="1" y="3742"/>
                    </a:lnTo>
                    <a:lnTo>
                      <a:pt x="0" y="3742"/>
                    </a:lnTo>
                    <a:lnTo>
                      <a:pt x="0" y="0"/>
                    </a:lnTo>
                    <a:close/>
                  </a:path>
                </a:pathLst>
              </a:custGeom>
              <a:solidFill>
                <a:srgbClr val="5B71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0" name="任意多边形 39"/>
              <p:cNvSpPr/>
              <p:nvPr/>
            </p:nvSpPr>
            <p:spPr>
              <a:xfrm rot="10800000">
                <a:off x="8512287" y="2229656"/>
                <a:ext cx="153590" cy="2401499"/>
              </a:xfrm>
              <a:custGeom>
                <a:avLst/>
                <a:gdLst/>
                <a:ahLst/>
                <a:cxnLst>
                  <a:cxn ang="3">
                    <a:pos x="hc" y="t"/>
                  </a:cxn>
                  <a:cxn ang="cd2">
                    <a:pos x="l" y="vc"/>
                  </a:cxn>
                  <a:cxn ang="cd4">
                    <a:pos x="hc" y="b"/>
                  </a:cxn>
                  <a:cxn ang="0">
                    <a:pos x="r" y="vc"/>
                  </a:cxn>
                </a:cxnLst>
                <a:rect l="l" t="t" r="r" b="b"/>
                <a:pathLst>
                  <a:path w="342" h="3781">
                    <a:moveTo>
                      <a:pt x="0" y="0"/>
                    </a:moveTo>
                    <a:lnTo>
                      <a:pt x="113" y="0"/>
                    </a:lnTo>
                    <a:lnTo>
                      <a:pt x="113" y="1"/>
                    </a:lnTo>
                    <a:lnTo>
                      <a:pt x="341" y="1"/>
                    </a:lnTo>
                    <a:lnTo>
                      <a:pt x="341" y="114"/>
                    </a:lnTo>
                    <a:lnTo>
                      <a:pt x="113" y="114"/>
                    </a:lnTo>
                    <a:lnTo>
                      <a:pt x="113" y="3668"/>
                    </a:lnTo>
                    <a:lnTo>
                      <a:pt x="342" y="3668"/>
                    </a:lnTo>
                    <a:lnTo>
                      <a:pt x="342" y="3781"/>
                    </a:lnTo>
                    <a:lnTo>
                      <a:pt x="1" y="3781"/>
                    </a:lnTo>
                    <a:lnTo>
                      <a:pt x="1" y="3742"/>
                    </a:lnTo>
                    <a:lnTo>
                      <a:pt x="0" y="3742"/>
                    </a:lnTo>
                    <a:lnTo>
                      <a:pt x="0" y="0"/>
                    </a:lnTo>
                    <a:close/>
                  </a:path>
                </a:pathLst>
              </a:custGeom>
              <a:solidFill>
                <a:srgbClr val="5B71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41" name="文本框 40"/>
            <p:cNvSpPr txBox="1"/>
            <p:nvPr/>
          </p:nvSpPr>
          <p:spPr>
            <a:xfrm>
              <a:off x="4163" y="3427"/>
              <a:ext cx="14698" cy="1501"/>
            </a:xfrm>
            <a:prstGeom prst="rect">
              <a:avLst/>
            </a:prstGeom>
            <a:noFill/>
          </p:spPr>
          <p:txBody>
            <a:bodyPr wrap="square" rtlCol="0" anchor="t">
              <a:spAutoFit/>
            </a:bodyPr>
            <a:p>
              <a:pPr lvl="0" algn="l">
                <a:buClrTx/>
                <a:buSzTx/>
                <a:buFontTx/>
              </a:pPr>
              <a:r>
                <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Tip 5. Use various rhetorical devices to describe the person    </a:t>
              </a:r>
              <a:endPar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a:p>
              <a:pPr lvl="0" algn="l">
                <a:buClrTx/>
                <a:buSzTx/>
                <a:buFontTx/>
              </a:pPr>
              <a:r>
                <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    strikingly &amp; vividly.</a:t>
              </a:r>
              <a:endPar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grpSp>
      <p:pic>
        <p:nvPicPr>
          <p:cNvPr id="42" name="图片 1"/>
          <p:cNvPicPr>
            <a:picLocks noChangeAspect="1"/>
          </p:cNvPicPr>
          <p:nvPr/>
        </p:nvPicPr>
        <p:blipFill>
          <a:blip r:embed="rId10"/>
          <a:stretch>
            <a:fillRect/>
          </a:stretch>
        </p:blipFill>
        <p:spPr>
          <a:xfrm>
            <a:off x="285750" y="5668645"/>
            <a:ext cx="1795780" cy="1007110"/>
          </a:xfrm>
          <a:prstGeom prst="rect">
            <a:avLst/>
          </a:prstGeom>
          <a:noFill/>
          <a:ln>
            <a:solidFill>
              <a:schemeClr val="accent1"/>
            </a:solidFill>
          </a:ln>
        </p:spPr>
      </p:pic>
      <p:grpSp>
        <p:nvGrpSpPr>
          <p:cNvPr id="43" name="组合 42"/>
          <p:cNvGrpSpPr/>
          <p:nvPr/>
        </p:nvGrpSpPr>
        <p:grpSpPr>
          <a:xfrm>
            <a:off x="2249170" y="5784850"/>
            <a:ext cx="9572625" cy="953135"/>
            <a:chOff x="3768" y="3427"/>
            <a:chExt cx="15075" cy="1501"/>
          </a:xfrm>
        </p:grpSpPr>
        <p:grpSp>
          <p:nvGrpSpPr>
            <p:cNvPr id="44" name="组合 43"/>
            <p:cNvGrpSpPr/>
            <p:nvPr/>
          </p:nvGrpSpPr>
          <p:grpSpPr>
            <a:xfrm rot="0">
              <a:off x="3768" y="3493"/>
              <a:ext cx="15075" cy="1367"/>
              <a:chOff x="3409950" y="2227898"/>
              <a:chExt cx="5372100" cy="2403257"/>
            </a:xfrm>
          </p:grpSpPr>
          <p:sp>
            <p:nvSpPr>
              <p:cNvPr id="45" name="矩形 44"/>
              <p:cNvSpPr/>
              <p:nvPr/>
            </p:nvSpPr>
            <p:spPr>
              <a:xfrm>
                <a:off x="3409950" y="2369467"/>
                <a:ext cx="5372100" cy="2117725"/>
              </a:xfrm>
              <a:prstGeom prst="rect">
                <a:avLst/>
              </a:prstGeom>
              <a:solidFill>
                <a:srgbClr val="E5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6" name="任意多边形 45"/>
              <p:cNvSpPr/>
              <p:nvPr/>
            </p:nvSpPr>
            <p:spPr>
              <a:xfrm>
                <a:off x="3507236" y="2227898"/>
                <a:ext cx="142900" cy="2401499"/>
              </a:xfrm>
              <a:custGeom>
                <a:avLst/>
                <a:gdLst/>
                <a:ahLst/>
                <a:cxnLst>
                  <a:cxn ang="3">
                    <a:pos x="hc" y="t"/>
                  </a:cxn>
                  <a:cxn ang="cd2">
                    <a:pos x="l" y="vc"/>
                  </a:cxn>
                  <a:cxn ang="cd4">
                    <a:pos x="hc" y="b"/>
                  </a:cxn>
                  <a:cxn ang="0">
                    <a:pos x="r" y="vc"/>
                  </a:cxn>
                </a:cxnLst>
                <a:rect l="l" t="t" r="r" b="b"/>
                <a:pathLst>
                  <a:path w="342" h="3781">
                    <a:moveTo>
                      <a:pt x="0" y="0"/>
                    </a:moveTo>
                    <a:lnTo>
                      <a:pt x="113" y="0"/>
                    </a:lnTo>
                    <a:lnTo>
                      <a:pt x="113" y="1"/>
                    </a:lnTo>
                    <a:lnTo>
                      <a:pt x="341" y="1"/>
                    </a:lnTo>
                    <a:lnTo>
                      <a:pt x="341" y="114"/>
                    </a:lnTo>
                    <a:lnTo>
                      <a:pt x="113" y="114"/>
                    </a:lnTo>
                    <a:lnTo>
                      <a:pt x="113" y="3668"/>
                    </a:lnTo>
                    <a:lnTo>
                      <a:pt x="342" y="3668"/>
                    </a:lnTo>
                    <a:lnTo>
                      <a:pt x="342" y="3781"/>
                    </a:lnTo>
                    <a:lnTo>
                      <a:pt x="1" y="3781"/>
                    </a:lnTo>
                    <a:lnTo>
                      <a:pt x="1" y="3742"/>
                    </a:lnTo>
                    <a:lnTo>
                      <a:pt x="0" y="3742"/>
                    </a:lnTo>
                    <a:lnTo>
                      <a:pt x="0" y="0"/>
                    </a:lnTo>
                    <a:close/>
                  </a:path>
                </a:pathLst>
              </a:custGeom>
              <a:solidFill>
                <a:srgbClr val="5B71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7" name="任意多边形 46"/>
              <p:cNvSpPr/>
              <p:nvPr/>
            </p:nvSpPr>
            <p:spPr>
              <a:xfrm rot="10800000">
                <a:off x="8512287" y="2229656"/>
                <a:ext cx="153590" cy="2401499"/>
              </a:xfrm>
              <a:custGeom>
                <a:avLst/>
                <a:gdLst/>
                <a:ahLst/>
                <a:cxnLst>
                  <a:cxn ang="3">
                    <a:pos x="hc" y="t"/>
                  </a:cxn>
                  <a:cxn ang="cd2">
                    <a:pos x="l" y="vc"/>
                  </a:cxn>
                  <a:cxn ang="cd4">
                    <a:pos x="hc" y="b"/>
                  </a:cxn>
                  <a:cxn ang="0">
                    <a:pos x="r" y="vc"/>
                  </a:cxn>
                </a:cxnLst>
                <a:rect l="l" t="t" r="r" b="b"/>
                <a:pathLst>
                  <a:path w="342" h="3781">
                    <a:moveTo>
                      <a:pt x="0" y="0"/>
                    </a:moveTo>
                    <a:lnTo>
                      <a:pt x="113" y="0"/>
                    </a:lnTo>
                    <a:lnTo>
                      <a:pt x="113" y="1"/>
                    </a:lnTo>
                    <a:lnTo>
                      <a:pt x="341" y="1"/>
                    </a:lnTo>
                    <a:lnTo>
                      <a:pt x="341" y="114"/>
                    </a:lnTo>
                    <a:lnTo>
                      <a:pt x="113" y="114"/>
                    </a:lnTo>
                    <a:lnTo>
                      <a:pt x="113" y="3668"/>
                    </a:lnTo>
                    <a:lnTo>
                      <a:pt x="342" y="3668"/>
                    </a:lnTo>
                    <a:lnTo>
                      <a:pt x="342" y="3781"/>
                    </a:lnTo>
                    <a:lnTo>
                      <a:pt x="1" y="3781"/>
                    </a:lnTo>
                    <a:lnTo>
                      <a:pt x="1" y="3742"/>
                    </a:lnTo>
                    <a:lnTo>
                      <a:pt x="0" y="3742"/>
                    </a:lnTo>
                    <a:lnTo>
                      <a:pt x="0" y="0"/>
                    </a:lnTo>
                    <a:close/>
                  </a:path>
                </a:pathLst>
              </a:custGeom>
              <a:solidFill>
                <a:srgbClr val="5B71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48" name="文本框 47"/>
            <p:cNvSpPr txBox="1"/>
            <p:nvPr/>
          </p:nvSpPr>
          <p:spPr>
            <a:xfrm>
              <a:off x="4163" y="3427"/>
              <a:ext cx="14354" cy="1501"/>
            </a:xfrm>
            <a:prstGeom prst="rect">
              <a:avLst/>
            </a:prstGeom>
            <a:noFill/>
          </p:spPr>
          <p:txBody>
            <a:bodyPr wrap="square" rtlCol="0" anchor="t">
              <a:spAutoFit/>
            </a:bodyPr>
            <a:p>
              <a:pPr lvl="0" algn="l">
                <a:buClrTx/>
                <a:buSzTx/>
                <a:buFontTx/>
              </a:pPr>
              <a:r>
                <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Tip 6. Express the feelings about the person appropriately </a:t>
              </a:r>
              <a:endPar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a:p>
              <a:pPr lvl="0" algn="l">
                <a:buClrTx/>
                <a:buSzTx/>
                <a:buFontTx/>
              </a:pPr>
              <a:r>
                <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     and sincerely.</a:t>
              </a:r>
              <a:endPar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grpSp>
    </p:spTree>
    <p:custDataLst>
      <p:tags r:id="rId11"/>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000"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000" fill="hold">
                                          <p:stCondLst>
                                            <p:cond delay="0"/>
                                          </p:stCondLst>
                                        </p:cTn>
                                        <p:tgtEl>
                                          <p:spTgt spid="12"/>
                                        </p:tgtEl>
                                        <p:attrNameLst>
                                          <p:attrName>style.visibility</p:attrName>
                                        </p:attrNameLst>
                                      </p:cBhvr>
                                      <p:to>
                                        <p:strVal val="visible"/>
                                      </p:to>
                                    </p:set>
                                    <p:animEffect transition="in" filter="wipe(left)">
                                      <p:cBhvr>
                                        <p:cTn id="12" dur="1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000" fill="hold">
                                          <p:stCondLst>
                                            <p:cond delay="0"/>
                                          </p:stCondLst>
                                        </p:cTn>
                                        <p:tgtEl>
                                          <p:spTgt spid="27"/>
                                        </p:tgtEl>
                                        <p:attrNameLst>
                                          <p:attrName>style.visibility</p:attrName>
                                        </p:attrNameLst>
                                      </p:cBhvr>
                                      <p:to>
                                        <p:strVal val="visible"/>
                                      </p:to>
                                    </p:set>
                                    <p:animEffect transition="in" filter="wipe(left)">
                                      <p:cBhvr>
                                        <p:cTn id="17" dur="10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000" fill="hold">
                                          <p:stCondLst>
                                            <p:cond delay="0"/>
                                          </p:stCondLst>
                                        </p:cTn>
                                        <p:tgtEl>
                                          <p:spTgt spid="20"/>
                                        </p:tgtEl>
                                        <p:attrNameLst>
                                          <p:attrName>style.visibility</p:attrName>
                                        </p:attrNameLst>
                                      </p:cBhvr>
                                      <p:to>
                                        <p:strVal val="visible"/>
                                      </p:to>
                                    </p:set>
                                    <p:animEffect transition="in" filter="wipe(left)">
                                      <p:cBhvr>
                                        <p:cTn id="22" dur="10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000" fill="hold">
                                          <p:stCondLst>
                                            <p:cond delay="0"/>
                                          </p:stCondLst>
                                        </p:cTn>
                                        <p:tgtEl>
                                          <p:spTgt spid="36"/>
                                        </p:tgtEl>
                                        <p:attrNameLst>
                                          <p:attrName>style.visibility</p:attrName>
                                        </p:attrNameLst>
                                      </p:cBhvr>
                                      <p:to>
                                        <p:strVal val="visible"/>
                                      </p:to>
                                    </p:set>
                                    <p:animEffect transition="in" filter="wipe(left)">
                                      <p:cBhvr>
                                        <p:cTn id="27" dur="10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000" fill="hold">
                                          <p:stCondLst>
                                            <p:cond delay="0"/>
                                          </p:stCondLst>
                                        </p:cTn>
                                        <p:tgtEl>
                                          <p:spTgt spid="43"/>
                                        </p:tgtEl>
                                        <p:attrNameLst>
                                          <p:attrName>style.visibility</p:attrName>
                                        </p:attrNameLst>
                                      </p:cBhvr>
                                      <p:to>
                                        <p:strVal val="visible"/>
                                      </p:to>
                                    </p:set>
                                    <p:animEffect transition="in" filter="wipe(left)">
                                      <p:cBhvr>
                                        <p:cTn id="32"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descr="钟南山2"/>
          <p:cNvPicPr>
            <a:picLocks noChangeAspect="1"/>
          </p:cNvPicPr>
          <p:nvPr>
            <p:custDataLst>
              <p:tags r:id="rId1"/>
            </p:custDataLst>
          </p:nvPr>
        </p:nvPicPr>
        <p:blipFill>
          <a:blip r:embed="rId2"/>
          <a:stretch>
            <a:fillRect/>
          </a:stretch>
        </p:blipFill>
        <p:spPr>
          <a:xfrm>
            <a:off x="2983230" y="901065"/>
            <a:ext cx="2834005" cy="1889760"/>
          </a:xfrm>
          <a:prstGeom prst="roundRect">
            <a:avLst/>
          </a:prstGeom>
        </p:spPr>
      </p:pic>
      <p:pic>
        <p:nvPicPr>
          <p:cNvPr id="14" name="图片 13" descr="爱因斯坦"/>
          <p:cNvPicPr>
            <a:picLocks noChangeAspect="1"/>
          </p:cNvPicPr>
          <p:nvPr>
            <p:custDataLst>
              <p:tags r:id="rId3"/>
            </p:custDataLst>
          </p:nvPr>
        </p:nvPicPr>
        <p:blipFill>
          <a:blip r:embed="rId4"/>
          <a:stretch>
            <a:fillRect/>
          </a:stretch>
        </p:blipFill>
        <p:spPr>
          <a:xfrm>
            <a:off x="9163685" y="901065"/>
            <a:ext cx="2828290" cy="1873885"/>
          </a:xfrm>
          <a:prstGeom prst="roundRect">
            <a:avLst/>
          </a:prstGeom>
          <a:ln>
            <a:solidFill>
              <a:schemeClr val="tx1"/>
            </a:solidFill>
          </a:ln>
        </p:spPr>
      </p:pic>
      <p:pic>
        <p:nvPicPr>
          <p:cNvPr id="9" name="图片 8" descr="鲁迅"/>
          <p:cNvPicPr>
            <a:picLocks noChangeAspect="1"/>
          </p:cNvPicPr>
          <p:nvPr>
            <p:custDataLst>
              <p:tags r:id="rId5"/>
            </p:custDataLst>
          </p:nvPr>
        </p:nvPicPr>
        <p:blipFill>
          <a:blip r:embed="rId6"/>
          <a:srcRect b="21420"/>
          <a:stretch>
            <a:fillRect/>
          </a:stretch>
        </p:blipFill>
        <p:spPr>
          <a:xfrm>
            <a:off x="6000750" y="901065"/>
            <a:ext cx="2755265" cy="1906270"/>
          </a:xfrm>
          <a:prstGeom prst="roundRect">
            <a:avLst/>
          </a:prstGeom>
          <a:ln>
            <a:solidFill>
              <a:schemeClr val="tx1"/>
            </a:solidFill>
          </a:ln>
        </p:spPr>
      </p:pic>
      <p:pic>
        <p:nvPicPr>
          <p:cNvPr id="2" name="图片 1" descr="屠呦呦33"/>
          <p:cNvPicPr>
            <a:picLocks noChangeAspect="1"/>
          </p:cNvPicPr>
          <p:nvPr>
            <p:custDataLst>
              <p:tags r:id="rId7"/>
            </p:custDataLst>
          </p:nvPr>
        </p:nvPicPr>
        <p:blipFill>
          <a:blip r:embed="rId8"/>
          <a:srcRect t="22588" b="6930"/>
          <a:stretch>
            <a:fillRect/>
          </a:stretch>
        </p:blipFill>
        <p:spPr>
          <a:xfrm>
            <a:off x="172720" y="860425"/>
            <a:ext cx="2682875" cy="1946910"/>
          </a:xfrm>
          <a:prstGeom prst="roundRect">
            <a:avLst/>
          </a:prstGeom>
        </p:spPr>
      </p:pic>
      <p:sp>
        <p:nvSpPr>
          <p:cNvPr id="3" name="文本框 2"/>
          <p:cNvSpPr txBox="1"/>
          <p:nvPr/>
        </p:nvSpPr>
        <p:spPr>
          <a:xfrm>
            <a:off x="172720" y="0"/>
            <a:ext cx="6722745" cy="706755"/>
          </a:xfrm>
          <a:prstGeom prst="rect">
            <a:avLst/>
          </a:prstGeom>
          <a:noFill/>
        </p:spPr>
        <p:txBody>
          <a:bodyPr wrap="none" rtlCol="0" anchor="t">
            <a:spAutoFit/>
          </a:bodyPr>
          <a:p>
            <a:r>
              <a:rPr lang="en-US" altLang="zh-CN" sz="40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Introduce someone you admire</a:t>
            </a:r>
            <a:endParaRPr lang="en-US" altLang="zh-CN" sz="40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pic>
        <p:nvPicPr>
          <p:cNvPr id="4" name="图片 3" descr="袁隆平"/>
          <p:cNvPicPr>
            <a:picLocks noChangeAspect="1"/>
          </p:cNvPicPr>
          <p:nvPr/>
        </p:nvPicPr>
        <p:blipFill>
          <a:blip r:embed="rId9"/>
          <a:stretch>
            <a:fillRect/>
          </a:stretch>
        </p:blipFill>
        <p:spPr>
          <a:xfrm>
            <a:off x="161290" y="3683000"/>
            <a:ext cx="2694305" cy="2103755"/>
          </a:xfrm>
          <a:prstGeom prst="roundRect">
            <a:avLst/>
          </a:prstGeom>
          <a:ln>
            <a:solidFill>
              <a:schemeClr val="tx1"/>
            </a:solidFill>
          </a:ln>
        </p:spPr>
      </p:pic>
      <p:pic>
        <p:nvPicPr>
          <p:cNvPr id="5" name="图片 4" descr="郎平"/>
          <p:cNvPicPr>
            <a:picLocks noChangeAspect="1"/>
          </p:cNvPicPr>
          <p:nvPr/>
        </p:nvPicPr>
        <p:blipFill>
          <a:blip r:embed="rId10"/>
          <a:stretch>
            <a:fillRect/>
          </a:stretch>
        </p:blipFill>
        <p:spPr>
          <a:xfrm>
            <a:off x="2983230" y="3683000"/>
            <a:ext cx="2992120" cy="2103755"/>
          </a:xfrm>
          <a:prstGeom prst="roundRect">
            <a:avLst/>
          </a:prstGeom>
        </p:spPr>
      </p:pic>
      <p:pic>
        <p:nvPicPr>
          <p:cNvPr id="10" name="图片 9" descr="张桂梅"/>
          <p:cNvPicPr>
            <a:picLocks noChangeAspect="1"/>
          </p:cNvPicPr>
          <p:nvPr/>
        </p:nvPicPr>
        <p:blipFill>
          <a:blip r:embed="rId11"/>
          <a:srcRect l="3774" t="12329" r="11151" b="10575"/>
          <a:stretch>
            <a:fillRect/>
          </a:stretch>
        </p:blipFill>
        <p:spPr>
          <a:xfrm>
            <a:off x="6116320" y="3657600"/>
            <a:ext cx="3466465" cy="2154555"/>
          </a:xfrm>
          <a:prstGeom prst="roundRect">
            <a:avLst/>
          </a:prstGeom>
        </p:spPr>
      </p:pic>
      <p:pic>
        <p:nvPicPr>
          <p:cNvPr id="11" name="图片 10" descr="霍金"/>
          <p:cNvPicPr>
            <a:picLocks noChangeAspect="1"/>
          </p:cNvPicPr>
          <p:nvPr/>
        </p:nvPicPr>
        <p:blipFill>
          <a:blip r:embed="rId12"/>
          <a:srcRect b="18195"/>
          <a:stretch>
            <a:fillRect/>
          </a:stretch>
        </p:blipFill>
        <p:spPr>
          <a:xfrm>
            <a:off x="9688195" y="3683000"/>
            <a:ext cx="2404110" cy="2174875"/>
          </a:xfrm>
          <a:prstGeom prst="roundRect">
            <a:avLst/>
          </a:prstGeom>
        </p:spPr>
      </p:pic>
    </p:spTree>
    <p:custDataLst>
      <p:tags r:id="rId13"/>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664845" y="-93980"/>
            <a:ext cx="3117850" cy="645160"/>
          </a:xfrm>
          <a:prstGeom prst="rect">
            <a:avLst/>
          </a:prstGeom>
          <a:noFill/>
        </p:spPr>
        <p:txBody>
          <a:bodyPr wrap="none" rtlCol="0" anchor="t">
            <a:spAutoFit/>
          </a:bodyPr>
          <a:p>
            <a:r>
              <a:rPr lang="en-US" altLang="zh-CN" sz="36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Writing Sample</a:t>
            </a:r>
            <a:endParaRPr lang="en-US" altLang="zh-CN" sz="36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
        <p:nvSpPr>
          <p:cNvPr id="2" name="文本框 1"/>
          <p:cNvSpPr txBox="1"/>
          <p:nvPr/>
        </p:nvSpPr>
        <p:spPr>
          <a:xfrm>
            <a:off x="0" y="533400"/>
            <a:ext cx="12192000" cy="6139180"/>
          </a:xfrm>
          <a:prstGeom prst="rect">
            <a:avLst/>
          </a:prstGeom>
          <a:solidFill>
            <a:schemeClr val="bg2">
              <a:lumMod val="95000"/>
              <a:alpha val="39000"/>
            </a:schemeClr>
          </a:solidFill>
          <a:ln w="28575" cmpd="sng">
            <a:solidFill>
              <a:schemeClr val="accent1">
                <a:shade val="50000"/>
              </a:schemeClr>
            </a:solidFill>
            <a:prstDash val="sysDot"/>
          </a:ln>
        </p:spPr>
        <p:txBody>
          <a:bodyPr wrap="square" rtlCol="0" anchor="t">
            <a:spAutoFit/>
          </a:bodyPr>
          <a:p>
            <a:pPr algn="ctr"/>
            <a:r>
              <a:rPr lang="en-US" altLang="zh-CN" sz="2400" b="1" i="1">
                <a:latin typeface="Calibri" panose="020F0502020204030204" charset="0"/>
                <a:cs typeface="Calibri" panose="020F0502020204030204" charset="0"/>
                <a:sym typeface="+mn-ea"/>
              </a:rPr>
              <a:t>Legend of Volleyball</a:t>
            </a:r>
            <a:endParaRPr lang="en-US" altLang="zh-CN" sz="2400" b="1" i="1">
              <a:latin typeface="Calibri" panose="020F0502020204030204" charset="0"/>
              <a:cs typeface="Calibri" panose="020F0502020204030204" charset="0"/>
              <a:sym typeface="+mn-ea"/>
            </a:endParaRPr>
          </a:p>
          <a:p>
            <a:r>
              <a:rPr lang="en-US" altLang="zh-CN" sz="2400" b="1" i="1">
                <a:latin typeface="Calibri" panose="020F0502020204030204" charset="0"/>
                <a:cs typeface="Calibri" panose="020F0502020204030204" charset="0"/>
                <a:sym typeface="+mn-ea"/>
              </a:rPr>
              <a:t>   </a:t>
            </a:r>
            <a:r>
              <a:rPr lang="en-US" altLang="zh-CN" sz="2300" b="1" i="1">
                <a:latin typeface="Calibri" panose="020F0502020204030204" charset="0"/>
                <a:cs typeface="Calibri" panose="020F0502020204030204" charset="0"/>
                <a:sym typeface="+mn-ea"/>
              </a:rPr>
              <a:t>     </a:t>
            </a:r>
            <a:r>
              <a:rPr lang="zh-CN" altLang="en-US" sz="2300" b="1" i="1">
                <a:latin typeface="Calibri" panose="020F0502020204030204" charset="0"/>
                <a:cs typeface="Calibri" panose="020F0502020204030204" charset="0"/>
                <a:sym typeface="+mn-ea"/>
              </a:rPr>
              <a:t>Lang Ping</a:t>
            </a:r>
            <a:r>
              <a:rPr lang="en-US" altLang="zh-CN" sz="2300" b="1" i="1">
                <a:latin typeface="Calibri" panose="020F0502020204030204" charset="0"/>
                <a:cs typeface="Calibri" panose="020F0502020204030204" charset="0"/>
                <a:sym typeface="+mn-ea"/>
              </a:rPr>
              <a:t>,</a:t>
            </a:r>
            <a:r>
              <a:rPr lang="zh-CN" altLang="en-US" sz="2300" b="1" i="1">
                <a:latin typeface="Calibri" panose="020F0502020204030204" charset="0"/>
                <a:cs typeface="Calibri" panose="020F0502020204030204" charset="0"/>
              </a:rPr>
              <a:t> a </a:t>
            </a:r>
            <a:r>
              <a:rPr lang="en-US" altLang="zh-CN" sz="2300" b="1" i="1">
                <a:latin typeface="Calibri" panose="020F0502020204030204" charset="0"/>
                <a:cs typeface="Calibri" panose="020F0502020204030204" charset="0"/>
              </a:rPr>
              <a:t>professional </a:t>
            </a:r>
            <a:r>
              <a:rPr lang="en-US" altLang="zh-CN" sz="2300" b="1" i="1">
                <a:latin typeface="Calibri" panose="020F0502020204030204" charset="0"/>
                <a:cs typeface="Calibri" panose="020F0502020204030204" charset="0"/>
                <a:sym typeface="+mn-ea"/>
              </a:rPr>
              <a:t>volleyball </a:t>
            </a:r>
            <a:r>
              <a:rPr lang="zh-CN" altLang="en-US" sz="2300" b="1" i="1">
                <a:latin typeface="Calibri" panose="020F0502020204030204" charset="0"/>
                <a:cs typeface="Calibri" panose="020F0502020204030204" charset="0"/>
              </a:rPr>
              <a:t>player</a:t>
            </a:r>
            <a:r>
              <a:rPr lang="en-US" altLang="zh-CN" sz="2300" b="1" i="1">
                <a:latin typeface="Calibri" panose="020F0502020204030204" charset="0"/>
                <a:cs typeface="Calibri" panose="020F0502020204030204" charset="0"/>
              </a:rPr>
              <a:t> and </a:t>
            </a:r>
            <a:r>
              <a:rPr lang="en-US" altLang="zh-CN" sz="2300" b="1" i="1">
                <a:latin typeface="Calibri" panose="020F0502020204030204" charset="0"/>
                <a:cs typeface="Calibri" panose="020F0502020204030204" charset="0"/>
                <a:sym typeface="+mn-ea"/>
              </a:rPr>
              <a:t>great </a:t>
            </a:r>
            <a:r>
              <a:rPr lang="zh-CN" altLang="en-US" sz="2300" b="1" i="1">
                <a:latin typeface="Calibri" panose="020F0502020204030204" charset="0"/>
                <a:cs typeface="Calibri" panose="020F0502020204030204" charset="0"/>
                <a:sym typeface="+mn-ea"/>
              </a:rPr>
              <a:t>coach</a:t>
            </a:r>
            <a:r>
              <a:rPr lang="zh-CN" altLang="en-US" sz="2300" b="1" i="1">
                <a:latin typeface="Calibri" panose="020F0502020204030204" charset="0"/>
                <a:cs typeface="Calibri" panose="020F0502020204030204" charset="0"/>
              </a:rPr>
              <a:t>, </a:t>
            </a:r>
            <a:r>
              <a:rPr lang="zh-CN" altLang="en-US" sz="2300" b="1" i="1">
                <a:latin typeface="Calibri" panose="020F0502020204030204" charset="0"/>
                <a:cs typeface="Calibri" panose="020F0502020204030204" charset="0"/>
                <a:sym typeface="+mn-ea"/>
              </a:rPr>
              <a:t>is loved by fans </a:t>
            </a:r>
            <a:r>
              <a:rPr lang="en-US" altLang="zh-CN" sz="2300" b="1" i="1">
                <a:latin typeface="Calibri" panose="020F0502020204030204" charset="0"/>
                <a:cs typeface="Calibri" panose="020F0502020204030204" charset="0"/>
                <a:sym typeface="+mn-ea"/>
              </a:rPr>
              <a:t>both </a:t>
            </a:r>
            <a:r>
              <a:rPr lang="zh-CN" altLang="en-US" sz="2300" b="1" i="1">
                <a:latin typeface="Calibri" panose="020F0502020204030204" charset="0"/>
                <a:cs typeface="Calibri" panose="020F0502020204030204" charset="0"/>
                <a:sym typeface="+mn-ea"/>
              </a:rPr>
              <a:t>at home and abroad. </a:t>
            </a:r>
            <a:r>
              <a:rPr lang="en-US" altLang="zh-CN" sz="2300" b="1" i="1">
                <a:latin typeface="Calibri" panose="020F0502020204030204" charset="0"/>
                <a:cs typeface="Calibri" panose="020F0502020204030204" charset="0"/>
                <a:sym typeface="+mn-ea"/>
              </a:rPr>
              <a:t>U</a:t>
            </a:r>
            <a:r>
              <a:rPr lang="zh-CN" altLang="en-US" sz="2300" b="1" i="1">
                <a:latin typeface="Calibri" panose="020F0502020204030204" charset="0"/>
                <a:cs typeface="Calibri" panose="020F0502020204030204" charset="0"/>
                <a:sym typeface="+mn-ea"/>
              </a:rPr>
              <a:t>ndoubtedly</a:t>
            </a:r>
            <a:r>
              <a:rPr lang="en-US" altLang="zh-CN" sz="2300" b="1" i="1">
                <a:latin typeface="Calibri" panose="020F0502020204030204" charset="0"/>
                <a:cs typeface="Calibri" panose="020F0502020204030204" charset="0"/>
                <a:sym typeface="+mn-ea"/>
              </a:rPr>
              <a:t>, she is considered the legend of volleyball.</a:t>
            </a:r>
            <a:endParaRPr lang="zh-CN" altLang="en-US" sz="2300" b="1" i="1">
              <a:latin typeface="Calibri" panose="020F0502020204030204" charset="0"/>
              <a:cs typeface="Calibri" panose="020F0502020204030204" charset="0"/>
              <a:sym typeface="+mn-ea"/>
            </a:endParaRPr>
          </a:p>
          <a:p>
            <a:r>
              <a:rPr lang="zh-CN" altLang="en-US" sz="2300" b="1" i="1">
                <a:latin typeface="Calibri" panose="020F0502020204030204" charset="0"/>
                <a:cs typeface="Calibri" panose="020F0502020204030204" charset="0"/>
                <a:sym typeface="+mn-ea"/>
              </a:rPr>
              <a:t> </a:t>
            </a:r>
            <a:r>
              <a:rPr lang="en-US" altLang="zh-CN" sz="2300" b="1" i="1">
                <a:latin typeface="Calibri" panose="020F0502020204030204" charset="0"/>
                <a:cs typeface="Calibri" panose="020F0502020204030204" charset="0"/>
                <a:sym typeface="+mn-ea"/>
              </a:rPr>
              <a:t>       </a:t>
            </a:r>
            <a:r>
              <a:rPr lang="zh-CN" altLang="en-US" sz="2300" b="1" i="1">
                <a:latin typeface="Calibri" panose="020F0502020204030204" charset="0"/>
                <a:cs typeface="Calibri" panose="020F0502020204030204" charset="0"/>
                <a:sym typeface="+mn-ea"/>
              </a:rPr>
              <a:t>Lang Ping</a:t>
            </a:r>
            <a:r>
              <a:rPr lang="en-US" altLang="zh-CN" sz="2300" b="1" i="1">
                <a:latin typeface="Calibri" panose="020F0502020204030204" charset="0"/>
                <a:cs typeface="Calibri" panose="020F0502020204030204" charset="0"/>
                <a:sym typeface="+mn-ea"/>
              </a:rPr>
              <a:t>, known as  the "Iron Hammer", was born in Tianjin, China, on 10 December 1960. She started playing volleyball when she was 13, and in 1978, she was selected into the national team. Three years later, she led </a:t>
            </a:r>
            <a:r>
              <a:rPr lang="zh-CN" altLang="en-US" sz="2300" b="1" i="1">
                <a:latin typeface="Calibri" panose="020F0502020204030204" charset="0"/>
                <a:cs typeface="Calibri" panose="020F0502020204030204" charset="0"/>
                <a:sym typeface="+mn-ea"/>
              </a:rPr>
              <a:t>the China women's volleyball team</a:t>
            </a:r>
            <a:r>
              <a:rPr lang="en-US" altLang="zh-CN" sz="2300" b="1" i="1">
                <a:latin typeface="Calibri" panose="020F0502020204030204" charset="0"/>
                <a:cs typeface="Calibri" panose="020F0502020204030204" charset="0"/>
                <a:sym typeface="+mn-ea"/>
              </a:rPr>
              <a:t> to the first championship in World Cup Women’s Volleyball Games. After that, s</a:t>
            </a:r>
            <a:r>
              <a:rPr lang="zh-CN" altLang="en-US" sz="2300" b="1" i="1">
                <a:latin typeface="Calibri" panose="020F0502020204030204" charset="0"/>
                <a:cs typeface="Calibri" panose="020F0502020204030204" charset="0"/>
              </a:rPr>
              <a:t>he </a:t>
            </a:r>
            <a:r>
              <a:rPr lang="en-US" sz="2300" b="1" i="1">
                <a:latin typeface="Calibri" panose="020F0502020204030204" charset="0"/>
                <a:cs typeface="Calibri" panose="020F0502020204030204" charset="0"/>
              </a:rPr>
              <a:t>gained</a:t>
            </a:r>
            <a:r>
              <a:rPr lang="zh-CN" altLang="en-US" sz="2300" b="1" i="1">
                <a:latin typeface="Calibri" panose="020F0502020204030204" charset="0"/>
                <a:cs typeface="Calibri" panose="020F0502020204030204" charset="0"/>
              </a:rPr>
              <a:t> </a:t>
            </a:r>
            <a:r>
              <a:rPr lang="en-US" altLang="zh-CN" sz="2300" b="1" i="1">
                <a:latin typeface="Calibri" panose="020F0502020204030204" charset="0"/>
                <a:cs typeface="Calibri" panose="020F0502020204030204" charset="0"/>
              </a:rPr>
              <a:t>more </a:t>
            </a:r>
            <a:r>
              <a:rPr lang="zh-CN" altLang="en-US" sz="2300" b="1" i="1">
                <a:latin typeface="Calibri" panose="020F0502020204030204" charset="0"/>
                <a:cs typeface="Calibri" panose="020F0502020204030204" charset="0"/>
              </a:rPr>
              <a:t>medals at world championships and the Olympics.  </a:t>
            </a:r>
            <a:endParaRPr lang="zh-CN" altLang="en-US" sz="2300" b="1" i="1">
              <a:latin typeface="Calibri" panose="020F0502020204030204" charset="0"/>
              <a:cs typeface="Calibri" panose="020F0502020204030204" charset="0"/>
            </a:endParaRPr>
          </a:p>
          <a:p>
            <a:r>
              <a:rPr lang="zh-CN" altLang="en-US" sz="2300" b="1" i="1">
                <a:latin typeface="Calibri" panose="020F0502020204030204" charset="0"/>
                <a:cs typeface="Calibri" panose="020F0502020204030204" charset="0"/>
              </a:rPr>
              <a:t> </a:t>
            </a:r>
            <a:r>
              <a:rPr lang="en-US" altLang="zh-CN" sz="2300" b="1" i="1">
                <a:latin typeface="Calibri" panose="020F0502020204030204" charset="0"/>
                <a:cs typeface="Calibri" panose="020F0502020204030204" charset="0"/>
              </a:rPr>
              <a:t>       As a coach, Lang Ping belived in all her players and gave them lots of encouragement. </a:t>
            </a:r>
            <a:r>
              <a:rPr lang="zh-CN" altLang="en-US" sz="2300" b="1" i="1">
                <a:latin typeface="Calibri" panose="020F0502020204030204" charset="0"/>
                <a:cs typeface="Calibri" panose="020F0502020204030204" charset="0"/>
              </a:rPr>
              <a:t>When the Chinese team was preparing for the 2015 World Cup,</a:t>
            </a:r>
            <a:r>
              <a:rPr lang="en-US" altLang="zh-CN" sz="2300" b="1" i="1">
                <a:latin typeface="Calibri" panose="020F0502020204030204" charset="0"/>
                <a:cs typeface="Calibri" panose="020F0502020204030204" charset="0"/>
              </a:rPr>
              <a:t> </a:t>
            </a:r>
            <a:r>
              <a:rPr lang="zh-CN" altLang="en-US" sz="2300" b="1" i="1">
                <a:latin typeface="Calibri" panose="020F0502020204030204" charset="0"/>
                <a:cs typeface="Calibri" panose="020F0502020204030204" charset="0"/>
              </a:rPr>
              <a:t>her determination was tested. The team that Lang Ping had built was falling apart. One of the best players had been injured, and the team captain had to leave because of heart problems.</a:t>
            </a:r>
            <a:r>
              <a:rPr lang="en-US" altLang="zh-CN" sz="2300" b="1" i="1">
                <a:latin typeface="Calibri" panose="020F0502020204030204" charset="0"/>
                <a:cs typeface="Calibri" panose="020F0502020204030204" charset="0"/>
              </a:rPr>
              <a:t> </a:t>
            </a:r>
            <a:r>
              <a:rPr lang="zh-CN" altLang="en-US" sz="2300" b="1" i="1">
                <a:latin typeface="Calibri" panose="020F0502020204030204" charset="0"/>
                <a:cs typeface="Calibri" panose="020F0502020204030204" charset="0"/>
              </a:rPr>
              <a:t>Losing two important players was a big challenge, but Lang Ping did not lose heart. She had faced difficulties before, and she knew that her young players could win if they worked together as a team. Two weeks later,</a:t>
            </a:r>
            <a:r>
              <a:rPr lang="en-US" altLang="zh-CN" sz="2300" b="1" i="1">
                <a:latin typeface="Calibri" panose="020F0502020204030204" charset="0"/>
                <a:cs typeface="Calibri" panose="020F0502020204030204" charset="0"/>
              </a:rPr>
              <a:t> </a:t>
            </a:r>
            <a:r>
              <a:rPr lang="zh-CN" altLang="en-US" sz="2300" b="1" i="1">
                <a:latin typeface="Calibri" panose="020F0502020204030204" charset="0"/>
                <a:cs typeface="Calibri" panose="020F0502020204030204" charset="0"/>
              </a:rPr>
              <a:t>they were world champions! Then in</a:t>
            </a:r>
            <a:r>
              <a:rPr lang="en-US" altLang="zh-CN" sz="2300" b="1" i="1">
                <a:latin typeface="Calibri" panose="020F0502020204030204" charset="0"/>
                <a:cs typeface="Calibri" panose="020F0502020204030204" charset="0"/>
              </a:rPr>
              <a:t> </a:t>
            </a:r>
            <a:r>
              <a:rPr lang="zh-CN" altLang="en-US" sz="2300" b="1" i="1">
                <a:latin typeface="Calibri" panose="020F0502020204030204" charset="0"/>
                <a:cs typeface="Calibri" panose="020F0502020204030204" charset="0"/>
              </a:rPr>
              <a:t>2016, Lang Ping led her volleyball team to Olympic gold in Brazil.</a:t>
            </a:r>
            <a:endParaRPr lang="zh-CN" altLang="en-US" sz="2300" b="1" i="1">
              <a:latin typeface="Calibri" panose="020F0502020204030204" charset="0"/>
              <a:cs typeface="Calibri" panose="020F0502020204030204" charset="0"/>
            </a:endParaRPr>
          </a:p>
          <a:p>
            <a:pPr algn="l" fontAlgn="auto"/>
            <a:r>
              <a:rPr lang="en-US" altLang="zh-CN" sz="2300" b="1" i="1">
                <a:latin typeface="Calibri" panose="020F0502020204030204" charset="0"/>
                <a:cs typeface="Calibri" panose="020F0502020204030204" charset="0"/>
              </a:rPr>
              <a:t>        Lang Ping has contributed a lot to the creation of Chinese Women’s National Volleyball Team  Spirit, which represents self-improvement and indomitable fighting spirit.  </a:t>
            </a:r>
            <a:endParaRPr lang="en-US" altLang="zh-CN" sz="2300" b="1" i="1">
              <a:latin typeface="Calibri" panose="020F0502020204030204" charset="0"/>
              <a:cs typeface="Calibri" panose="020F050202020403020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664845" y="0"/>
            <a:ext cx="6585585" cy="645160"/>
          </a:xfrm>
          <a:prstGeom prst="rect">
            <a:avLst/>
          </a:prstGeom>
          <a:noFill/>
        </p:spPr>
        <p:txBody>
          <a:bodyPr wrap="none" rtlCol="0" anchor="t">
            <a:spAutoFit/>
          </a:bodyPr>
          <a:p>
            <a:r>
              <a:rPr lang="en-US" altLang="zh-CN" sz="36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Other biographies in the textbook</a:t>
            </a:r>
            <a:endParaRPr lang="en-US" altLang="zh-CN" sz="36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
        <p:nvSpPr>
          <p:cNvPr id="4" name="文本框 3"/>
          <p:cNvSpPr txBox="1"/>
          <p:nvPr/>
        </p:nvSpPr>
        <p:spPr>
          <a:xfrm>
            <a:off x="6573520" y="661035"/>
            <a:ext cx="5116195" cy="521970"/>
          </a:xfrm>
          <a:prstGeom prst="rect">
            <a:avLst/>
          </a:prstGeom>
          <a:noFill/>
        </p:spPr>
        <p:txBody>
          <a:bodyPr wrap="none" rtlCol="0" anchor="t">
            <a:spAutoFit/>
          </a:bodyPr>
          <a:p>
            <a:pPr lvl="0" algn="l">
              <a:buClrTx/>
              <a:buSzTx/>
              <a:buFontTx/>
            </a:pPr>
            <a:r>
              <a:rPr lang="en-US" altLang="zh-CN" sz="2800" b="1">
                <a:effectLst>
                  <a:outerShdw blurRad="50800" dist="38100" dir="2700000" algn="tl" rotWithShape="0">
                    <a:schemeClr val="bg2">
                      <a:alpha val="100000"/>
                    </a:schemeClr>
                  </a:outerShdw>
                </a:effectLst>
                <a:latin typeface="华文新魏" panose="02010800040101010101" charset="-122"/>
                <a:ea typeface="华文新魏" panose="02010800040101010101" charset="-122"/>
                <a:cs typeface="Calibri" panose="020F0502020204030204" charset="0"/>
                <a:sym typeface="+mn-ea"/>
              </a:rPr>
              <a:t>新人教版</a:t>
            </a:r>
            <a:r>
              <a:rPr lang="zh-CN" altLang="en-US" sz="2800" b="1">
                <a:effectLst>
                  <a:outerShdw blurRad="50800" dist="38100" dir="2700000" algn="tl" rotWithShape="0">
                    <a:schemeClr val="bg2">
                      <a:alpha val="100000"/>
                    </a:schemeClr>
                  </a:outerShdw>
                </a:effectLst>
                <a:latin typeface="华文新魏" panose="02010800040101010101" charset="-122"/>
                <a:ea typeface="华文新魏" panose="02010800040101010101" charset="-122"/>
                <a:cs typeface="Calibri" panose="020F0502020204030204" charset="0"/>
                <a:sym typeface="+mn-ea"/>
              </a:rPr>
              <a:t>必修 </a:t>
            </a:r>
            <a:r>
              <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Book 2 Unit 5 P59</a:t>
            </a:r>
            <a:endPar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pic>
        <p:nvPicPr>
          <p:cNvPr id="5" name="图片 4" descr="Ludwig van Beethoven"/>
          <p:cNvPicPr>
            <a:picLocks noChangeAspect="1"/>
          </p:cNvPicPr>
          <p:nvPr>
            <p:custDataLst>
              <p:tags r:id="rId1"/>
            </p:custDataLst>
          </p:nvPr>
        </p:nvPicPr>
        <p:blipFill>
          <a:blip r:embed="rId2"/>
          <a:srcRect l="2616"/>
          <a:stretch>
            <a:fillRect/>
          </a:stretch>
        </p:blipFill>
        <p:spPr>
          <a:xfrm>
            <a:off x="6520180" y="1243965"/>
            <a:ext cx="5389880" cy="5424805"/>
          </a:xfrm>
          <a:prstGeom prst="rect">
            <a:avLst/>
          </a:prstGeom>
          <a:ln>
            <a:solidFill>
              <a:schemeClr val="tx1"/>
            </a:solidFill>
          </a:ln>
        </p:spPr>
      </p:pic>
      <p:sp>
        <p:nvSpPr>
          <p:cNvPr id="2" name="文本框 1"/>
          <p:cNvSpPr txBox="1"/>
          <p:nvPr/>
        </p:nvSpPr>
        <p:spPr>
          <a:xfrm>
            <a:off x="442595" y="661035"/>
            <a:ext cx="5261610" cy="521970"/>
          </a:xfrm>
          <a:prstGeom prst="rect">
            <a:avLst/>
          </a:prstGeom>
          <a:noFill/>
        </p:spPr>
        <p:txBody>
          <a:bodyPr wrap="square" rtlCol="0" anchor="t">
            <a:spAutoFit/>
          </a:bodyPr>
          <a:p>
            <a:pPr lvl="0" algn="l">
              <a:buClrTx/>
              <a:buSzTx/>
              <a:buFontTx/>
            </a:pPr>
            <a:r>
              <a:rPr lang="en-US" altLang="zh-CN" sz="2800" b="1">
                <a:effectLst>
                  <a:outerShdw blurRad="50800" dist="38100" dir="2700000" algn="tl" rotWithShape="0">
                    <a:schemeClr val="bg2">
                      <a:alpha val="100000"/>
                    </a:schemeClr>
                  </a:outerShdw>
                </a:effectLst>
                <a:latin typeface="华文新魏" panose="02010800040101010101" charset="-122"/>
                <a:ea typeface="华文新魏" panose="02010800040101010101" charset="-122"/>
                <a:cs typeface="Calibri" panose="020F0502020204030204" charset="0"/>
                <a:sym typeface="+mn-ea"/>
              </a:rPr>
              <a:t>新人教版</a:t>
            </a:r>
            <a:r>
              <a:rPr lang="zh-CN" altLang="en-US" sz="2800" b="1">
                <a:effectLst>
                  <a:outerShdw blurRad="50800" dist="38100" dir="2700000" algn="tl" rotWithShape="0">
                    <a:schemeClr val="bg2">
                      <a:alpha val="100000"/>
                    </a:schemeClr>
                  </a:outerShdw>
                </a:effectLst>
                <a:latin typeface="华文新魏" panose="02010800040101010101" charset="-122"/>
                <a:ea typeface="华文新魏" panose="02010800040101010101" charset="-122"/>
                <a:cs typeface="Calibri" panose="020F0502020204030204" charset="0"/>
                <a:sym typeface="+mn-ea"/>
              </a:rPr>
              <a:t>必修</a:t>
            </a:r>
            <a:r>
              <a:rPr lang="en-US" altLang="zh-CN" sz="2800" b="1">
                <a:effectLst>
                  <a:outerShdw blurRad="50800" dist="38100" dir="2700000" algn="tl" rotWithShape="0">
                    <a:schemeClr val="bg2">
                      <a:alpha val="100000"/>
                    </a:schemeClr>
                  </a:outerShdw>
                </a:effectLst>
                <a:latin typeface="华文新魏" panose="02010800040101010101" charset="-122"/>
                <a:ea typeface="华文新魏" panose="02010800040101010101" charset="-122"/>
                <a:cs typeface="Calibri" panose="020F0502020204030204" charset="0"/>
                <a:sym typeface="+mn-ea"/>
              </a:rPr>
              <a:t> </a:t>
            </a:r>
            <a:r>
              <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Book 1 Unit 3 P38 </a:t>
            </a:r>
            <a:endPar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pic>
        <p:nvPicPr>
          <p:cNvPr id="6" name="图片 5" descr="必修一U1"/>
          <p:cNvPicPr>
            <a:picLocks noChangeAspect="1"/>
          </p:cNvPicPr>
          <p:nvPr>
            <p:custDataLst>
              <p:tags r:id="rId3"/>
            </p:custDataLst>
          </p:nvPr>
        </p:nvPicPr>
        <p:blipFill>
          <a:blip r:embed="rId4"/>
          <a:srcRect l="9181" t="40398" r="7080" b="7746"/>
          <a:stretch>
            <a:fillRect/>
          </a:stretch>
        </p:blipFill>
        <p:spPr>
          <a:xfrm>
            <a:off x="84455" y="1243965"/>
            <a:ext cx="5999480" cy="5425440"/>
          </a:xfrm>
          <a:prstGeom prst="rect">
            <a:avLst/>
          </a:prstGeom>
          <a:ln>
            <a:solidFill>
              <a:schemeClr val="accent1"/>
            </a:solidFill>
          </a:ln>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725420" y="661035"/>
            <a:ext cx="6850380" cy="521970"/>
          </a:xfrm>
          <a:prstGeom prst="rect">
            <a:avLst/>
          </a:prstGeom>
          <a:noFill/>
        </p:spPr>
        <p:txBody>
          <a:bodyPr wrap="square" rtlCol="0" anchor="t">
            <a:spAutoFit/>
          </a:bodyPr>
          <a:p>
            <a:pPr lvl="0" algn="l">
              <a:buClrTx/>
              <a:buSzTx/>
              <a:buFontTx/>
            </a:pPr>
            <a:r>
              <a:rPr lang="en-US" altLang="zh-CN" sz="2800" b="1">
                <a:effectLst>
                  <a:outerShdw blurRad="50800" dist="38100" dir="2700000" algn="tl" rotWithShape="0">
                    <a:schemeClr val="bg2">
                      <a:alpha val="100000"/>
                    </a:schemeClr>
                  </a:outerShdw>
                </a:effectLst>
                <a:latin typeface="华文新魏" panose="02010800040101010101" charset="-122"/>
                <a:ea typeface="华文新魏" panose="02010800040101010101" charset="-122"/>
                <a:cs typeface="Calibri" panose="020F0502020204030204" charset="0"/>
                <a:sym typeface="+mn-ea"/>
              </a:rPr>
              <a:t>新人教版</a:t>
            </a:r>
            <a:r>
              <a:rPr lang="zh-CN" altLang="en-US" sz="2800" b="1">
                <a:effectLst>
                  <a:outerShdw blurRad="50800" dist="38100" dir="2700000" algn="tl" rotWithShape="0">
                    <a:schemeClr val="bg2">
                      <a:alpha val="100000"/>
                    </a:schemeClr>
                  </a:outerShdw>
                </a:effectLst>
                <a:latin typeface="华文新魏" panose="02010800040101010101" charset="-122"/>
                <a:ea typeface="华文新魏" panose="02010800040101010101" charset="-122"/>
                <a:cs typeface="Calibri" panose="020F0502020204030204" charset="0"/>
                <a:sym typeface="+mn-ea"/>
              </a:rPr>
              <a:t>必修</a:t>
            </a:r>
            <a:r>
              <a:rPr lang="en-US" altLang="zh-CN" sz="2800" b="1">
                <a:effectLst>
                  <a:outerShdw blurRad="50800" dist="38100" dir="2700000" algn="tl" rotWithShape="0">
                    <a:schemeClr val="bg2">
                      <a:alpha val="100000"/>
                    </a:schemeClr>
                  </a:outerShdw>
                </a:effectLst>
                <a:latin typeface="华文新魏" panose="02010800040101010101" charset="-122"/>
                <a:ea typeface="华文新魏" panose="02010800040101010101" charset="-122"/>
                <a:cs typeface="Calibri" panose="020F0502020204030204" charset="0"/>
                <a:sym typeface="+mn-ea"/>
              </a:rPr>
              <a:t> </a:t>
            </a:r>
            <a:r>
              <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Book 3 Unit 2 P16-17 </a:t>
            </a:r>
            <a:endPar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
        <p:nvSpPr>
          <p:cNvPr id="3" name="文本框 2"/>
          <p:cNvSpPr txBox="1"/>
          <p:nvPr/>
        </p:nvSpPr>
        <p:spPr>
          <a:xfrm>
            <a:off x="664845" y="0"/>
            <a:ext cx="6585585" cy="645160"/>
          </a:xfrm>
          <a:prstGeom prst="rect">
            <a:avLst/>
          </a:prstGeom>
          <a:noFill/>
        </p:spPr>
        <p:txBody>
          <a:bodyPr wrap="none" rtlCol="0" anchor="t">
            <a:spAutoFit/>
          </a:bodyPr>
          <a:p>
            <a:r>
              <a:rPr lang="en-US" altLang="zh-CN" sz="36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Other biograghies in the textbook</a:t>
            </a:r>
            <a:endParaRPr lang="en-US" altLang="zh-CN" sz="36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pic>
        <p:nvPicPr>
          <p:cNvPr id="5" name="图片 4" descr="B3U2"/>
          <p:cNvPicPr>
            <a:picLocks noChangeAspect="1"/>
          </p:cNvPicPr>
          <p:nvPr/>
        </p:nvPicPr>
        <p:blipFill>
          <a:blip r:embed="rId1"/>
          <a:stretch>
            <a:fillRect/>
          </a:stretch>
        </p:blipFill>
        <p:spPr>
          <a:xfrm>
            <a:off x="360045" y="1183005"/>
            <a:ext cx="5626100" cy="5441950"/>
          </a:xfrm>
          <a:prstGeom prst="rect">
            <a:avLst/>
          </a:prstGeom>
          <a:ln>
            <a:solidFill>
              <a:schemeClr val="accent1"/>
            </a:solidFill>
          </a:ln>
        </p:spPr>
      </p:pic>
      <p:pic>
        <p:nvPicPr>
          <p:cNvPr id="6" name="图片 5" descr="B3U2(2)"/>
          <p:cNvPicPr>
            <a:picLocks noChangeAspect="1"/>
          </p:cNvPicPr>
          <p:nvPr/>
        </p:nvPicPr>
        <p:blipFill>
          <a:blip r:embed="rId2"/>
          <a:stretch>
            <a:fillRect/>
          </a:stretch>
        </p:blipFill>
        <p:spPr>
          <a:xfrm>
            <a:off x="6229985" y="1183005"/>
            <a:ext cx="5580380" cy="3405505"/>
          </a:xfrm>
          <a:prstGeom prst="rect">
            <a:avLst/>
          </a:prstGeom>
          <a:ln>
            <a:solidFill>
              <a:schemeClr val="accent1"/>
            </a:solidFill>
          </a:ln>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947035" y="676910"/>
            <a:ext cx="5224780" cy="521970"/>
          </a:xfrm>
          <a:prstGeom prst="rect">
            <a:avLst/>
          </a:prstGeom>
          <a:noFill/>
        </p:spPr>
        <p:txBody>
          <a:bodyPr wrap="none" rtlCol="0" anchor="t">
            <a:spAutoFit/>
          </a:bodyPr>
          <a:p>
            <a:pPr lvl="0" algn="l">
              <a:buClrTx/>
              <a:buSzTx/>
              <a:buFontTx/>
            </a:pPr>
            <a:r>
              <a:rPr lang="en-US" altLang="zh-CN" sz="2800" b="1">
                <a:effectLst>
                  <a:outerShdw blurRad="50800" dist="38100" dir="2700000" algn="tl" rotWithShape="0">
                    <a:schemeClr val="bg2">
                      <a:alpha val="100000"/>
                    </a:schemeClr>
                  </a:outerShdw>
                </a:effectLst>
                <a:latin typeface="华文新魏" panose="02010800040101010101" charset="-122"/>
                <a:ea typeface="华文新魏" panose="02010800040101010101" charset="-122"/>
                <a:cs typeface="Calibri" panose="020F0502020204030204" charset="0"/>
                <a:sym typeface="+mn-ea"/>
              </a:rPr>
              <a:t>新人教版</a:t>
            </a:r>
            <a:r>
              <a:rPr lang="zh-CN" altLang="en-US" sz="2800" b="1">
                <a:effectLst>
                  <a:outerShdw blurRad="50800" dist="38100" dir="2700000" algn="tl" rotWithShape="0">
                    <a:schemeClr val="bg2">
                      <a:alpha val="100000"/>
                    </a:schemeClr>
                  </a:outerShdw>
                </a:effectLst>
                <a:latin typeface="华文新魏" panose="02010800040101010101" charset="-122"/>
                <a:ea typeface="华文新魏" panose="02010800040101010101" charset="-122"/>
                <a:cs typeface="Calibri" panose="020F0502020204030204" charset="0"/>
                <a:sym typeface="+mn-ea"/>
              </a:rPr>
              <a:t>选修</a:t>
            </a:r>
            <a:r>
              <a:rPr lang="en-US" altLang="zh-CN" sz="2800" b="1">
                <a:effectLst>
                  <a:outerShdw blurRad="50800" dist="38100" dir="2700000" algn="tl" rotWithShape="0">
                    <a:schemeClr val="bg2">
                      <a:alpha val="100000"/>
                    </a:schemeClr>
                  </a:outerShdw>
                </a:effectLst>
                <a:latin typeface="华文新魏" panose="02010800040101010101" charset="-122"/>
                <a:ea typeface="华文新魏" panose="02010800040101010101" charset="-122"/>
                <a:cs typeface="Calibri" panose="020F0502020204030204" charset="0"/>
                <a:sym typeface="+mn-ea"/>
              </a:rPr>
              <a:t> </a:t>
            </a:r>
            <a:r>
              <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Book 1 Unit 1 P2-3</a:t>
            </a:r>
            <a:endPar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
        <p:nvSpPr>
          <p:cNvPr id="3" name="文本框 2"/>
          <p:cNvSpPr txBox="1"/>
          <p:nvPr/>
        </p:nvSpPr>
        <p:spPr>
          <a:xfrm>
            <a:off x="664845" y="0"/>
            <a:ext cx="6585585" cy="645160"/>
          </a:xfrm>
          <a:prstGeom prst="rect">
            <a:avLst/>
          </a:prstGeom>
          <a:noFill/>
        </p:spPr>
        <p:txBody>
          <a:bodyPr wrap="none" rtlCol="0" anchor="t">
            <a:spAutoFit/>
          </a:bodyPr>
          <a:p>
            <a:r>
              <a:rPr lang="en-US" altLang="zh-CN" sz="36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Other biographies in the textbook</a:t>
            </a:r>
            <a:endParaRPr lang="en-US" altLang="zh-CN" sz="36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pic>
        <p:nvPicPr>
          <p:cNvPr id="5" name="图片 4" descr="课文图片"/>
          <p:cNvPicPr>
            <a:picLocks noChangeAspect="1"/>
          </p:cNvPicPr>
          <p:nvPr/>
        </p:nvPicPr>
        <p:blipFill>
          <a:blip r:embed="rId1"/>
          <a:srcRect t="29041" r="93"/>
          <a:stretch>
            <a:fillRect/>
          </a:stretch>
        </p:blipFill>
        <p:spPr>
          <a:xfrm>
            <a:off x="137795" y="1296035"/>
            <a:ext cx="5509895" cy="5366385"/>
          </a:xfrm>
          <a:prstGeom prst="rect">
            <a:avLst/>
          </a:prstGeom>
          <a:ln>
            <a:solidFill>
              <a:schemeClr val="accent1"/>
            </a:solidFill>
          </a:ln>
        </p:spPr>
      </p:pic>
      <p:pic>
        <p:nvPicPr>
          <p:cNvPr id="6" name="图片 5" descr="课文图片1"/>
          <p:cNvPicPr>
            <a:picLocks noChangeAspect="1"/>
          </p:cNvPicPr>
          <p:nvPr/>
        </p:nvPicPr>
        <p:blipFill>
          <a:blip r:embed="rId2"/>
          <a:srcRect t="15509"/>
          <a:stretch>
            <a:fillRect/>
          </a:stretch>
        </p:blipFill>
        <p:spPr>
          <a:xfrm>
            <a:off x="5770880" y="1296035"/>
            <a:ext cx="6181090" cy="2649855"/>
          </a:xfrm>
          <a:prstGeom prst="rect">
            <a:avLst/>
          </a:prstGeom>
          <a:ln>
            <a:solidFill>
              <a:schemeClr val="accent1"/>
            </a:solidFill>
          </a:ln>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947035" y="676910"/>
            <a:ext cx="5585460" cy="521970"/>
          </a:xfrm>
          <a:prstGeom prst="rect">
            <a:avLst/>
          </a:prstGeom>
          <a:noFill/>
        </p:spPr>
        <p:txBody>
          <a:bodyPr wrap="none" rtlCol="0" anchor="t">
            <a:spAutoFit/>
          </a:bodyPr>
          <a:p>
            <a:pPr lvl="0" algn="l">
              <a:buClrTx/>
              <a:buSzTx/>
              <a:buFontTx/>
            </a:pPr>
            <a:r>
              <a:rPr lang="en-US" altLang="zh-CN" sz="2800" b="1">
                <a:effectLst>
                  <a:outerShdw blurRad="50800" dist="38100" dir="2700000" algn="tl" rotWithShape="0">
                    <a:schemeClr val="bg2">
                      <a:alpha val="100000"/>
                    </a:schemeClr>
                  </a:outerShdw>
                </a:effectLst>
                <a:latin typeface="华文新魏" panose="02010800040101010101" charset="-122"/>
                <a:ea typeface="华文新魏" panose="02010800040101010101" charset="-122"/>
                <a:cs typeface="Calibri" panose="020F0502020204030204" charset="0"/>
                <a:sym typeface="+mn-ea"/>
              </a:rPr>
              <a:t>新人教版</a:t>
            </a:r>
            <a:r>
              <a:rPr lang="zh-CN" altLang="en-US" sz="2800" b="1">
                <a:effectLst>
                  <a:outerShdw blurRad="50800" dist="38100" dir="2700000" algn="tl" rotWithShape="0">
                    <a:schemeClr val="bg2">
                      <a:alpha val="100000"/>
                    </a:schemeClr>
                  </a:outerShdw>
                </a:effectLst>
                <a:latin typeface="华文新魏" panose="02010800040101010101" charset="-122"/>
                <a:ea typeface="华文新魏" panose="02010800040101010101" charset="-122"/>
                <a:cs typeface="Calibri" panose="020F0502020204030204" charset="0"/>
                <a:sym typeface="+mn-ea"/>
              </a:rPr>
              <a:t>选修</a:t>
            </a:r>
            <a:r>
              <a:rPr lang="en-US" altLang="zh-CN" sz="2800" b="1">
                <a:effectLst>
                  <a:outerShdw blurRad="50800" dist="38100" dir="2700000" algn="tl" rotWithShape="0">
                    <a:schemeClr val="bg2">
                      <a:alpha val="100000"/>
                    </a:schemeClr>
                  </a:outerShdw>
                </a:effectLst>
                <a:latin typeface="华文新魏" panose="02010800040101010101" charset="-122"/>
                <a:ea typeface="华文新魏" panose="02010800040101010101" charset="-122"/>
                <a:cs typeface="Calibri" panose="020F0502020204030204" charset="0"/>
                <a:sym typeface="+mn-ea"/>
              </a:rPr>
              <a:t> </a:t>
            </a:r>
            <a:r>
              <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Book 1 Unit 5 P50-51</a:t>
            </a:r>
            <a:endPar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
        <p:nvSpPr>
          <p:cNvPr id="3" name="文本框 2"/>
          <p:cNvSpPr txBox="1"/>
          <p:nvPr/>
        </p:nvSpPr>
        <p:spPr>
          <a:xfrm>
            <a:off x="664845" y="0"/>
            <a:ext cx="6585585" cy="645160"/>
          </a:xfrm>
          <a:prstGeom prst="rect">
            <a:avLst/>
          </a:prstGeom>
          <a:noFill/>
        </p:spPr>
        <p:txBody>
          <a:bodyPr wrap="none" rtlCol="0" anchor="t">
            <a:spAutoFit/>
          </a:bodyPr>
          <a:p>
            <a:r>
              <a:rPr lang="en-US" altLang="zh-CN" sz="36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Other biographies in the textbook</a:t>
            </a:r>
            <a:endParaRPr lang="en-US" altLang="zh-CN" sz="36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pic>
        <p:nvPicPr>
          <p:cNvPr id="2" name="图片 1" descr="选修一U5"/>
          <p:cNvPicPr>
            <a:picLocks noChangeAspect="1"/>
          </p:cNvPicPr>
          <p:nvPr/>
        </p:nvPicPr>
        <p:blipFill>
          <a:blip r:embed="rId1"/>
          <a:stretch>
            <a:fillRect/>
          </a:stretch>
        </p:blipFill>
        <p:spPr>
          <a:xfrm>
            <a:off x="208915" y="1333500"/>
            <a:ext cx="6101715" cy="4965700"/>
          </a:xfrm>
          <a:prstGeom prst="rect">
            <a:avLst/>
          </a:prstGeom>
          <a:ln>
            <a:solidFill>
              <a:schemeClr val="accent1"/>
            </a:solidFill>
          </a:ln>
        </p:spPr>
      </p:pic>
      <p:pic>
        <p:nvPicPr>
          <p:cNvPr id="5" name="图片 4" descr="选修一U5（2）"/>
          <p:cNvPicPr>
            <a:picLocks noChangeAspect="1"/>
          </p:cNvPicPr>
          <p:nvPr/>
        </p:nvPicPr>
        <p:blipFill>
          <a:blip r:embed="rId2"/>
          <a:stretch>
            <a:fillRect/>
          </a:stretch>
        </p:blipFill>
        <p:spPr>
          <a:xfrm>
            <a:off x="6454775" y="1333500"/>
            <a:ext cx="5612765" cy="3144520"/>
          </a:xfrm>
          <a:prstGeom prst="rect">
            <a:avLst/>
          </a:prstGeom>
          <a:ln>
            <a:solidFill>
              <a:schemeClr val="accent1"/>
            </a:solidFill>
          </a:ln>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947035" y="676910"/>
            <a:ext cx="5224780" cy="521970"/>
          </a:xfrm>
          <a:prstGeom prst="rect">
            <a:avLst/>
          </a:prstGeom>
          <a:noFill/>
        </p:spPr>
        <p:txBody>
          <a:bodyPr wrap="none" rtlCol="0" anchor="t">
            <a:spAutoFit/>
          </a:bodyPr>
          <a:p>
            <a:pPr lvl="0" algn="l">
              <a:buClrTx/>
              <a:buSzTx/>
              <a:buFontTx/>
            </a:pPr>
            <a:r>
              <a:rPr lang="en-US" altLang="zh-CN" sz="2800" b="1">
                <a:effectLst>
                  <a:outerShdw blurRad="50800" dist="38100" dir="2700000" algn="tl" rotWithShape="0">
                    <a:schemeClr val="bg2">
                      <a:alpha val="100000"/>
                    </a:schemeClr>
                  </a:outerShdw>
                </a:effectLst>
                <a:latin typeface="华文新魏" panose="02010800040101010101" charset="-122"/>
                <a:ea typeface="华文新魏" panose="02010800040101010101" charset="-122"/>
                <a:cs typeface="Calibri" panose="020F0502020204030204" charset="0"/>
                <a:sym typeface="+mn-ea"/>
              </a:rPr>
              <a:t>新人教版</a:t>
            </a:r>
            <a:r>
              <a:rPr lang="zh-CN" altLang="en-US" sz="2800" b="1">
                <a:effectLst>
                  <a:outerShdw blurRad="50800" dist="38100" dir="2700000" algn="tl" rotWithShape="0">
                    <a:schemeClr val="bg2">
                      <a:alpha val="100000"/>
                    </a:schemeClr>
                  </a:outerShdw>
                </a:effectLst>
                <a:latin typeface="华文新魏" panose="02010800040101010101" charset="-122"/>
                <a:ea typeface="华文新魏" panose="02010800040101010101" charset="-122"/>
                <a:cs typeface="Calibri" panose="020F0502020204030204" charset="0"/>
                <a:sym typeface="+mn-ea"/>
              </a:rPr>
              <a:t>选修</a:t>
            </a:r>
            <a:r>
              <a:rPr lang="en-US" altLang="zh-CN" sz="2800" b="1">
                <a:effectLst>
                  <a:outerShdw blurRad="50800" dist="38100" dir="2700000" algn="tl" rotWithShape="0">
                    <a:schemeClr val="bg2">
                      <a:alpha val="100000"/>
                    </a:schemeClr>
                  </a:outerShdw>
                </a:effectLst>
                <a:latin typeface="华文新魏" panose="02010800040101010101" charset="-122"/>
                <a:ea typeface="华文新魏" panose="02010800040101010101" charset="-122"/>
                <a:cs typeface="Calibri" panose="020F0502020204030204" charset="0"/>
                <a:sym typeface="+mn-ea"/>
              </a:rPr>
              <a:t> </a:t>
            </a:r>
            <a:r>
              <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Book 2 Unit 1 P2-3</a:t>
            </a:r>
            <a:endPar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
        <p:nvSpPr>
          <p:cNvPr id="3" name="文本框 2"/>
          <p:cNvSpPr txBox="1"/>
          <p:nvPr/>
        </p:nvSpPr>
        <p:spPr>
          <a:xfrm>
            <a:off x="664845" y="0"/>
            <a:ext cx="6585585" cy="645160"/>
          </a:xfrm>
          <a:prstGeom prst="rect">
            <a:avLst/>
          </a:prstGeom>
          <a:noFill/>
        </p:spPr>
        <p:txBody>
          <a:bodyPr wrap="none" rtlCol="0" anchor="t">
            <a:spAutoFit/>
          </a:bodyPr>
          <a:p>
            <a:r>
              <a:rPr lang="en-US" altLang="zh-CN" sz="36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Other biographies in the textbook</a:t>
            </a:r>
            <a:endParaRPr lang="en-US" altLang="zh-CN" sz="36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pic>
        <p:nvPicPr>
          <p:cNvPr id="2" name="图片 1" descr="选修二U1"/>
          <p:cNvPicPr>
            <a:picLocks noChangeAspect="1"/>
          </p:cNvPicPr>
          <p:nvPr/>
        </p:nvPicPr>
        <p:blipFill>
          <a:blip r:embed="rId1"/>
          <a:stretch>
            <a:fillRect/>
          </a:stretch>
        </p:blipFill>
        <p:spPr>
          <a:xfrm>
            <a:off x="207645" y="1301750"/>
            <a:ext cx="5049520" cy="5436235"/>
          </a:xfrm>
          <a:prstGeom prst="rect">
            <a:avLst/>
          </a:prstGeom>
          <a:ln>
            <a:solidFill>
              <a:schemeClr val="accent1"/>
            </a:solidFill>
          </a:ln>
        </p:spPr>
      </p:pic>
      <p:pic>
        <p:nvPicPr>
          <p:cNvPr id="6" name="图片 5" descr="选修二U1（2）"/>
          <p:cNvPicPr>
            <a:picLocks noChangeAspect="1"/>
          </p:cNvPicPr>
          <p:nvPr/>
        </p:nvPicPr>
        <p:blipFill>
          <a:blip r:embed="rId2"/>
          <a:srcRect l="7782" r="6260"/>
          <a:stretch>
            <a:fillRect/>
          </a:stretch>
        </p:blipFill>
        <p:spPr>
          <a:xfrm>
            <a:off x="5454650" y="1301750"/>
            <a:ext cx="6508115" cy="3235960"/>
          </a:xfrm>
          <a:prstGeom prst="rect">
            <a:avLst/>
          </a:prstGeom>
          <a:ln>
            <a:solidFill>
              <a:schemeClr val="accent1"/>
            </a:solidFill>
          </a:ln>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1224280" y="652145"/>
            <a:ext cx="10906760" cy="5677535"/>
          </a:xfrm>
          <a:prstGeom prst="rect">
            <a:avLst/>
          </a:prstGeom>
          <a:noFill/>
        </p:spPr>
        <p:txBody>
          <a:bodyPr wrap="square" rtlCol="0">
            <a:spAutoFit/>
          </a:bodyPr>
          <a:p>
            <a:pPr algn="ctr">
              <a:lnSpc>
                <a:spcPct val="150000"/>
              </a:lnSpc>
            </a:pPr>
            <a:r>
              <a:rPr lang="zh-CN" altLang="en-US" sz="4800" b="1">
                <a:solidFill>
                  <a:schemeClr val="tx1"/>
                </a:solidFill>
                <a:effectLst>
                  <a:outerShdw blurRad="50800" dist="38100" dir="2700000" algn="tl" rotWithShape="0">
                    <a:schemeClr val="bg2">
                      <a:alpha val="100000"/>
                    </a:schemeClr>
                  </a:outerShdw>
                </a:effectLst>
                <a:latin typeface="微软雅黑" panose="020B0503020204020204" pitchFamily="34" charset="-122"/>
                <a:ea typeface="微软雅黑" panose="020B0503020204020204" pitchFamily="34" charset="-122"/>
                <a:cs typeface="Cambria Math" panose="02040503050406030204" charset="0"/>
                <a:sym typeface="+mn-ea"/>
              </a:rPr>
              <a:t>选择性必修一</a:t>
            </a:r>
            <a:r>
              <a:rPr lang="en-US" altLang="zh-CN" sz="4800" b="1">
                <a:solidFill>
                  <a:schemeClr val="tx1"/>
                </a:solidFill>
                <a:effectLst>
                  <a:outerShdw blurRad="50800" dist="38100" dir="2700000" algn="tl" rotWithShape="0">
                    <a:schemeClr val="bg2">
                      <a:alpha val="100000"/>
                    </a:schemeClr>
                  </a:outerShdw>
                </a:effectLst>
                <a:latin typeface="Arial Black" panose="020B0A04020102020204" charset="0"/>
                <a:ea typeface="微软雅黑" panose="020B0503020204020204" pitchFamily="34" charset="-122"/>
                <a:cs typeface="Arial Black" panose="020B0A04020102020204" charset="0"/>
                <a:sym typeface="+mn-ea"/>
              </a:rPr>
              <a:t>Unit 1</a:t>
            </a:r>
            <a:endParaRPr lang="zh-CN" altLang="en-US" sz="4800" b="1">
              <a:solidFill>
                <a:schemeClr val="tx1"/>
              </a:solidFill>
              <a:effectLst>
                <a:outerShdw blurRad="50800" dist="38100" dir="2700000" algn="tl" rotWithShape="0">
                  <a:schemeClr val="bg2">
                    <a:alpha val="100000"/>
                  </a:schemeClr>
                </a:outerShdw>
              </a:effectLst>
              <a:latin typeface="微软雅黑" panose="020B0503020204020204" pitchFamily="34" charset="-122"/>
              <a:ea typeface="微软雅黑" panose="020B0503020204020204" pitchFamily="34" charset="-122"/>
              <a:cs typeface="Cambria Math" panose="02040503050406030204" charset="0"/>
              <a:sym typeface="+mn-ea"/>
            </a:endParaRPr>
          </a:p>
          <a:p>
            <a:pPr algn="ctr">
              <a:lnSpc>
                <a:spcPct val="150000"/>
              </a:lnSpc>
            </a:pPr>
            <a:r>
              <a:rPr lang="zh-CN" altLang="en-US" sz="6600" b="1" i="1">
                <a:solidFill>
                  <a:schemeClr val="tx1"/>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 </a:t>
            </a:r>
            <a:r>
              <a:rPr lang="en-US" altLang="zh-CN" sz="6600" b="1" i="1">
                <a:solidFill>
                  <a:schemeClr val="tx1"/>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People of Achievement</a:t>
            </a:r>
            <a:r>
              <a:rPr lang="zh-CN" altLang="en-US" sz="6600" b="1" i="1">
                <a:solidFill>
                  <a:schemeClr val="tx1"/>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 </a:t>
            </a:r>
            <a:r>
              <a:rPr lang="zh-CN" altLang="en-US" sz="4400" b="1" i="1">
                <a:solidFill>
                  <a:schemeClr val="tx1"/>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 </a:t>
            </a:r>
            <a:r>
              <a:rPr lang="zh-CN" altLang="en-US" sz="4400" b="1">
                <a:solidFill>
                  <a:schemeClr val="tx1"/>
                </a:solidFill>
                <a:effectLst>
                  <a:outerShdw blurRad="50800" dist="38100" dir="2700000" algn="tl" rotWithShape="0">
                    <a:schemeClr val="bg2">
                      <a:alpha val="100000"/>
                    </a:schemeClr>
                  </a:outerShdw>
                </a:effectLst>
                <a:sym typeface="+mn-ea"/>
              </a:rPr>
              <a:t>   </a:t>
            </a:r>
            <a:endParaRPr lang="zh-CN" altLang="en-US" sz="4400" b="1">
              <a:solidFill>
                <a:schemeClr val="tx1"/>
              </a:solidFill>
              <a:effectLst>
                <a:outerShdw blurRad="50800" dist="38100" dir="2700000" algn="tl" rotWithShape="0">
                  <a:schemeClr val="bg2">
                    <a:alpha val="100000"/>
                  </a:schemeClr>
                </a:outerShdw>
              </a:effectLst>
              <a:sym typeface="+mn-ea"/>
            </a:endParaRPr>
          </a:p>
          <a:p>
            <a:pPr algn="ctr">
              <a:lnSpc>
                <a:spcPct val="150000"/>
              </a:lnSpc>
            </a:pPr>
            <a:r>
              <a:rPr lang="en-US" altLang="zh-CN" sz="4000" b="1" i="1">
                <a:solidFill>
                  <a:schemeClr val="tx1"/>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Using Language: </a:t>
            </a:r>
            <a:endParaRPr lang="en-US" altLang="zh-CN" sz="4000" b="1" i="1">
              <a:solidFill>
                <a:schemeClr val="tx1"/>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a:p>
            <a:pPr algn="ctr">
              <a:lnSpc>
                <a:spcPct val="150000"/>
              </a:lnSpc>
            </a:pPr>
            <a:r>
              <a:rPr lang="en-US" altLang="zh-CN" sz="4000" b="1" i="1">
                <a:solidFill>
                  <a:schemeClr val="tx1"/>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Introduce someone you admire</a:t>
            </a:r>
            <a:r>
              <a:rPr lang="zh-CN" altLang="en-US" sz="4400" b="1" i="1">
                <a:solidFill>
                  <a:schemeClr val="tx1"/>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 </a:t>
            </a:r>
            <a:r>
              <a:rPr lang="zh-CN" altLang="en-US" sz="4400" b="1">
                <a:solidFill>
                  <a:schemeClr val="tx1"/>
                </a:solidFill>
                <a:effectLst>
                  <a:outerShdw blurRad="50800" dist="38100" dir="2700000" algn="tl" rotWithShape="0">
                    <a:schemeClr val="bg2">
                      <a:alpha val="100000"/>
                    </a:schemeClr>
                  </a:outerShdw>
                </a:effectLst>
                <a:sym typeface="+mn-ea"/>
              </a:rPr>
              <a:t>                </a:t>
            </a:r>
            <a:endParaRPr lang="zh-CN" altLang="en-US" sz="4400" b="1">
              <a:solidFill>
                <a:schemeClr val="tx1"/>
              </a:solidFill>
              <a:effectLst>
                <a:outerShdw blurRad="50800" dist="38100" dir="2700000" algn="tl" rotWithShape="0">
                  <a:schemeClr val="bg2">
                    <a:alpha val="100000"/>
                  </a:schemeClr>
                </a:outerShdw>
              </a:effectLst>
              <a:sym typeface="+mn-ea"/>
            </a:endParaRPr>
          </a:p>
          <a:p>
            <a:pPr algn="ctr">
              <a:lnSpc>
                <a:spcPct val="150000"/>
              </a:lnSpc>
            </a:pPr>
            <a:r>
              <a:rPr lang="zh-CN" altLang="en-US" sz="4400" b="1">
                <a:solidFill>
                  <a:schemeClr val="tx1"/>
                </a:solidFill>
                <a:effectLst>
                  <a:outerShdw blurRad="50800" dist="38100" dir="2700000" algn="tl" rotWithShape="0">
                    <a:schemeClr val="bg2">
                      <a:alpha val="100000"/>
                    </a:schemeClr>
                  </a:outerShdw>
                </a:effectLst>
                <a:sym typeface="+mn-ea"/>
              </a:rPr>
              <a:t>                                    </a:t>
            </a:r>
            <a:r>
              <a:rPr lang="zh-CN" altLang="en-US" sz="3600" b="1">
                <a:solidFill>
                  <a:schemeClr val="tx1"/>
                </a:solidFill>
                <a:effectLst>
                  <a:outerShdw blurRad="50800" dist="38100" dir="2700000" algn="tl" rotWithShape="0">
                    <a:schemeClr val="bg2">
                      <a:alpha val="100000"/>
                    </a:schemeClr>
                  </a:outerShdw>
                </a:effectLst>
                <a:sym typeface="+mn-ea"/>
              </a:rPr>
              <a:t>嵊州市高级中学   尹   娟</a:t>
            </a:r>
            <a:endParaRPr lang="zh-CN" altLang="en-US" sz="3600" b="1">
              <a:solidFill>
                <a:schemeClr val="tx1"/>
              </a:solidFill>
              <a:effectLst>
                <a:outerShdw blurRad="50800" dist="38100" dir="2700000" algn="tl" rotWithShape="0">
                  <a:schemeClr val="bg2">
                    <a:alpha val="100000"/>
                  </a:schemeClr>
                </a:outerShdw>
              </a:effectLst>
              <a:sym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664845" y="0"/>
            <a:ext cx="6585585" cy="645160"/>
          </a:xfrm>
          <a:prstGeom prst="rect">
            <a:avLst/>
          </a:prstGeom>
          <a:noFill/>
        </p:spPr>
        <p:txBody>
          <a:bodyPr wrap="none" rtlCol="0" anchor="t">
            <a:spAutoFit/>
          </a:bodyPr>
          <a:p>
            <a:r>
              <a:rPr lang="en-US" altLang="zh-CN" sz="36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Other biographies in the textbook</a:t>
            </a:r>
            <a:endParaRPr lang="en-US" altLang="zh-CN" sz="36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
        <p:nvSpPr>
          <p:cNvPr id="2" name="文本框 1"/>
          <p:cNvSpPr txBox="1"/>
          <p:nvPr/>
        </p:nvSpPr>
        <p:spPr>
          <a:xfrm>
            <a:off x="664845" y="645160"/>
            <a:ext cx="5224780" cy="521970"/>
          </a:xfrm>
          <a:prstGeom prst="rect">
            <a:avLst/>
          </a:prstGeom>
          <a:noFill/>
        </p:spPr>
        <p:txBody>
          <a:bodyPr wrap="none" rtlCol="0" anchor="t">
            <a:spAutoFit/>
          </a:bodyPr>
          <a:p>
            <a:pPr lvl="0" algn="l">
              <a:buClrTx/>
              <a:buSzTx/>
              <a:buFontTx/>
            </a:pPr>
            <a:r>
              <a:rPr lang="en-US" altLang="zh-CN" sz="2800" b="1">
                <a:effectLst>
                  <a:outerShdw blurRad="50800" dist="38100" dir="2700000" algn="tl" rotWithShape="0">
                    <a:schemeClr val="bg2">
                      <a:alpha val="100000"/>
                    </a:schemeClr>
                  </a:outerShdw>
                </a:effectLst>
                <a:latin typeface="华文新魏" panose="02010800040101010101" charset="-122"/>
                <a:ea typeface="华文新魏" panose="02010800040101010101" charset="-122"/>
                <a:cs typeface="Calibri" panose="020F0502020204030204" charset="0"/>
                <a:sym typeface="+mn-ea"/>
              </a:rPr>
              <a:t>新人教版</a:t>
            </a:r>
            <a:r>
              <a:rPr lang="zh-CN" altLang="en-US" sz="2800" b="1">
                <a:effectLst>
                  <a:outerShdw blurRad="50800" dist="38100" dir="2700000" algn="tl" rotWithShape="0">
                    <a:schemeClr val="bg2">
                      <a:alpha val="100000"/>
                    </a:schemeClr>
                  </a:outerShdw>
                </a:effectLst>
                <a:latin typeface="华文新魏" panose="02010800040101010101" charset="-122"/>
                <a:ea typeface="华文新魏" panose="02010800040101010101" charset="-122"/>
                <a:cs typeface="Calibri" panose="020F0502020204030204" charset="0"/>
                <a:sym typeface="+mn-ea"/>
              </a:rPr>
              <a:t>选修</a:t>
            </a:r>
            <a:r>
              <a:rPr lang="en-US" altLang="zh-CN" sz="2800" b="1">
                <a:effectLst>
                  <a:outerShdw blurRad="50800" dist="38100" dir="2700000" algn="tl" rotWithShape="0">
                    <a:schemeClr val="bg2">
                      <a:alpha val="100000"/>
                    </a:schemeClr>
                  </a:outerShdw>
                </a:effectLst>
                <a:latin typeface="华文新魏" panose="02010800040101010101" charset="-122"/>
                <a:ea typeface="华文新魏" panose="02010800040101010101" charset="-122"/>
                <a:cs typeface="Calibri" panose="020F0502020204030204" charset="0"/>
                <a:sym typeface="+mn-ea"/>
              </a:rPr>
              <a:t> </a:t>
            </a:r>
            <a:r>
              <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Book 2 Unit 1 P7-8</a:t>
            </a:r>
            <a:endPar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pic>
        <p:nvPicPr>
          <p:cNvPr id="5" name="图片 4" descr="选修二U1二"/>
          <p:cNvPicPr>
            <a:picLocks noChangeAspect="1"/>
          </p:cNvPicPr>
          <p:nvPr/>
        </p:nvPicPr>
        <p:blipFill>
          <a:blip r:embed="rId1"/>
          <a:srcRect l="8362" r="8503"/>
          <a:stretch>
            <a:fillRect/>
          </a:stretch>
        </p:blipFill>
        <p:spPr>
          <a:xfrm>
            <a:off x="92710" y="1167130"/>
            <a:ext cx="6183630" cy="3031490"/>
          </a:xfrm>
          <a:prstGeom prst="rect">
            <a:avLst/>
          </a:prstGeom>
          <a:ln>
            <a:solidFill>
              <a:schemeClr val="accent1"/>
            </a:solidFill>
          </a:ln>
        </p:spPr>
      </p:pic>
      <p:pic>
        <p:nvPicPr>
          <p:cNvPr id="6" name="图片 5" descr="选修二U1二（2）"/>
          <p:cNvPicPr>
            <a:picLocks noChangeAspect="1"/>
          </p:cNvPicPr>
          <p:nvPr/>
        </p:nvPicPr>
        <p:blipFill>
          <a:blip r:embed="rId2"/>
          <a:srcRect l="8711" r="7447"/>
          <a:stretch>
            <a:fillRect/>
          </a:stretch>
        </p:blipFill>
        <p:spPr>
          <a:xfrm>
            <a:off x="6337300" y="1167130"/>
            <a:ext cx="5702300" cy="4860925"/>
          </a:xfrm>
          <a:prstGeom prst="rect">
            <a:avLst/>
          </a:prstGeom>
          <a:ln>
            <a:solidFill>
              <a:schemeClr val="accent1"/>
            </a:solidFill>
          </a:ln>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664845" y="0"/>
            <a:ext cx="6585585" cy="645160"/>
          </a:xfrm>
          <a:prstGeom prst="rect">
            <a:avLst/>
          </a:prstGeom>
          <a:noFill/>
        </p:spPr>
        <p:txBody>
          <a:bodyPr wrap="none" rtlCol="0" anchor="t">
            <a:spAutoFit/>
          </a:bodyPr>
          <a:p>
            <a:r>
              <a:rPr lang="en-US" altLang="zh-CN" sz="36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Other biographies in the textbook</a:t>
            </a:r>
            <a:endParaRPr lang="en-US" altLang="zh-CN" sz="36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
        <p:nvSpPr>
          <p:cNvPr id="2" name="文本框 1"/>
          <p:cNvSpPr txBox="1"/>
          <p:nvPr/>
        </p:nvSpPr>
        <p:spPr>
          <a:xfrm>
            <a:off x="664845" y="645160"/>
            <a:ext cx="5224780" cy="521970"/>
          </a:xfrm>
          <a:prstGeom prst="rect">
            <a:avLst/>
          </a:prstGeom>
          <a:noFill/>
        </p:spPr>
        <p:txBody>
          <a:bodyPr wrap="none" rtlCol="0" anchor="t">
            <a:spAutoFit/>
          </a:bodyPr>
          <a:p>
            <a:pPr lvl="0" algn="l">
              <a:buClrTx/>
              <a:buSzTx/>
              <a:buFontTx/>
            </a:pPr>
            <a:r>
              <a:rPr lang="en-US" altLang="zh-CN" sz="2800" b="1">
                <a:effectLst>
                  <a:outerShdw blurRad="50800" dist="38100" dir="2700000" algn="tl" rotWithShape="0">
                    <a:schemeClr val="bg2">
                      <a:alpha val="100000"/>
                    </a:schemeClr>
                  </a:outerShdw>
                </a:effectLst>
                <a:latin typeface="华文新魏" panose="02010800040101010101" charset="-122"/>
                <a:ea typeface="华文新魏" panose="02010800040101010101" charset="-122"/>
                <a:cs typeface="Calibri" panose="020F0502020204030204" charset="0"/>
                <a:sym typeface="+mn-ea"/>
              </a:rPr>
              <a:t>新人教版</a:t>
            </a:r>
            <a:r>
              <a:rPr lang="zh-CN" altLang="en-US" sz="2800" b="1">
                <a:effectLst>
                  <a:outerShdw blurRad="50800" dist="38100" dir="2700000" algn="tl" rotWithShape="0">
                    <a:schemeClr val="bg2">
                      <a:alpha val="100000"/>
                    </a:schemeClr>
                  </a:outerShdw>
                </a:effectLst>
                <a:latin typeface="华文新魏" panose="02010800040101010101" charset="-122"/>
                <a:ea typeface="华文新魏" panose="02010800040101010101" charset="-122"/>
                <a:cs typeface="Calibri" panose="020F0502020204030204" charset="0"/>
                <a:sym typeface="+mn-ea"/>
              </a:rPr>
              <a:t>选修</a:t>
            </a:r>
            <a:r>
              <a:rPr lang="en-US" altLang="zh-CN" sz="2800" b="1">
                <a:effectLst>
                  <a:outerShdw blurRad="50800" dist="38100" dir="2700000" algn="tl" rotWithShape="0">
                    <a:schemeClr val="bg2">
                      <a:alpha val="100000"/>
                    </a:schemeClr>
                  </a:outerShdw>
                </a:effectLst>
                <a:latin typeface="华文新魏" panose="02010800040101010101" charset="-122"/>
                <a:ea typeface="华文新魏" panose="02010800040101010101" charset="-122"/>
                <a:cs typeface="Calibri" panose="020F0502020204030204" charset="0"/>
                <a:sym typeface="+mn-ea"/>
              </a:rPr>
              <a:t> </a:t>
            </a:r>
            <a:r>
              <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Book 2 Unit 1 P8-9</a:t>
            </a:r>
            <a:endPar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pic>
        <p:nvPicPr>
          <p:cNvPr id="4" name="图片 3" descr="选修二U1三"/>
          <p:cNvPicPr>
            <a:picLocks noChangeAspect="1"/>
          </p:cNvPicPr>
          <p:nvPr/>
        </p:nvPicPr>
        <p:blipFill>
          <a:blip r:embed="rId1"/>
          <a:srcRect l="8510" r="7388"/>
          <a:stretch>
            <a:fillRect/>
          </a:stretch>
        </p:blipFill>
        <p:spPr>
          <a:xfrm>
            <a:off x="106045" y="1167130"/>
            <a:ext cx="6064885" cy="3857625"/>
          </a:xfrm>
          <a:prstGeom prst="rect">
            <a:avLst/>
          </a:prstGeom>
          <a:ln>
            <a:solidFill>
              <a:schemeClr val="accent1"/>
            </a:solidFill>
          </a:ln>
        </p:spPr>
      </p:pic>
      <p:pic>
        <p:nvPicPr>
          <p:cNvPr id="5" name="图片 4" descr="选修二U1三（2）"/>
          <p:cNvPicPr>
            <a:picLocks noChangeAspect="1"/>
          </p:cNvPicPr>
          <p:nvPr/>
        </p:nvPicPr>
        <p:blipFill>
          <a:blip r:embed="rId2"/>
          <a:srcRect l="9578" r="7781"/>
          <a:stretch>
            <a:fillRect/>
          </a:stretch>
        </p:blipFill>
        <p:spPr>
          <a:xfrm>
            <a:off x="6324600" y="1167130"/>
            <a:ext cx="5791835" cy="2190115"/>
          </a:xfrm>
          <a:prstGeom prst="rect">
            <a:avLst/>
          </a:prstGeom>
          <a:ln>
            <a:solidFill>
              <a:schemeClr val="accent1"/>
            </a:solidFill>
          </a:ln>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664845" y="0"/>
            <a:ext cx="6585585" cy="645160"/>
          </a:xfrm>
          <a:prstGeom prst="rect">
            <a:avLst/>
          </a:prstGeom>
          <a:noFill/>
        </p:spPr>
        <p:txBody>
          <a:bodyPr wrap="none" rtlCol="0" anchor="t">
            <a:spAutoFit/>
          </a:bodyPr>
          <a:p>
            <a:r>
              <a:rPr lang="en-US" altLang="zh-CN" sz="36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Other biographies in the textbook</a:t>
            </a:r>
            <a:endParaRPr lang="en-US" altLang="zh-CN" sz="36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
        <p:nvSpPr>
          <p:cNvPr id="2" name="文本框 1"/>
          <p:cNvSpPr txBox="1"/>
          <p:nvPr/>
        </p:nvSpPr>
        <p:spPr>
          <a:xfrm>
            <a:off x="664845" y="645160"/>
            <a:ext cx="5585460" cy="521970"/>
          </a:xfrm>
          <a:prstGeom prst="rect">
            <a:avLst/>
          </a:prstGeom>
          <a:noFill/>
        </p:spPr>
        <p:txBody>
          <a:bodyPr wrap="none" rtlCol="0" anchor="t">
            <a:spAutoFit/>
          </a:bodyPr>
          <a:p>
            <a:pPr lvl="0" algn="l">
              <a:buClrTx/>
              <a:buSzTx/>
              <a:buFontTx/>
            </a:pPr>
            <a:r>
              <a:rPr lang="en-US" altLang="zh-CN" sz="2800" b="1">
                <a:effectLst>
                  <a:outerShdw blurRad="50800" dist="38100" dir="2700000" algn="tl" rotWithShape="0">
                    <a:schemeClr val="bg2">
                      <a:alpha val="100000"/>
                    </a:schemeClr>
                  </a:outerShdw>
                </a:effectLst>
                <a:latin typeface="华文新魏" panose="02010800040101010101" charset="-122"/>
                <a:ea typeface="华文新魏" panose="02010800040101010101" charset="-122"/>
                <a:cs typeface="Calibri" panose="020F0502020204030204" charset="0"/>
                <a:sym typeface="+mn-ea"/>
              </a:rPr>
              <a:t>新人教版</a:t>
            </a:r>
            <a:r>
              <a:rPr lang="zh-CN" altLang="en-US" sz="2800" b="1">
                <a:effectLst>
                  <a:outerShdw blurRad="50800" dist="38100" dir="2700000" algn="tl" rotWithShape="0">
                    <a:schemeClr val="bg2">
                      <a:alpha val="100000"/>
                    </a:schemeClr>
                  </a:outerShdw>
                </a:effectLst>
                <a:latin typeface="华文新魏" panose="02010800040101010101" charset="-122"/>
                <a:ea typeface="华文新魏" panose="02010800040101010101" charset="-122"/>
                <a:cs typeface="Calibri" panose="020F0502020204030204" charset="0"/>
                <a:sym typeface="+mn-ea"/>
              </a:rPr>
              <a:t>选修</a:t>
            </a:r>
            <a:r>
              <a:rPr lang="en-US" altLang="zh-CN" sz="2800" b="1">
                <a:effectLst>
                  <a:outerShdw blurRad="50800" dist="38100" dir="2700000" algn="tl" rotWithShape="0">
                    <a:schemeClr val="bg2">
                      <a:alpha val="100000"/>
                    </a:schemeClr>
                  </a:outerShdw>
                </a:effectLst>
                <a:latin typeface="华文新魏" panose="02010800040101010101" charset="-122"/>
                <a:ea typeface="华文新魏" panose="02010800040101010101" charset="-122"/>
                <a:cs typeface="Calibri" panose="020F0502020204030204" charset="0"/>
                <a:sym typeface="+mn-ea"/>
              </a:rPr>
              <a:t> </a:t>
            </a:r>
            <a:r>
              <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Book 3 Unit 4 P85-86</a:t>
            </a:r>
            <a:endPar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pic>
        <p:nvPicPr>
          <p:cNvPr id="5" name="图片 4" descr="选修三U4（2）"/>
          <p:cNvPicPr>
            <a:picLocks noChangeAspect="1"/>
          </p:cNvPicPr>
          <p:nvPr/>
        </p:nvPicPr>
        <p:blipFill>
          <a:blip r:embed="rId1"/>
          <a:srcRect l="10149" r="6951"/>
          <a:stretch>
            <a:fillRect/>
          </a:stretch>
        </p:blipFill>
        <p:spPr>
          <a:xfrm>
            <a:off x="5459095" y="1167130"/>
            <a:ext cx="6732905" cy="1987550"/>
          </a:xfrm>
          <a:prstGeom prst="rect">
            <a:avLst/>
          </a:prstGeom>
          <a:ln>
            <a:solidFill>
              <a:schemeClr val="accent1"/>
            </a:solidFill>
          </a:ln>
        </p:spPr>
      </p:pic>
      <p:pic>
        <p:nvPicPr>
          <p:cNvPr id="6" name="图片 5" descr="选修三U4"/>
          <p:cNvPicPr>
            <a:picLocks noChangeAspect="1"/>
          </p:cNvPicPr>
          <p:nvPr/>
        </p:nvPicPr>
        <p:blipFill>
          <a:blip r:embed="rId2"/>
          <a:stretch>
            <a:fillRect/>
          </a:stretch>
        </p:blipFill>
        <p:spPr>
          <a:xfrm>
            <a:off x="243205" y="1149985"/>
            <a:ext cx="5078730" cy="5708015"/>
          </a:xfrm>
          <a:prstGeom prst="rect">
            <a:avLst/>
          </a:prstGeom>
          <a:ln>
            <a:solidFill>
              <a:schemeClr val="accent1"/>
            </a:solidFill>
          </a:ln>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029075" y="2428875"/>
            <a:ext cx="7124065" cy="1861185"/>
          </a:xfrm>
          <a:prstGeom prst="rect">
            <a:avLst/>
          </a:prstGeom>
          <a:noFill/>
        </p:spPr>
        <p:txBody>
          <a:bodyPr wrap="square" rtlCol="0">
            <a:spAutoFit/>
          </a:bodyPr>
          <a:p>
            <a:r>
              <a:rPr lang="en-US" altLang="zh-CN" sz="11500" b="1" i="1">
                <a:solidFill>
                  <a:schemeClr val="tx1"/>
                </a:solidFill>
                <a:latin typeface="Calibri" panose="020F0502020204030204" charset="0"/>
                <a:cs typeface="Calibri" panose="020F0502020204030204" charset="0"/>
              </a:rPr>
              <a:t>Thank you!</a:t>
            </a:r>
            <a:endParaRPr lang="en-US" altLang="zh-CN" sz="11500" b="1" i="1">
              <a:solidFill>
                <a:schemeClr val="tx1"/>
              </a:solidFill>
              <a:latin typeface="Calibri" panose="020F0502020204030204" charset="0"/>
              <a:cs typeface="Calibri" panose="020F050202020403020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38505" y="0"/>
            <a:ext cx="9321165" cy="706755"/>
          </a:xfrm>
          <a:prstGeom prst="rect">
            <a:avLst/>
          </a:prstGeom>
          <a:noFill/>
        </p:spPr>
        <p:txBody>
          <a:bodyPr wrap="none" rtlCol="0" anchor="t">
            <a:spAutoFit/>
          </a:bodyPr>
          <a:p>
            <a:r>
              <a:rPr lang="en-US" altLang="zh-CN" sz="4000" b="1" i="1">
                <a:solidFill>
                  <a:schemeClr val="tx1"/>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Brainstorm: Introduce someone you admire</a:t>
            </a:r>
            <a:endParaRPr lang="en-US" altLang="zh-CN" sz="4000" b="1" i="1">
              <a:solidFill>
                <a:schemeClr val="tx1"/>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pic>
        <p:nvPicPr>
          <p:cNvPr id="7" name="图片 6" descr="钟南山2"/>
          <p:cNvPicPr>
            <a:picLocks noChangeAspect="1"/>
          </p:cNvPicPr>
          <p:nvPr/>
        </p:nvPicPr>
        <p:blipFill>
          <a:blip r:embed="rId1"/>
          <a:stretch>
            <a:fillRect/>
          </a:stretch>
        </p:blipFill>
        <p:spPr>
          <a:xfrm>
            <a:off x="172720" y="2444115"/>
            <a:ext cx="1925955" cy="1283970"/>
          </a:xfrm>
          <a:prstGeom prst="roundRect">
            <a:avLst/>
          </a:prstGeom>
        </p:spPr>
      </p:pic>
      <p:pic>
        <p:nvPicPr>
          <p:cNvPr id="14" name="图片 13" descr="爱因斯坦"/>
          <p:cNvPicPr>
            <a:picLocks noChangeAspect="1"/>
          </p:cNvPicPr>
          <p:nvPr/>
        </p:nvPicPr>
        <p:blipFill>
          <a:blip r:embed="rId2"/>
          <a:stretch>
            <a:fillRect/>
          </a:stretch>
        </p:blipFill>
        <p:spPr>
          <a:xfrm>
            <a:off x="99060" y="5393690"/>
            <a:ext cx="1998345" cy="1323975"/>
          </a:xfrm>
          <a:prstGeom prst="roundRect">
            <a:avLst/>
          </a:prstGeom>
        </p:spPr>
      </p:pic>
      <p:pic>
        <p:nvPicPr>
          <p:cNvPr id="9" name="图片 8" descr="鲁迅"/>
          <p:cNvPicPr>
            <a:picLocks noChangeAspect="1"/>
          </p:cNvPicPr>
          <p:nvPr/>
        </p:nvPicPr>
        <p:blipFill>
          <a:blip r:embed="rId3"/>
          <a:srcRect b="21420"/>
          <a:stretch>
            <a:fillRect/>
          </a:stretch>
        </p:blipFill>
        <p:spPr>
          <a:xfrm>
            <a:off x="136525" y="3877945"/>
            <a:ext cx="1960880" cy="1356360"/>
          </a:xfrm>
          <a:prstGeom prst="roundRect">
            <a:avLst/>
          </a:prstGeom>
        </p:spPr>
      </p:pic>
      <p:sp>
        <p:nvSpPr>
          <p:cNvPr id="10" name="文本框 9"/>
          <p:cNvSpPr txBox="1"/>
          <p:nvPr/>
        </p:nvSpPr>
        <p:spPr>
          <a:xfrm>
            <a:off x="2098675" y="2649220"/>
            <a:ext cx="2512060" cy="521970"/>
          </a:xfrm>
          <a:prstGeom prst="rect">
            <a:avLst/>
          </a:prstGeom>
          <a:noFill/>
        </p:spPr>
        <p:txBody>
          <a:bodyPr wrap="square" rtlCol="0">
            <a:spAutoFit/>
          </a:bodyPr>
          <a:p>
            <a:r>
              <a:rPr lang="en-US" altLang="zh-CN" sz="2800" b="1" i="1">
                <a:latin typeface="Calibri" panose="020F0502020204030204" charset="0"/>
                <a:cs typeface="Calibri" panose="020F0502020204030204" charset="0"/>
              </a:rPr>
              <a:t>Zhong Nanshan</a:t>
            </a:r>
            <a:endParaRPr lang="en-US" altLang="zh-CN" sz="2800" b="1" i="1">
              <a:latin typeface="Calibri" panose="020F0502020204030204" charset="0"/>
              <a:cs typeface="Calibri" panose="020F0502020204030204" charset="0"/>
            </a:endParaRPr>
          </a:p>
        </p:txBody>
      </p:sp>
      <p:sp>
        <p:nvSpPr>
          <p:cNvPr id="20" name="文本框 19"/>
          <p:cNvSpPr txBox="1"/>
          <p:nvPr/>
        </p:nvSpPr>
        <p:spPr>
          <a:xfrm>
            <a:off x="2149475" y="5450205"/>
            <a:ext cx="2694305" cy="521970"/>
          </a:xfrm>
          <a:prstGeom prst="rect">
            <a:avLst/>
          </a:prstGeom>
          <a:noFill/>
        </p:spPr>
        <p:txBody>
          <a:bodyPr wrap="square" rtlCol="0">
            <a:spAutoFit/>
          </a:bodyPr>
          <a:p>
            <a:r>
              <a:rPr lang="en-US" altLang="zh-CN" sz="2800" b="1" i="1">
                <a:solidFill>
                  <a:schemeClr val="tx1"/>
                </a:solidFill>
                <a:latin typeface="Calibri" panose="020F0502020204030204" charset="0"/>
                <a:cs typeface="Calibri" panose="020F0502020204030204" charset="0"/>
              </a:rPr>
              <a:t>Albert Einstein</a:t>
            </a:r>
            <a:endParaRPr lang="en-US" altLang="zh-CN" sz="2800" b="1" i="1">
              <a:solidFill>
                <a:schemeClr val="tx1"/>
              </a:solidFill>
              <a:latin typeface="Calibri" panose="020F0502020204030204" charset="0"/>
              <a:cs typeface="Calibri" panose="020F0502020204030204" charset="0"/>
            </a:endParaRPr>
          </a:p>
        </p:txBody>
      </p:sp>
      <p:sp>
        <p:nvSpPr>
          <p:cNvPr id="11" name="文本框 10"/>
          <p:cNvSpPr txBox="1"/>
          <p:nvPr/>
        </p:nvSpPr>
        <p:spPr>
          <a:xfrm>
            <a:off x="2185035" y="4295140"/>
            <a:ext cx="2062480" cy="521970"/>
          </a:xfrm>
          <a:prstGeom prst="rect">
            <a:avLst/>
          </a:prstGeom>
          <a:noFill/>
        </p:spPr>
        <p:txBody>
          <a:bodyPr wrap="square" rtlCol="0">
            <a:spAutoFit/>
          </a:bodyPr>
          <a:p>
            <a:r>
              <a:rPr lang="en-US" altLang="zh-CN" sz="2800" b="1" i="1">
                <a:solidFill>
                  <a:schemeClr val="tx1"/>
                </a:solidFill>
                <a:latin typeface="Calibri" panose="020F0502020204030204" charset="0"/>
                <a:cs typeface="Calibri" panose="020F0502020204030204" charset="0"/>
              </a:rPr>
              <a:t>Lu Xun</a:t>
            </a:r>
            <a:endParaRPr lang="en-US" altLang="zh-CN" sz="2800" b="1" i="1">
              <a:solidFill>
                <a:schemeClr val="tx1"/>
              </a:solidFill>
              <a:latin typeface="Calibri" panose="020F0502020204030204" charset="0"/>
              <a:cs typeface="Calibri" panose="020F0502020204030204" charset="0"/>
            </a:endParaRPr>
          </a:p>
        </p:txBody>
      </p:sp>
      <p:sp>
        <p:nvSpPr>
          <p:cNvPr id="13" name="文本框 12"/>
          <p:cNvSpPr txBox="1"/>
          <p:nvPr/>
        </p:nvSpPr>
        <p:spPr>
          <a:xfrm>
            <a:off x="4446905" y="2673350"/>
            <a:ext cx="7576185" cy="953135"/>
          </a:xfrm>
          <a:prstGeom prst="rect">
            <a:avLst/>
          </a:prstGeom>
          <a:noFill/>
        </p:spPr>
        <p:txBody>
          <a:bodyPr wrap="square" rtlCol="0" anchor="t">
            <a:spAutoFit/>
          </a:bodyPr>
          <a:p>
            <a:pPr lvl="0" algn="l">
              <a:buClrTx/>
              <a:buSzTx/>
              <a:buFontTx/>
            </a:pPr>
            <a:r>
              <a:rPr lang="en-US" altLang="zh-CN" sz="2800" b="1" i="1">
                <a:latin typeface="Calibri" panose="020F0502020204030204" charset="0"/>
                <a:cs typeface="Calibri" panose="020F0502020204030204" charset="0"/>
                <a:sym typeface="+mn-ea"/>
              </a:rPr>
              <a:t>, who managed the outbreak of SARS and </a:t>
            </a:r>
            <a:endParaRPr lang="en-US" altLang="zh-CN" sz="2800" b="1" i="1">
              <a:latin typeface="Calibri" panose="020F0502020204030204" charset="0"/>
              <a:cs typeface="Calibri" panose="020F0502020204030204" charset="0"/>
              <a:sym typeface="+mn-ea"/>
            </a:endParaRPr>
          </a:p>
          <a:p>
            <a:pPr lvl="0" algn="l">
              <a:buClrTx/>
              <a:buSzTx/>
              <a:buFontTx/>
            </a:pPr>
            <a:r>
              <a:rPr lang="en-US" altLang="zh-CN" sz="2800" b="1" i="1">
                <a:latin typeface="Calibri" panose="020F0502020204030204" charset="0"/>
                <a:cs typeface="Calibri" panose="020F0502020204030204" charset="0"/>
                <a:sym typeface="+mn-ea"/>
              </a:rPr>
              <a:t>2019-nCov, was a national hero.</a:t>
            </a:r>
            <a:endParaRPr lang="en-US" altLang="zh-CN" sz="2800" b="1" i="1">
              <a:latin typeface="Calibri" panose="020F0502020204030204" charset="0"/>
              <a:cs typeface="Calibri" panose="020F0502020204030204" charset="0"/>
              <a:sym typeface="+mn-ea"/>
            </a:endParaRPr>
          </a:p>
        </p:txBody>
      </p:sp>
      <p:sp>
        <p:nvSpPr>
          <p:cNvPr id="15" name="文本框 14"/>
          <p:cNvSpPr txBox="1"/>
          <p:nvPr/>
        </p:nvSpPr>
        <p:spPr>
          <a:xfrm>
            <a:off x="3223895" y="4281170"/>
            <a:ext cx="7835265" cy="953135"/>
          </a:xfrm>
          <a:prstGeom prst="rect">
            <a:avLst/>
          </a:prstGeom>
          <a:noFill/>
        </p:spPr>
        <p:txBody>
          <a:bodyPr wrap="square" rtlCol="0" anchor="t">
            <a:spAutoFit/>
          </a:bodyPr>
          <a:p>
            <a:pPr lvl="0" algn="l">
              <a:buClrTx/>
              <a:buSzTx/>
              <a:buFontTx/>
            </a:pPr>
            <a:r>
              <a:rPr lang="en-US" altLang="zh-CN" sz="2800" b="1" i="1">
                <a:latin typeface="Calibri" panose="020F0502020204030204" charset="0"/>
                <a:cs typeface="Calibri" panose="020F0502020204030204" charset="0"/>
                <a:sym typeface="+mn-ea"/>
              </a:rPr>
              <a:t>, who contributed to the New Culture Movement, was one of the greatest modern writers.</a:t>
            </a:r>
            <a:endParaRPr lang="en-US" altLang="zh-CN" sz="2800" b="1" i="1">
              <a:latin typeface="Calibri" panose="020F0502020204030204" charset="0"/>
              <a:cs typeface="Calibri" panose="020F0502020204030204" charset="0"/>
              <a:sym typeface="+mn-ea"/>
            </a:endParaRPr>
          </a:p>
        </p:txBody>
      </p:sp>
      <p:sp>
        <p:nvSpPr>
          <p:cNvPr id="16" name="文本框 15"/>
          <p:cNvSpPr txBox="1"/>
          <p:nvPr/>
        </p:nvSpPr>
        <p:spPr>
          <a:xfrm>
            <a:off x="4316095" y="5470525"/>
            <a:ext cx="7386955" cy="1383665"/>
          </a:xfrm>
          <a:prstGeom prst="rect">
            <a:avLst/>
          </a:prstGeom>
          <a:noFill/>
        </p:spPr>
        <p:txBody>
          <a:bodyPr wrap="square" rtlCol="0" anchor="t">
            <a:spAutoFit/>
          </a:bodyPr>
          <a:p>
            <a:pPr lvl="0" algn="l">
              <a:buClrTx/>
              <a:buSzTx/>
              <a:buFontTx/>
            </a:pPr>
            <a:r>
              <a:rPr lang="en-US" altLang="zh-CN" sz="2800" b="1" i="1">
                <a:latin typeface="Calibri" panose="020F0502020204030204" charset="0"/>
                <a:cs typeface="Calibri" panose="020F0502020204030204" charset="0"/>
                <a:sym typeface="+mn-ea"/>
              </a:rPr>
              <a:t>, who was awarded the 1921 Nobel Prize for Physics, is often considered one of the smartest men.</a:t>
            </a:r>
            <a:endParaRPr lang="en-US" altLang="zh-CN" sz="2800" b="1" i="1">
              <a:latin typeface="Calibri" panose="020F0502020204030204" charset="0"/>
              <a:cs typeface="Calibri" panose="020F0502020204030204" charset="0"/>
              <a:sym typeface="+mn-ea"/>
            </a:endParaRPr>
          </a:p>
        </p:txBody>
      </p:sp>
      <p:pic>
        <p:nvPicPr>
          <p:cNvPr id="2" name="图片 1" descr="屠呦呦33"/>
          <p:cNvPicPr>
            <a:picLocks noChangeAspect="1"/>
          </p:cNvPicPr>
          <p:nvPr/>
        </p:nvPicPr>
        <p:blipFill>
          <a:blip r:embed="rId4"/>
          <a:srcRect t="22588" b="6930"/>
          <a:stretch>
            <a:fillRect/>
          </a:stretch>
        </p:blipFill>
        <p:spPr>
          <a:xfrm>
            <a:off x="172720" y="860425"/>
            <a:ext cx="1925320" cy="1397000"/>
          </a:xfrm>
          <a:prstGeom prst="roundRect">
            <a:avLst/>
          </a:prstGeom>
        </p:spPr>
      </p:pic>
      <p:sp>
        <p:nvSpPr>
          <p:cNvPr id="3" name="文本框 2"/>
          <p:cNvSpPr txBox="1"/>
          <p:nvPr/>
        </p:nvSpPr>
        <p:spPr>
          <a:xfrm>
            <a:off x="2144395" y="1158875"/>
            <a:ext cx="2062480" cy="521970"/>
          </a:xfrm>
          <a:prstGeom prst="rect">
            <a:avLst/>
          </a:prstGeom>
          <a:noFill/>
        </p:spPr>
        <p:txBody>
          <a:bodyPr wrap="square" rtlCol="0">
            <a:spAutoFit/>
          </a:bodyPr>
          <a:p>
            <a:r>
              <a:rPr lang="en-US" altLang="zh-CN" sz="2800" b="1" i="1">
                <a:solidFill>
                  <a:schemeClr val="tx1"/>
                </a:solidFill>
                <a:latin typeface="Calibri" panose="020F0502020204030204" charset="0"/>
                <a:cs typeface="Calibri" panose="020F0502020204030204" charset="0"/>
              </a:rPr>
              <a:t>Tu Youyou</a:t>
            </a:r>
            <a:endParaRPr lang="en-US" altLang="zh-CN" sz="2800" b="1" i="1">
              <a:solidFill>
                <a:schemeClr val="tx1"/>
              </a:solidFill>
              <a:latin typeface="Calibri" panose="020F0502020204030204" charset="0"/>
              <a:cs typeface="Calibri" panose="020F0502020204030204" charset="0"/>
            </a:endParaRPr>
          </a:p>
        </p:txBody>
      </p:sp>
      <p:sp>
        <p:nvSpPr>
          <p:cNvPr id="4" name="文本框 3"/>
          <p:cNvSpPr txBox="1"/>
          <p:nvPr/>
        </p:nvSpPr>
        <p:spPr>
          <a:xfrm>
            <a:off x="3694430" y="1179195"/>
            <a:ext cx="7835265" cy="953135"/>
          </a:xfrm>
          <a:prstGeom prst="rect">
            <a:avLst/>
          </a:prstGeom>
          <a:noFill/>
        </p:spPr>
        <p:txBody>
          <a:bodyPr wrap="square" rtlCol="0" anchor="t">
            <a:spAutoFit/>
          </a:bodyPr>
          <a:p>
            <a:pPr lvl="0" algn="l">
              <a:buClrTx/>
              <a:buSzTx/>
              <a:buFontTx/>
            </a:pPr>
            <a:r>
              <a:rPr lang="en-US" altLang="zh-CN" sz="2800" b="1" i="1">
                <a:latin typeface="Calibri" panose="020F0502020204030204" charset="0"/>
                <a:cs typeface="Calibri" panose="020F0502020204030204" charset="0"/>
                <a:sym typeface="+mn-ea"/>
              </a:rPr>
              <a:t>, who was awarded Nobel Prize for Physiology or Medicine, is a commited and patient scientist.</a:t>
            </a:r>
            <a:endParaRPr lang="en-US" altLang="zh-CN" sz="2800" b="1" i="1">
              <a:latin typeface="Calibri" panose="020F0502020204030204" charset="0"/>
              <a:cs typeface="Calibri" panose="020F0502020204030204" charset="0"/>
              <a:sym typeface="+mn-ea"/>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000" fill="hold">
                                          <p:stCondLst>
                                            <p:cond delay="0"/>
                                          </p:stCondLst>
                                        </p:cTn>
                                        <p:tgtEl>
                                          <p:spTgt spid="4"/>
                                        </p:tgtEl>
                                        <p:attrNameLst>
                                          <p:attrName>style.visibility</p:attrName>
                                        </p:attrNameLst>
                                      </p:cBhvr>
                                      <p:to>
                                        <p:strVal val="visible"/>
                                      </p:to>
                                    </p:set>
                                    <p:animEffect transition="in" filter="wipe(left)">
                                      <p:cBhvr>
                                        <p:cTn id="29" dur="1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000" fill="hold">
                                          <p:stCondLst>
                                            <p:cond delay="0"/>
                                          </p:stCondLst>
                                        </p:cTn>
                                        <p:tgtEl>
                                          <p:spTgt spid="13"/>
                                        </p:tgtEl>
                                        <p:attrNameLst>
                                          <p:attrName>style.visibility</p:attrName>
                                        </p:attrNameLst>
                                      </p:cBhvr>
                                      <p:to>
                                        <p:strVal val="visible"/>
                                      </p:to>
                                    </p:set>
                                    <p:animEffect transition="in" filter="wipe(left)">
                                      <p:cBhvr>
                                        <p:cTn id="34" dur="10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000" fill="hold">
                                          <p:stCondLst>
                                            <p:cond delay="0"/>
                                          </p:stCondLst>
                                        </p:cTn>
                                        <p:tgtEl>
                                          <p:spTgt spid="15"/>
                                        </p:tgtEl>
                                        <p:attrNameLst>
                                          <p:attrName>style.visibility</p:attrName>
                                        </p:attrNameLst>
                                      </p:cBhvr>
                                      <p:to>
                                        <p:strVal val="visible"/>
                                      </p:to>
                                    </p:set>
                                    <p:animEffect transition="in" filter="wipe(left)">
                                      <p:cBhvr>
                                        <p:cTn id="39" dur="10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000" fill="hold">
                                          <p:stCondLst>
                                            <p:cond delay="0"/>
                                          </p:stCondLst>
                                        </p:cTn>
                                        <p:tgtEl>
                                          <p:spTgt spid="16"/>
                                        </p:tgtEl>
                                        <p:attrNameLst>
                                          <p:attrName>style.visibility</p:attrName>
                                        </p:attrNameLst>
                                      </p:cBhvr>
                                      <p:to>
                                        <p:strVal val="visible"/>
                                      </p:to>
                                    </p:set>
                                    <p:animEffect transition="in" filter="wipe(left)">
                                      <p:cBhvr>
                                        <p:cTn id="4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4" grpId="0"/>
      <p:bldP spid="3" grpId="0"/>
      <p:bldP spid="10" grpId="0"/>
      <p:bldP spid="11" grpId="0"/>
      <p:bldP spid="20" grpId="0"/>
      <p:bldP spid="3" grpId="1"/>
      <p:bldP spid="10" grpId="1"/>
      <p:bldP spid="11" grpId="1"/>
      <p:bldP spid="20"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738505" y="0"/>
            <a:ext cx="11453495" cy="1198880"/>
          </a:xfrm>
          <a:prstGeom prst="rect">
            <a:avLst/>
          </a:prstGeom>
          <a:noFill/>
        </p:spPr>
        <p:txBody>
          <a:bodyPr wrap="square" rtlCol="0" anchor="t">
            <a:spAutoFit/>
          </a:bodyPr>
          <a:p>
            <a:pPr algn="l"/>
            <a:r>
              <a:rPr lang="en-US" altLang="zh-CN" sz="3600" b="1" i="1">
                <a:solidFill>
                  <a:schemeClr val="tx1"/>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Discuss: If you want to </a:t>
            </a:r>
            <a:r>
              <a:rPr lang="en-US" altLang="zh-CN" sz="36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introduce someone you admire in detail, which aspects will you  include in your introduction?</a:t>
            </a:r>
            <a:endParaRPr lang="en-US" altLang="zh-CN" sz="3600" b="1" i="1">
              <a:solidFill>
                <a:schemeClr val="tx1"/>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
        <p:nvSpPr>
          <p:cNvPr id="47" name="任意多边形 16"/>
          <p:cNvSpPr/>
          <p:nvPr>
            <p:custDataLst>
              <p:tags r:id="rId1"/>
            </p:custDataLst>
          </p:nvPr>
        </p:nvSpPr>
        <p:spPr bwMode="auto">
          <a:xfrm rot="18900000">
            <a:off x="3596247" y="2985824"/>
            <a:ext cx="1931143" cy="1926927"/>
          </a:xfrm>
          <a:custGeom>
            <a:avLst/>
            <a:gdLst>
              <a:gd name="T0" fmla="*/ 996 w 1102"/>
              <a:gd name="T1" fmla="*/ 996 h 1102"/>
              <a:gd name="T2" fmla="*/ 996 w 1102"/>
              <a:gd name="T3" fmla="*/ 996 h 1102"/>
              <a:gd name="T4" fmla="*/ 996 w 1102"/>
              <a:gd name="T5" fmla="*/ 611 h 1102"/>
              <a:gd name="T6" fmla="*/ 492 w 1102"/>
              <a:gd name="T7" fmla="*/ 106 h 1102"/>
              <a:gd name="T8" fmla="*/ 106 w 1102"/>
              <a:gd name="T9" fmla="*/ 106 h 1102"/>
              <a:gd name="T10" fmla="*/ 106 w 1102"/>
              <a:gd name="T11" fmla="*/ 106 h 1102"/>
              <a:gd name="T12" fmla="*/ 106 w 1102"/>
              <a:gd name="T13" fmla="*/ 492 h 1102"/>
              <a:gd name="T14" fmla="*/ 611 w 1102"/>
              <a:gd name="T15" fmla="*/ 996 h 1102"/>
              <a:gd name="T16" fmla="*/ 996 w 1102"/>
              <a:gd name="T17" fmla="*/ 996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2" h="1102">
                <a:moveTo>
                  <a:pt x="996" y="996"/>
                </a:moveTo>
                <a:cubicBezTo>
                  <a:pt x="996" y="996"/>
                  <a:pt x="996" y="996"/>
                  <a:pt x="996" y="996"/>
                </a:cubicBezTo>
                <a:cubicBezTo>
                  <a:pt x="1102" y="890"/>
                  <a:pt x="1102" y="717"/>
                  <a:pt x="996" y="611"/>
                </a:cubicBezTo>
                <a:cubicBezTo>
                  <a:pt x="492" y="106"/>
                  <a:pt x="492" y="106"/>
                  <a:pt x="492" y="106"/>
                </a:cubicBezTo>
                <a:cubicBezTo>
                  <a:pt x="386" y="0"/>
                  <a:pt x="212" y="0"/>
                  <a:pt x="106" y="106"/>
                </a:cubicBezTo>
                <a:cubicBezTo>
                  <a:pt x="106" y="106"/>
                  <a:pt x="106" y="106"/>
                  <a:pt x="106" y="106"/>
                </a:cubicBezTo>
                <a:cubicBezTo>
                  <a:pt x="0" y="212"/>
                  <a:pt x="0" y="386"/>
                  <a:pt x="106" y="492"/>
                </a:cubicBezTo>
                <a:cubicBezTo>
                  <a:pt x="611" y="996"/>
                  <a:pt x="611" y="996"/>
                  <a:pt x="611" y="996"/>
                </a:cubicBezTo>
                <a:cubicBezTo>
                  <a:pt x="717" y="1102"/>
                  <a:pt x="890" y="1102"/>
                  <a:pt x="996" y="996"/>
                </a:cubicBezTo>
                <a:close/>
              </a:path>
            </a:pathLst>
          </a:custGeom>
          <a:solidFill>
            <a:srgbClr val="D9973F"/>
          </a:solidFill>
          <a:ln>
            <a:noFill/>
          </a:ln>
        </p:spPr>
        <p:txBody>
          <a:bodyPr wrap="square" lIns="91440" tIns="45720" rIns="91440" bIns="45720" anchor="ctr">
            <a:normAutofit/>
          </a:bodyPr>
          <a:lstStyle/>
          <a:p>
            <a:pPr algn="ctr"/>
          </a:p>
        </p:txBody>
      </p:sp>
      <p:sp>
        <p:nvSpPr>
          <p:cNvPr id="48" name="任意多边形 16"/>
          <p:cNvSpPr/>
          <p:nvPr>
            <p:custDataLst>
              <p:tags r:id="rId2"/>
            </p:custDataLst>
          </p:nvPr>
        </p:nvSpPr>
        <p:spPr bwMode="auto">
          <a:xfrm rot="900000">
            <a:off x="4191038" y="1954344"/>
            <a:ext cx="1931143" cy="1926927"/>
          </a:xfrm>
          <a:custGeom>
            <a:avLst/>
            <a:gdLst>
              <a:gd name="T0" fmla="*/ 996 w 1102"/>
              <a:gd name="T1" fmla="*/ 996 h 1102"/>
              <a:gd name="T2" fmla="*/ 996 w 1102"/>
              <a:gd name="T3" fmla="*/ 996 h 1102"/>
              <a:gd name="T4" fmla="*/ 996 w 1102"/>
              <a:gd name="T5" fmla="*/ 611 h 1102"/>
              <a:gd name="T6" fmla="*/ 492 w 1102"/>
              <a:gd name="T7" fmla="*/ 106 h 1102"/>
              <a:gd name="T8" fmla="*/ 106 w 1102"/>
              <a:gd name="T9" fmla="*/ 106 h 1102"/>
              <a:gd name="T10" fmla="*/ 106 w 1102"/>
              <a:gd name="T11" fmla="*/ 106 h 1102"/>
              <a:gd name="T12" fmla="*/ 106 w 1102"/>
              <a:gd name="T13" fmla="*/ 492 h 1102"/>
              <a:gd name="T14" fmla="*/ 611 w 1102"/>
              <a:gd name="T15" fmla="*/ 996 h 1102"/>
              <a:gd name="T16" fmla="*/ 996 w 1102"/>
              <a:gd name="T17" fmla="*/ 996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2" h="1102">
                <a:moveTo>
                  <a:pt x="996" y="996"/>
                </a:moveTo>
                <a:cubicBezTo>
                  <a:pt x="996" y="996"/>
                  <a:pt x="996" y="996"/>
                  <a:pt x="996" y="996"/>
                </a:cubicBezTo>
                <a:cubicBezTo>
                  <a:pt x="1102" y="890"/>
                  <a:pt x="1102" y="717"/>
                  <a:pt x="996" y="611"/>
                </a:cubicBezTo>
                <a:cubicBezTo>
                  <a:pt x="492" y="106"/>
                  <a:pt x="492" y="106"/>
                  <a:pt x="492" y="106"/>
                </a:cubicBezTo>
                <a:cubicBezTo>
                  <a:pt x="386" y="0"/>
                  <a:pt x="212" y="0"/>
                  <a:pt x="106" y="106"/>
                </a:cubicBezTo>
                <a:cubicBezTo>
                  <a:pt x="106" y="106"/>
                  <a:pt x="106" y="106"/>
                  <a:pt x="106" y="106"/>
                </a:cubicBezTo>
                <a:cubicBezTo>
                  <a:pt x="0" y="212"/>
                  <a:pt x="0" y="386"/>
                  <a:pt x="106" y="492"/>
                </a:cubicBezTo>
                <a:cubicBezTo>
                  <a:pt x="611" y="996"/>
                  <a:pt x="611" y="996"/>
                  <a:pt x="611" y="996"/>
                </a:cubicBezTo>
                <a:cubicBezTo>
                  <a:pt x="717" y="1102"/>
                  <a:pt x="890" y="1102"/>
                  <a:pt x="996" y="996"/>
                </a:cubicBezTo>
                <a:close/>
              </a:path>
            </a:pathLst>
          </a:custGeom>
          <a:solidFill>
            <a:schemeClr val="accent4">
              <a:lumMod val="40000"/>
              <a:lumOff val="60000"/>
            </a:schemeClr>
          </a:solidFill>
          <a:ln>
            <a:noFill/>
          </a:ln>
        </p:spPr>
        <p:txBody>
          <a:bodyPr wrap="square" lIns="91440" tIns="45720" rIns="91440" bIns="45720" anchor="ctr">
            <a:normAutofit/>
          </a:bodyPr>
          <a:lstStyle/>
          <a:p>
            <a:pPr algn="ctr"/>
          </a:p>
        </p:txBody>
      </p:sp>
      <p:sp>
        <p:nvSpPr>
          <p:cNvPr id="49" name="任意多边形 16"/>
          <p:cNvSpPr/>
          <p:nvPr>
            <p:custDataLst>
              <p:tags r:id="rId3"/>
            </p:custDataLst>
          </p:nvPr>
        </p:nvSpPr>
        <p:spPr bwMode="auto">
          <a:xfrm rot="15300000">
            <a:off x="5380623" y="1955614"/>
            <a:ext cx="1931142" cy="1926927"/>
          </a:xfrm>
          <a:custGeom>
            <a:avLst/>
            <a:gdLst>
              <a:gd name="T0" fmla="*/ 996 w 1102"/>
              <a:gd name="T1" fmla="*/ 996 h 1102"/>
              <a:gd name="T2" fmla="*/ 996 w 1102"/>
              <a:gd name="T3" fmla="*/ 996 h 1102"/>
              <a:gd name="T4" fmla="*/ 996 w 1102"/>
              <a:gd name="T5" fmla="*/ 611 h 1102"/>
              <a:gd name="T6" fmla="*/ 492 w 1102"/>
              <a:gd name="T7" fmla="*/ 106 h 1102"/>
              <a:gd name="T8" fmla="*/ 106 w 1102"/>
              <a:gd name="T9" fmla="*/ 106 h 1102"/>
              <a:gd name="T10" fmla="*/ 106 w 1102"/>
              <a:gd name="T11" fmla="*/ 106 h 1102"/>
              <a:gd name="T12" fmla="*/ 106 w 1102"/>
              <a:gd name="T13" fmla="*/ 492 h 1102"/>
              <a:gd name="T14" fmla="*/ 611 w 1102"/>
              <a:gd name="T15" fmla="*/ 996 h 1102"/>
              <a:gd name="T16" fmla="*/ 996 w 1102"/>
              <a:gd name="T17" fmla="*/ 996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2" h="1102">
                <a:moveTo>
                  <a:pt x="996" y="996"/>
                </a:moveTo>
                <a:cubicBezTo>
                  <a:pt x="996" y="996"/>
                  <a:pt x="996" y="996"/>
                  <a:pt x="996" y="996"/>
                </a:cubicBezTo>
                <a:cubicBezTo>
                  <a:pt x="1102" y="890"/>
                  <a:pt x="1102" y="717"/>
                  <a:pt x="996" y="611"/>
                </a:cubicBezTo>
                <a:cubicBezTo>
                  <a:pt x="492" y="106"/>
                  <a:pt x="492" y="106"/>
                  <a:pt x="492" y="106"/>
                </a:cubicBezTo>
                <a:cubicBezTo>
                  <a:pt x="386" y="0"/>
                  <a:pt x="212" y="0"/>
                  <a:pt x="106" y="106"/>
                </a:cubicBezTo>
                <a:cubicBezTo>
                  <a:pt x="106" y="106"/>
                  <a:pt x="106" y="106"/>
                  <a:pt x="106" y="106"/>
                </a:cubicBezTo>
                <a:cubicBezTo>
                  <a:pt x="0" y="212"/>
                  <a:pt x="0" y="386"/>
                  <a:pt x="106" y="492"/>
                </a:cubicBezTo>
                <a:cubicBezTo>
                  <a:pt x="611" y="996"/>
                  <a:pt x="611" y="996"/>
                  <a:pt x="611" y="996"/>
                </a:cubicBezTo>
                <a:cubicBezTo>
                  <a:pt x="717" y="1102"/>
                  <a:pt x="890" y="1102"/>
                  <a:pt x="996" y="996"/>
                </a:cubicBezTo>
                <a:close/>
              </a:path>
            </a:pathLst>
          </a:custGeom>
          <a:solidFill>
            <a:srgbClr val="69A35B"/>
          </a:solidFill>
          <a:ln>
            <a:noFill/>
          </a:ln>
        </p:spPr>
        <p:txBody>
          <a:bodyPr wrap="square" lIns="91440" tIns="45720" rIns="91440" bIns="45720" anchor="ctr">
            <a:normAutofit/>
          </a:bodyPr>
          <a:lstStyle/>
          <a:p>
            <a:pPr algn="ctr"/>
          </a:p>
        </p:txBody>
      </p:sp>
      <p:sp>
        <p:nvSpPr>
          <p:cNvPr id="50" name="任意多边形 16"/>
          <p:cNvSpPr/>
          <p:nvPr>
            <p:custDataLst>
              <p:tags r:id="rId4"/>
            </p:custDataLst>
          </p:nvPr>
        </p:nvSpPr>
        <p:spPr bwMode="auto">
          <a:xfrm rot="18900000">
            <a:off x="5975414" y="2985824"/>
            <a:ext cx="1931143" cy="1926927"/>
          </a:xfrm>
          <a:custGeom>
            <a:avLst/>
            <a:gdLst>
              <a:gd name="T0" fmla="*/ 996 w 1102"/>
              <a:gd name="T1" fmla="*/ 996 h 1102"/>
              <a:gd name="T2" fmla="*/ 996 w 1102"/>
              <a:gd name="T3" fmla="*/ 996 h 1102"/>
              <a:gd name="T4" fmla="*/ 996 w 1102"/>
              <a:gd name="T5" fmla="*/ 611 h 1102"/>
              <a:gd name="T6" fmla="*/ 492 w 1102"/>
              <a:gd name="T7" fmla="*/ 106 h 1102"/>
              <a:gd name="T8" fmla="*/ 106 w 1102"/>
              <a:gd name="T9" fmla="*/ 106 h 1102"/>
              <a:gd name="T10" fmla="*/ 106 w 1102"/>
              <a:gd name="T11" fmla="*/ 106 h 1102"/>
              <a:gd name="T12" fmla="*/ 106 w 1102"/>
              <a:gd name="T13" fmla="*/ 492 h 1102"/>
              <a:gd name="T14" fmla="*/ 611 w 1102"/>
              <a:gd name="T15" fmla="*/ 996 h 1102"/>
              <a:gd name="T16" fmla="*/ 996 w 1102"/>
              <a:gd name="T17" fmla="*/ 996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2" h="1102">
                <a:moveTo>
                  <a:pt x="996" y="996"/>
                </a:moveTo>
                <a:cubicBezTo>
                  <a:pt x="996" y="996"/>
                  <a:pt x="996" y="996"/>
                  <a:pt x="996" y="996"/>
                </a:cubicBezTo>
                <a:cubicBezTo>
                  <a:pt x="1102" y="890"/>
                  <a:pt x="1102" y="717"/>
                  <a:pt x="996" y="611"/>
                </a:cubicBezTo>
                <a:cubicBezTo>
                  <a:pt x="492" y="106"/>
                  <a:pt x="492" y="106"/>
                  <a:pt x="492" y="106"/>
                </a:cubicBezTo>
                <a:cubicBezTo>
                  <a:pt x="386" y="0"/>
                  <a:pt x="212" y="0"/>
                  <a:pt x="106" y="106"/>
                </a:cubicBezTo>
                <a:cubicBezTo>
                  <a:pt x="106" y="106"/>
                  <a:pt x="106" y="106"/>
                  <a:pt x="106" y="106"/>
                </a:cubicBezTo>
                <a:cubicBezTo>
                  <a:pt x="0" y="212"/>
                  <a:pt x="0" y="386"/>
                  <a:pt x="106" y="492"/>
                </a:cubicBezTo>
                <a:cubicBezTo>
                  <a:pt x="611" y="996"/>
                  <a:pt x="611" y="996"/>
                  <a:pt x="611" y="996"/>
                </a:cubicBezTo>
                <a:cubicBezTo>
                  <a:pt x="717" y="1102"/>
                  <a:pt x="890" y="1102"/>
                  <a:pt x="996" y="996"/>
                </a:cubicBezTo>
                <a:close/>
              </a:path>
            </a:pathLst>
          </a:custGeom>
          <a:solidFill>
            <a:srgbClr val="C18CA5"/>
          </a:solidFill>
          <a:ln>
            <a:noFill/>
          </a:ln>
        </p:spPr>
        <p:txBody>
          <a:bodyPr wrap="square" lIns="91440" tIns="45720" rIns="91440" bIns="45720" anchor="ctr">
            <a:normAutofit/>
          </a:bodyPr>
          <a:lstStyle/>
          <a:p>
            <a:pPr algn="ctr"/>
          </a:p>
        </p:txBody>
      </p:sp>
      <p:sp>
        <p:nvSpPr>
          <p:cNvPr id="51" name="任意多边形 16"/>
          <p:cNvSpPr/>
          <p:nvPr>
            <p:custDataLst>
              <p:tags r:id="rId5"/>
            </p:custDataLst>
          </p:nvPr>
        </p:nvSpPr>
        <p:spPr bwMode="auto">
          <a:xfrm rot="900000">
            <a:off x="5380623" y="4016033"/>
            <a:ext cx="1931143" cy="1926927"/>
          </a:xfrm>
          <a:custGeom>
            <a:avLst/>
            <a:gdLst>
              <a:gd name="T0" fmla="*/ 996 w 1102"/>
              <a:gd name="T1" fmla="*/ 996 h 1102"/>
              <a:gd name="T2" fmla="*/ 996 w 1102"/>
              <a:gd name="T3" fmla="*/ 996 h 1102"/>
              <a:gd name="T4" fmla="*/ 996 w 1102"/>
              <a:gd name="T5" fmla="*/ 611 h 1102"/>
              <a:gd name="T6" fmla="*/ 492 w 1102"/>
              <a:gd name="T7" fmla="*/ 106 h 1102"/>
              <a:gd name="T8" fmla="*/ 106 w 1102"/>
              <a:gd name="T9" fmla="*/ 106 h 1102"/>
              <a:gd name="T10" fmla="*/ 106 w 1102"/>
              <a:gd name="T11" fmla="*/ 106 h 1102"/>
              <a:gd name="T12" fmla="*/ 106 w 1102"/>
              <a:gd name="T13" fmla="*/ 492 h 1102"/>
              <a:gd name="T14" fmla="*/ 611 w 1102"/>
              <a:gd name="T15" fmla="*/ 996 h 1102"/>
              <a:gd name="T16" fmla="*/ 996 w 1102"/>
              <a:gd name="T17" fmla="*/ 996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2" h="1102">
                <a:moveTo>
                  <a:pt x="996" y="996"/>
                </a:moveTo>
                <a:cubicBezTo>
                  <a:pt x="996" y="996"/>
                  <a:pt x="996" y="996"/>
                  <a:pt x="996" y="996"/>
                </a:cubicBezTo>
                <a:cubicBezTo>
                  <a:pt x="1102" y="890"/>
                  <a:pt x="1102" y="717"/>
                  <a:pt x="996" y="611"/>
                </a:cubicBezTo>
                <a:cubicBezTo>
                  <a:pt x="492" y="106"/>
                  <a:pt x="492" y="106"/>
                  <a:pt x="492" y="106"/>
                </a:cubicBezTo>
                <a:cubicBezTo>
                  <a:pt x="386" y="0"/>
                  <a:pt x="212" y="0"/>
                  <a:pt x="106" y="106"/>
                </a:cubicBezTo>
                <a:cubicBezTo>
                  <a:pt x="106" y="106"/>
                  <a:pt x="106" y="106"/>
                  <a:pt x="106" y="106"/>
                </a:cubicBezTo>
                <a:cubicBezTo>
                  <a:pt x="0" y="212"/>
                  <a:pt x="0" y="386"/>
                  <a:pt x="106" y="492"/>
                </a:cubicBezTo>
                <a:cubicBezTo>
                  <a:pt x="611" y="996"/>
                  <a:pt x="611" y="996"/>
                  <a:pt x="611" y="996"/>
                </a:cubicBezTo>
                <a:cubicBezTo>
                  <a:pt x="717" y="1102"/>
                  <a:pt x="890" y="1102"/>
                  <a:pt x="996" y="996"/>
                </a:cubicBezTo>
                <a:close/>
              </a:path>
            </a:pathLst>
          </a:custGeom>
          <a:solidFill>
            <a:srgbClr val="B1C646"/>
          </a:solidFill>
          <a:ln>
            <a:noFill/>
          </a:ln>
        </p:spPr>
        <p:txBody>
          <a:bodyPr wrap="square" lIns="91440" tIns="45720" rIns="91440" bIns="45720" anchor="ctr">
            <a:normAutofit/>
          </a:bodyPr>
          <a:lstStyle/>
          <a:p>
            <a:pPr algn="ctr"/>
          </a:p>
        </p:txBody>
      </p:sp>
      <p:sp>
        <p:nvSpPr>
          <p:cNvPr id="52" name="任意多边形 16"/>
          <p:cNvSpPr/>
          <p:nvPr>
            <p:custDataLst>
              <p:tags r:id="rId6"/>
            </p:custDataLst>
          </p:nvPr>
        </p:nvSpPr>
        <p:spPr bwMode="auto">
          <a:xfrm rot="4500000">
            <a:off x="4191038" y="4016033"/>
            <a:ext cx="1931142" cy="1926927"/>
          </a:xfrm>
          <a:custGeom>
            <a:avLst/>
            <a:gdLst>
              <a:gd name="T0" fmla="*/ 996 w 1102"/>
              <a:gd name="T1" fmla="*/ 996 h 1102"/>
              <a:gd name="T2" fmla="*/ 996 w 1102"/>
              <a:gd name="T3" fmla="*/ 996 h 1102"/>
              <a:gd name="T4" fmla="*/ 996 w 1102"/>
              <a:gd name="T5" fmla="*/ 611 h 1102"/>
              <a:gd name="T6" fmla="*/ 492 w 1102"/>
              <a:gd name="T7" fmla="*/ 106 h 1102"/>
              <a:gd name="T8" fmla="*/ 106 w 1102"/>
              <a:gd name="T9" fmla="*/ 106 h 1102"/>
              <a:gd name="T10" fmla="*/ 106 w 1102"/>
              <a:gd name="T11" fmla="*/ 106 h 1102"/>
              <a:gd name="T12" fmla="*/ 106 w 1102"/>
              <a:gd name="T13" fmla="*/ 492 h 1102"/>
              <a:gd name="T14" fmla="*/ 611 w 1102"/>
              <a:gd name="T15" fmla="*/ 996 h 1102"/>
              <a:gd name="T16" fmla="*/ 996 w 1102"/>
              <a:gd name="T17" fmla="*/ 996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2" h="1102">
                <a:moveTo>
                  <a:pt x="996" y="996"/>
                </a:moveTo>
                <a:cubicBezTo>
                  <a:pt x="996" y="996"/>
                  <a:pt x="996" y="996"/>
                  <a:pt x="996" y="996"/>
                </a:cubicBezTo>
                <a:cubicBezTo>
                  <a:pt x="1102" y="890"/>
                  <a:pt x="1102" y="717"/>
                  <a:pt x="996" y="611"/>
                </a:cubicBezTo>
                <a:cubicBezTo>
                  <a:pt x="492" y="106"/>
                  <a:pt x="492" y="106"/>
                  <a:pt x="492" y="106"/>
                </a:cubicBezTo>
                <a:cubicBezTo>
                  <a:pt x="386" y="0"/>
                  <a:pt x="212" y="0"/>
                  <a:pt x="106" y="106"/>
                </a:cubicBezTo>
                <a:cubicBezTo>
                  <a:pt x="106" y="106"/>
                  <a:pt x="106" y="106"/>
                  <a:pt x="106" y="106"/>
                </a:cubicBezTo>
                <a:cubicBezTo>
                  <a:pt x="0" y="212"/>
                  <a:pt x="0" y="386"/>
                  <a:pt x="106" y="492"/>
                </a:cubicBezTo>
                <a:cubicBezTo>
                  <a:pt x="611" y="996"/>
                  <a:pt x="611" y="996"/>
                  <a:pt x="611" y="996"/>
                </a:cubicBezTo>
                <a:cubicBezTo>
                  <a:pt x="717" y="1102"/>
                  <a:pt x="890" y="1102"/>
                  <a:pt x="996" y="996"/>
                </a:cubicBezTo>
                <a:close/>
              </a:path>
            </a:pathLst>
          </a:custGeom>
          <a:solidFill>
            <a:srgbClr val="CF5059"/>
          </a:solidFill>
          <a:ln>
            <a:noFill/>
          </a:ln>
        </p:spPr>
        <p:txBody>
          <a:bodyPr wrap="square" lIns="91440" tIns="45720" rIns="91440" bIns="45720" anchor="ctr">
            <a:normAutofit/>
          </a:bodyPr>
          <a:lstStyle/>
          <a:p>
            <a:pPr algn="ctr"/>
          </a:p>
        </p:txBody>
      </p:sp>
      <p:sp>
        <p:nvSpPr>
          <p:cNvPr id="2" name="椭圆 1"/>
          <p:cNvSpPr/>
          <p:nvPr>
            <p:custDataLst>
              <p:tags r:id="rId7"/>
            </p:custDataLst>
          </p:nvPr>
        </p:nvSpPr>
        <p:spPr bwMode="auto">
          <a:xfrm>
            <a:off x="4578083" y="2743841"/>
            <a:ext cx="2417387" cy="2412749"/>
          </a:xfrm>
          <a:prstGeom prst="ellipse">
            <a:avLst/>
          </a:prstGeom>
          <a:solidFill>
            <a:sysClr val="window" lastClr="FFFFFF">
              <a:lumMod val="95000"/>
            </a:sysClr>
          </a:solidFill>
          <a:ln>
            <a:noFill/>
          </a:ln>
        </p:spPr>
        <p:txBody>
          <a:bodyPr wrap="square" lIns="91440" tIns="45720" rIns="91440" bIns="45720" anchor="ctr">
            <a:normAutofit/>
          </a:bodyPr>
          <a:lstStyle/>
          <a:p>
            <a:pPr algn="ctr"/>
          </a:p>
        </p:txBody>
      </p:sp>
      <p:sp>
        <p:nvSpPr>
          <p:cNvPr id="18" name="椭圆 17"/>
          <p:cNvSpPr/>
          <p:nvPr>
            <p:custDataLst>
              <p:tags r:id="rId8"/>
            </p:custDataLst>
          </p:nvPr>
        </p:nvSpPr>
        <p:spPr bwMode="auto">
          <a:xfrm>
            <a:off x="4658786" y="2824543"/>
            <a:ext cx="2255980" cy="225134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p>
        </p:txBody>
      </p:sp>
      <p:sp>
        <p:nvSpPr>
          <p:cNvPr id="32" name="任意多边形: 形状 31"/>
          <p:cNvSpPr/>
          <p:nvPr>
            <p:custDataLst>
              <p:tags r:id="rId9"/>
            </p:custDataLst>
          </p:nvPr>
        </p:nvSpPr>
        <p:spPr>
          <a:xfrm rot="5400000">
            <a:off x="5756937" y="4076700"/>
            <a:ext cx="972239" cy="841810"/>
          </a:xfrm>
          <a:custGeom>
            <a:avLst/>
            <a:gdLst>
              <a:gd name="connsiteX0" fmla="*/ 0 w 1270570"/>
              <a:gd name="connsiteY0" fmla="*/ 1100119 h 1100119"/>
              <a:gd name="connsiteX1" fmla="*/ 635154 w 1270570"/>
              <a:gd name="connsiteY1" fmla="*/ 0 h 1100119"/>
              <a:gd name="connsiteX2" fmla="*/ 712571 w 1270570"/>
              <a:gd name="connsiteY2" fmla="*/ 50066 h 1100119"/>
              <a:gd name="connsiteX3" fmla="*/ 1269500 w 1270570"/>
              <a:gd name="connsiteY3" fmla="*/ 1052207 h 1100119"/>
              <a:gd name="connsiteX4" fmla="*/ 1270570 w 1270570"/>
              <a:gd name="connsiteY4" fmla="*/ 1100119 h 1100119"/>
              <a:gd name="connsiteX5" fmla="*/ 0 w 1270570"/>
              <a:gd name="connsiteY5" fmla="*/ 1100119 h 1100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570" h="1100119">
                <a:moveTo>
                  <a:pt x="0" y="1100119"/>
                </a:moveTo>
                <a:lnTo>
                  <a:pt x="635154" y="0"/>
                </a:lnTo>
                <a:lnTo>
                  <a:pt x="712571" y="50066"/>
                </a:lnTo>
                <a:cubicBezTo>
                  <a:pt x="1046226" y="290695"/>
                  <a:pt x="1241949" y="662359"/>
                  <a:pt x="1269500" y="1052207"/>
                </a:cubicBezTo>
                <a:lnTo>
                  <a:pt x="1270570" y="1100119"/>
                </a:lnTo>
                <a:lnTo>
                  <a:pt x="0" y="1100119"/>
                </a:lnTo>
                <a:close/>
              </a:path>
            </a:pathLst>
          </a:custGeom>
          <a:solidFill>
            <a:srgbClr val="B1C646"/>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zh-CN" altLang="en-US"/>
          </a:p>
        </p:txBody>
      </p:sp>
      <p:sp>
        <p:nvSpPr>
          <p:cNvPr id="44" name="任意多边形: 形状 43"/>
          <p:cNvSpPr/>
          <p:nvPr>
            <p:custDataLst>
              <p:tags r:id="rId10"/>
            </p:custDataLst>
          </p:nvPr>
        </p:nvSpPr>
        <p:spPr>
          <a:xfrm rot="5400000">
            <a:off x="5756969" y="2981045"/>
            <a:ext cx="973081" cy="842713"/>
          </a:xfrm>
          <a:custGeom>
            <a:avLst/>
            <a:gdLst>
              <a:gd name="connsiteX0" fmla="*/ 180260 w 1271671"/>
              <a:gd name="connsiteY0" fmla="*/ 471172 h 1101299"/>
              <a:gd name="connsiteX1" fmla="*/ 535589 w 1271671"/>
              <a:gd name="connsiteY1" fmla="*/ 68329 h 1101299"/>
              <a:gd name="connsiteX2" fmla="*/ 635835 w 1271671"/>
              <a:gd name="connsiteY2" fmla="*/ 0 h 1101299"/>
              <a:gd name="connsiteX3" fmla="*/ 1271671 w 1271671"/>
              <a:gd name="connsiteY3" fmla="*/ 1101299 h 1101299"/>
              <a:gd name="connsiteX4" fmla="*/ 0 w 1271671"/>
              <a:gd name="connsiteY4" fmla="*/ 1101299 h 1101299"/>
              <a:gd name="connsiteX5" fmla="*/ 9052 w 1271671"/>
              <a:gd name="connsiteY5" fmla="*/ 980318 h 1101299"/>
              <a:gd name="connsiteX6" fmla="*/ 180260 w 1271671"/>
              <a:gd name="connsiteY6" fmla="*/ 471172 h 110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671" h="1101299">
                <a:moveTo>
                  <a:pt x="180260" y="471172"/>
                </a:moveTo>
                <a:cubicBezTo>
                  <a:pt x="273645" y="309423"/>
                  <a:pt x="395391" y="174257"/>
                  <a:pt x="535589" y="68329"/>
                </a:cubicBezTo>
                <a:lnTo>
                  <a:pt x="635835" y="0"/>
                </a:lnTo>
                <a:lnTo>
                  <a:pt x="1271671" y="1101299"/>
                </a:lnTo>
                <a:lnTo>
                  <a:pt x="0" y="1101299"/>
                </a:lnTo>
                <a:lnTo>
                  <a:pt x="9052" y="980318"/>
                </a:lnTo>
                <a:cubicBezTo>
                  <a:pt x="30690" y="805938"/>
                  <a:pt x="86874" y="632920"/>
                  <a:pt x="180260" y="471172"/>
                </a:cubicBezTo>
                <a:close/>
              </a:path>
            </a:pathLst>
          </a:custGeom>
          <a:solidFill>
            <a:srgbClr val="69A35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zh-CN" altLang="en-US"/>
          </a:p>
        </p:txBody>
      </p:sp>
      <p:sp>
        <p:nvSpPr>
          <p:cNvPr id="43" name="任意多边形: 形状 42"/>
          <p:cNvSpPr/>
          <p:nvPr>
            <p:custDataLst>
              <p:tags r:id="rId11"/>
            </p:custDataLst>
          </p:nvPr>
        </p:nvSpPr>
        <p:spPr>
          <a:xfrm rot="5400000">
            <a:off x="5853717" y="3467906"/>
            <a:ext cx="972138" cy="964517"/>
          </a:xfrm>
          <a:custGeom>
            <a:avLst/>
            <a:gdLst>
              <a:gd name="connsiteX0" fmla="*/ 0 w 1270438"/>
              <a:gd name="connsiteY0" fmla="*/ 160135 h 1260479"/>
              <a:gd name="connsiteX1" fmla="*/ 42029 w 1270438"/>
              <a:gd name="connsiteY1" fmla="*/ 137105 h 1260479"/>
              <a:gd name="connsiteX2" fmla="*/ 1188373 w 1270438"/>
              <a:gd name="connsiteY2" fmla="*/ 118349 h 1260479"/>
              <a:gd name="connsiteX3" fmla="*/ 1270438 w 1270438"/>
              <a:gd name="connsiteY3" fmla="*/ 160360 h 1260479"/>
              <a:gd name="connsiteX4" fmla="*/ 635284 w 1270438"/>
              <a:gd name="connsiteY4" fmla="*/ 1260479 h 1260479"/>
              <a:gd name="connsiteX5" fmla="*/ 0 w 1270438"/>
              <a:gd name="connsiteY5" fmla="*/ 160135 h 1260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438" h="1260479">
                <a:moveTo>
                  <a:pt x="0" y="160135"/>
                </a:moveTo>
                <a:lnTo>
                  <a:pt x="42029" y="137105"/>
                </a:lnTo>
                <a:cubicBezTo>
                  <a:pt x="393422" y="-33959"/>
                  <a:pt x="813154" y="-50290"/>
                  <a:pt x="1188373" y="118349"/>
                </a:cubicBezTo>
                <a:lnTo>
                  <a:pt x="1270438" y="160360"/>
                </a:lnTo>
                <a:lnTo>
                  <a:pt x="635284" y="1260479"/>
                </a:lnTo>
                <a:lnTo>
                  <a:pt x="0" y="160135"/>
                </a:lnTo>
                <a:close/>
              </a:path>
            </a:pathLst>
          </a:custGeom>
          <a:solidFill>
            <a:schemeClr val="accent6">
              <a:lumMod val="60000"/>
              <a:lumOff val="40000"/>
            </a:scheme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zh-CN" altLang="en-US"/>
          </a:p>
        </p:txBody>
      </p:sp>
      <p:sp>
        <p:nvSpPr>
          <p:cNvPr id="42" name="任意多边形: 形状 41"/>
          <p:cNvSpPr/>
          <p:nvPr>
            <p:custDataLst>
              <p:tags r:id="rId12"/>
            </p:custDataLst>
          </p:nvPr>
        </p:nvSpPr>
        <p:spPr>
          <a:xfrm rot="5400000">
            <a:off x="4843744" y="2981286"/>
            <a:ext cx="972237" cy="841808"/>
          </a:xfrm>
          <a:custGeom>
            <a:avLst/>
            <a:gdLst>
              <a:gd name="connsiteX0" fmla="*/ 0 w 1270567"/>
              <a:gd name="connsiteY0" fmla="*/ 0 h 1100117"/>
              <a:gd name="connsiteX1" fmla="*/ 1270567 w 1270567"/>
              <a:gd name="connsiteY1" fmla="*/ 0 h 1100117"/>
              <a:gd name="connsiteX2" fmla="*/ 635414 w 1270567"/>
              <a:gd name="connsiteY2" fmla="*/ 1100117 h 1100117"/>
              <a:gd name="connsiteX3" fmla="*/ 557999 w 1270567"/>
              <a:gd name="connsiteY3" fmla="*/ 1050053 h 1100117"/>
              <a:gd name="connsiteX4" fmla="*/ 1070 w 1270567"/>
              <a:gd name="connsiteY4" fmla="*/ 47912 h 1100117"/>
              <a:gd name="connsiteX5" fmla="*/ 0 w 1270567"/>
              <a:gd name="connsiteY5" fmla="*/ 0 h 1100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567" h="1100117">
                <a:moveTo>
                  <a:pt x="0" y="0"/>
                </a:moveTo>
                <a:lnTo>
                  <a:pt x="1270567" y="0"/>
                </a:lnTo>
                <a:lnTo>
                  <a:pt x="635414" y="1100117"/>
                </a:lnTo>
                <a:lnTo>
                  <a:pt x="557999" y="1050053"/>
                </a:lnTo>
                <a:cubicBezTo>
                  <a:pt x="224344" y="809423"/>
                  <a:pt x="28621" y="437759"/>
                  <a:pt x="1070" y="47912"/>
                </a:cubicBezTo>
                <a:lnTo>
                  <a:pt x="0" y="0"/>
                </a:lnTo>
                <a:close/>
              </a:path>
            </a:pathLst>
          </a:custGeom>
          <a:solidFill>
            <a:schemeClr val="accent4">
              <a:lumMod val="40000"/>
              <a:lumOff val="60000"/>
            </a:scheme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zh-CN" altLang="en-US">
              <a:solidFill>
                <a:schemeClr val="accent4">
                  <a:lumMod val="40000"/>
                  <a:lumOff val="60000"/>
                </a:schemeClr>
              </a:solidFill>
            </a:endParaRPr>
          </a:p>
        </p:txBody>
      </p:sp>
      <p:sp>
        <p:nvSpPr>
          <p:cNvPr id="34" name="任意多边形: 形状 33"/>
          <p:cNvSpPr/>
          <p:nvPr>
            <p:custDataLst>
              <p:tags r:id="rId13"/>
            </p:custDataLst>
          </p:nvPr>
        </p:nvSpPr>
        <p:spPr>
          <a:xfrm rot="5400000">
            <a:off x="4747699" y="3468006"/>
            <a:ext cx="972138" cy="964517"/>
          </a:xfrm>
          <a:custGeom>
            <a:avLst/>
            <a:gdLst>
              <a:gd name="connsiteX0" fmla="*/ 0 w 1270438"/>
              <a:gd name="connsiteY0" fmla="*/ 1100117 h 1260479"/>
              <a:gd name="connsiteX1" fmla="*/ 635153 w 1270438"/>
              <a:gd name="connsiteY1" fmla="*/ 0 h 1260479"/>
              <a:gd name="connsiteX2" fmla="*/ 1270438 w 1270438"/>
              <a:gd name="connsiteY2" fmla="*/ 1100345 h 1260479"/>
              <a:gd name="connsiteX3" fmla="*/ 1228411 w 1270438"/>
              <a:gd name="connsiteY3" fmla="*/ 1123374 h 1260479"/>
              <a:gd name="connsiteX4" fmla="*/ 82067 w 1270438"/>
              <a:gd name="connsiteY4" fmla="*/ 1142130 h 1260479"/>
              <a:gd name="connsiteX5" fmla="*/ 0 w 1270438"/>
              <a:gd name="connsiteY5" fmla="*/ 1100117 h 1260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438" h="1260479">
                <a:moveTo>
                  <a:pt x="0" y="1100117"/>
                </a:moveTo>
                <a:lnTo>
                  <a:pt x="635153" y="0"/>
                </a:lnTo>
                <a:lnTo>
                  <a:pt x="1270438" y="1100345"/>
                </a:lnTo>
                <a:lnTo>
                  <a:pt x="1228411" y="1123374"/>
                </a:lnTo>
                <a:cubicBezTo>
                  <a:pt x="877018" y="1294437"/>
                  <a:pt x="457285" y="1310769"/>
                  <a:pt x="82067" y="1142130"/>
                </a:cubicBezTo>
                <a:lnTo>
                  <a:pt x="0" y="1100117"/>
                </a:lnTo>
                <a:close/>
              </a:path>
            </a:pathLst>
          </a:custGeom>
          <a:solidFill>
            <a:srgbClr val="D9973F"/>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zh-CN" altLang="en-US"/>
          </a:p>
        </p:txBody>
      </p:sp>
      <p:sp>
        <p:nvSpPr>
          <p:cNvPr id="31" name="任意多边形: 形状 30"/>
          <p:cNvSpPr/>
          <p:nvPr>
            <p:custDataLst>
              <p:tags r:id="rId14"/>
            </p:custDataLst>
          </p:nvPr>
        </p:nvSpPr>
        <p:spPr>
          <a:xfrm rot="5400000">
            <a:off x="4843503" y="4076670"/>
            <a:ext cx="973082" cy="842714"/>
          </a:xfrm>
          <a:custGeom>
            <a:avLst/>
            <a:gdLst>
              <a:gd name="connsiteX0" fmla="*/ 0 w 1271672"/>
              <a:gd name="connsiteY0" fmla="*/ 0 h 1101300"/>
              <a:gd name="connsiteX1" fmla="*/ 1271672 w 1271672"/>
              <a:gd name="connsiteY1" fmla="*/ 0 h 1101300"/>
              <a:gd name="connsiteX2" fmla="*/ 1262620 w 1271672"/>
              <a:gd name="connsiteY2" fmla="*/ 120981 h 1101300"/>
              <a:gd name="connsiteX3" fmla="*/ 1091413 w 1271672"/>
              <a:gd name="connsiteY3" fmla="*/ 630127 h 1101300"/>
              <a:gd name="connsiteX4" fmla="*/ 736083 w 1271672"/>
              <a:gd name="connsiteY4" fmla="*/ 1032970 h 1101300"/>
              <a:gd name="connsiteX5" fmla="*/ 635836 w 1271672"/>
              <a:gd name="connsiteY5" fmla="*/ 1101300 h 1101300"/>
              <a:gd name="connsiteX6" fmla="*/ 0 w 1271672"/>
              <a:gd name="connsiteY6" fmla="*/ 0 h 110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672" h="1101300">
                <a:moveTo>
                  <a:pt x="0" y="0"/>
                </a:moveTo>
                <a:lnTo>
                  <a:pt x="1271672" y="0"/>
                </a:lnTo>
                <a:lnTo>
                  <a:pt x="1262620" y="120981"/>
                </a:lnTo>
                <a:cubicBezTo>
                  <a:pt x="1240983" y="295360"/>
                  <a:pt x="1184799" y="468378"/>
                  <a:pt x="1091413" y="630127"/>
                </a:cubicBezTo>
                <a:cubicBezTo>
                  <a:pt x="998028" y="791875"/>
                  <a:pt x="876282" y="927041"/>
                  <a:pt x="736083" y="1032970"/>
                </a:cubicBezTo>
                <a:lnTo>
                  <a:pt x="635836" y="1101300"/>
                </a:lnTo>
                <a:lnTo>
                  <a:pt x="0" y="0"/>
                </a:lnTo>
                <a:close/>
              </a:path>
            </a:pathLst>
          </a:custGeom>
          <a:solidFill>
            <a:srgbClr val="CF5059"/>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zh-CN" altLang="en-US"/>
          </a:p>
        </p:txBody>
      </p:sp>
      <p:sp>
        <p:nvSpPr>
          <p:cNvPr id="57" name="文本框 56"/>
          <p:cNvSpPr txBox="1"/>
          <p:nvPr>
            <p:custDataLst>
              <p:tags r:id="rId15"/>
            </p:custDataLst>
          </p:nvPr>
        </p:nvSpPr>
        <p:spPr>
          <a:xfrm>
            <a:off x="5129485" y="3077128"/>
            <a:ext cx="497563" cy="489594"/>
          </a:xfrm>
          <a:prstGeom prst="rect">
            <a:avLst/>
          </a:prstGeom>
          <a:noFill/>
        </p:spPr>
        <p:txBody>
          <a:bodyPr wrap="square" rtlCol="0" anchor="ctr" anchorCtr="0">
            <a:normAutofit fontScale="72500"/>
          </a:bodyPr>
          <a:lstStyle/>
          <a:p>
            <a:pPr algn="ctr"/>
            <a:r>
              <a:rPr lang="en-US" altLang="zh-CN" sz="3600" b="1" dirty="0">
                <a:solidFill>
                  <a:sysClr val="window" lastClr="FFFFFF"/>
                </a:solidFill>
              </a:rPr>
              <a:t>3</a:t>
            </a:r>
            <a:endParaRPr lang="zh-CN" altLang="en-US" sz="3600" b="1" dirty="0">
              <a:solidFill>
                <a:sysClr val="window" lastClr="FFFFFF"/>
              </a:solidFill>
            </a:endParaRPr>
          </a:p>
        </p:txBody>
      </p:sp>
      <p:sp>
        <p:nvSpPr>
          <p:cNvPr id="58" name="文本框 57"/>
          <p:cNvSpPr txBox="1"/>
          <p:nvPr>
            <p:custDataLst>
              <p:tags r:id="rId16"/>
            </p:custDataLst>
          </p:nvPr>
        </p:nvSpPr>
        <p:spPr>
          <a:xfrm>
            <a:off x="5936671" y="3077128"/>
            <a:ext cx="497563" cy="489594"/>
          </a:xfrm>
          <a:prstGeom prst="rect">
            <a:avLst/>
          </a:prstGeom>
          <a:noFill/>
        </p:spPr>
        <p:txBody>
          <a:bodyPr wrap="square" rtlCol="0" anchor="ctr" anchorCtr="0">
            <a:normAutofit fontScale="72500"/>
          </a:bodyPr>
          <a:lstStyle/>
          <a:p>
            <a:pPr algn="ctr"/>
            <a:r>
              <a:rPr lang="en-US" altLang="zh-CN" sz="3600" b="1" dirty="0">
                <a:solidFill>
                  <a:sysClr val="window" lastClr="FFFFFF"/>
                </a:solidFill>
              </a:rPr>
              <a:t>4</a:t>
            </a:r>
            <a:endParaRPr lang="zh-CN" altLang="en-US" sz="3600" b="1" dirty="0">
              <a:solidFill>
                <a:sysClr val="window" lastClr="FFFFFF"/>
              </a:solidFill>
            </a:endParaRPr>
          </a:p>
        </p:txBody>
      </p:sp>
      <p:sp>
        <p:nvSpPr>
          <p:cNvPr id="59" name="文本框 58"/>
          <p:cNvSpPr txBox="1"/>
          <p:nvPr>
            <p:custDataLst>
              <p:tags r:id="rId17"/>
            </p:custDataLst>
          </p:nvPr>
        </p:nvSpPr>
        <p:spPr>
          <a:xfrm>
            <a:off x="6216531" y="3705977"/>
            <a:ext cx="497563" cy="489594"/>
          </a:xfrm>
          <a:prstGeom prst="rect">
            <a:avLst/>
          </a:prstGeom>
          <a:noFill/>
        </p:spPr>
        <p:txBody>
          <a:bodyPr wrap="square" rtlCol="0" anchor="ctr" anchorCtr="0">
            <a:normAutofit fontScale="72500"/>
          </a:bodyPr>
          <a:lstStyle/>
          <a:p>
            <a:pPr algn="ctr"/>
            <a:r>
              <a:rPr lang="en-US" altLang="zh-CN" sz="3600" b="1" dirty="0">
                <a:solidFill>
                  <a:sysClr val="window" lastClr="FFFFFF"/>
                </a:solidFill>
              </a:rPr>
              <a:t>5</a:t>
            </a:r>
            <a:endParaRPr lang="zh-CN" altLang="en-US" sz="3600" b="1" dirty="0">
              <a:solidFill>
                <a:sysClr val="window" lastClr="FFFFFF"/>
              </a:solidFill>
            </a:endParaRPr>
          </a:p>
        </p:txBody>
      </p:sp>
      <p:sp>
        <p:nvSpPr>
          <p:cNvPr id="60" name="文本框 59"/>
          <p:cNvSpPr txBox="1"/>
          <p:nvPr>
            <p:custDataLst>
              <p:tags r:id="rId18"/>
            </p:custDataLst>
          </p:nvPr>
        </p:nvSpPr>
        <p:spPr>
          <a:xfrm>
            <a:off x="5936671" y="4353737"/>
            <a:ext cx="497563" cy="489594"/>
          </a:xfrm>
          <a:prstGeom prst="rect">
            <a:avLst/>
          </a:prstGeom>
          <a:noFill/>
        </p:spPr>
        <p:txBody>
          <a:bodyPr wrap="square" rtlCol="0" anchor="ctr" anchorCtr="0">
            <a:normAutofit fontScale="72500"/>
          </a:bodyPr>
          <a:lstStyle/>
          <a:p>
            <a:pPr algn="ctr"/>
            <a:r>
              <a:rPr lang="en-US" altLang="zh-CN" sz="3600" b="1" dirty="0">
                <a:solidFill>
                  <a:sysClr val="window" lastClr="FFFFFF"/>
                </a:solidFill>
              </a:rPr>
              <a:t>6</a:t>
            </a:r>
            <a:endParaRPr lang="zh-CN" altLang="en-US" sz="3600" b="1" dirty="0">
              <a:solidFill>
                <a:sysClr val="window" lastClr="FFFFFF"/>
              </a:solidFill>
            </a:endParaRPr>
          </a:p>
        </p:txBody>
      </p:sp>
      <p:sp>
        <p:nvSpPr>
          <p:cNvPr id="61" name="文本框 60"/>
          <p:cNvSpPr txBox="1"/>
          <p:nvPr>
            <p:custDataLst>
              <p:tags r:id="rId19"/>
            </p:custDataLst>
          </p:nvPr>
        </p:nvSpPr>
        <p:spPr>
          <a:xfrm>
            <a:off x="5129485" y="4363134"/>
            <a:ext cx="497563" cy="489594"/>
          </a:xfrm>
          <a:prstGeom prst="rect">
            <a:avLst/>
          </a:prstGeom>
          <a:noFill/>
        </p:spPr>
        <p:txBody>
          <a:bodyPr wrap="square" rtlCol="0" anchor="ctr" anchorCtr="0">
            <a:normAutofit fontScale="72500"/>
          </a:bodyPr>
          <a:lstStyle/>
          <a:p>
            <a:pPr algn="ctr"/>
            <a:r>
              <a:rPr lang="en-US" altLang="zh-CN" sz="3600" b="1" dirty="0">
                <a:solidFill>
                  <a:sysClr val="window" lastClr="FFFFFF"/>
                </a:solidFill>
              </a:rPr>
              <a:t>1</a:t>
            </a:r>
            <a:endParaRPr lang="zh-CN" altLang="en-US" sz="3600" b="1" dirty="0">
              <a:solidFill>
                <a:sysClr val="window" lastClr="FFFFFF"/>
              </a:solidFill>
            </a:endParaRPr>
          </a:p>
        </p:txBody>
      </p:sp>
      <p:sp>
        <p:nvSpPr>
          <p:cNvPr id="62" name="文本框 61"/>
          <p:cNvSpPr txBox="1"/>
          <p:nvPr>
            <p:custDataLst>
              <p:tags r:id="rId20"/>
            </p:custDataLst>
          </p:nvPr>
        </p:nvSpPr>
        <p:spPr>
          <a:xfrm>
            <a:off x="4792049" y="3723122"/>
            <a:ext cx="497563" cy="489594"/>
          </a:xfrm>
          <a:prstGeom prst="rect">
            <a:avLst/>
          </a:prstGeom>
          <a:noFill/>
        </p:spPr>
        <p:txBody>
          <a:bodyPr wrap="square" rtlCol="0" anchor="ctr" anchorCtr="0">
            <a:normAutofit fontScale="72500"/>
          </a:bodyPr>
          <a:lstStyle/>
          <a:p>
            <a:pPr algn="ctr"/>
            <a:r>
              <a:rPr lang="en-US" altLang="zh-CN" sz="3600" b="1" dirty="0">
                <a:solidFill>
                  <a:sysClr val="window" lastClr="FFFFFF"/>
                </a:solidFill>
              </a:rPr>
              <a:t>2</a:t>
            </a:r>
            <a:endParaRPr lang="zh-CN" altLang="en-US" sz="3600" b="1" dirty="0">
              <a:solidFill>
                <a:sysClr val="window" lastClr="FFFFFF"/>
              </a:solidFill>
            </a:endParaRPr>
          </a:p>
        </p:txBody>
      </p:sp>
      <p:sp>
        <p:nvSpPr>
          <p:cNvPr id="25" name="任意多边形 54"/>
          <p:cNvSpPr/>
          <p:nvPr>
            <p:custDataLst>
              <p:tags r:id="rId21"/>
            </p:custDataLst>
          </p:nvPr>
        </p:nvSpPr>
        <p:spPr bwMode="auto">
          <a:xfrm>
            <a:off x="4596247" y="2128357"/>
            <a:ext cx="434183" cy="433371"/>
          </a:xfrm>
          <a:custGeom>
            <a:avLst/>
            <a:gdLst>
              <a:gd name="connsiteX0" fmla="*/ 290910 w 605702"/>
              <a:gd name="connsiteY0" fmla="*/ 156336 h 604568"/>
              <a:gd name="connsiteX1" fmla="*/ 335849 w 605702"/>
              <a:gd name="connsiteY1" fmla="*/ 164992 h 604568"/>
              <a:gd name="connsiteX2" fmla="*/ 288310 w 605702"/>
              <a:gd name="connsiteY2" fmla="*/ 212456 h 604568"/>
              <a:gd name="connsiteX3" fmla="*/ 203632 w 605702"/>
              <a:gd name="connsiteY3" fmla="*/ 244717 h 604568"/>
              <a:gd name="connsiteX4" fmla="*/ 203632 w 605702"/>
              <a:gd name="connsiteY4" fmla="*/ 401388 h 604568"/>
              <a:gd name="connsiteX5" fmla="*/ 360547 w 605702"/>
              <a:gd name="connsiteY5" fmla="*/ 401388 h 604568"/>
              <a:gd name="connsiteX6" fmla="*/ 392859 w 605702"/>
              <a:gd name="connsiteY6" fmla="*/ 316749 h 604568"/>
              <a:gd name="connsiteX7" fmla="*/ 440397 w 605702"/>
              <a:gd name="connsiteY7" fmla="*/ 269284 h 604568"/>
              <a:gd name="connsiteX8" fmla="*/ 400287 w 605702"/>
              <a:gd name="connsiteY8" fmla="*/ 441065 h 604568"/>
              <a:gd name="connsiteX9" fmla="*/ 163892 w 605702"/>
              <a:gd name="connsiteY9" fmla="*/ 441065 h 604568"/>
              <a:gd name="connsiteX10" fmla="*/ 163892 w 605702"/>
              <a:gd name="connsiteY10" fmla="*/ 205040 h 604568"/>
              <a:gd name="connsiteX11" fmla="*/ 290910 w 605702"/>
              <a:gd name="connsiteY11" fmla="*/ 156336 h 604568"/>
              <a:gd name="connsiteX12" fmla="*/ 246542 w 605702"/>
              <a:gd name="connsiteY12" fmla="*/ 43775 h 604568"/>
              <a:gd name="connsiteX13" fmla="*/ 422196 w 605702"/>
              <a:gd name="connsiteY13" fmla="*/ 78723 h 604568"/>
              <a:gd name="connsiteX14" fmla="*/ 376794 w 605702"/>
              <a:gd name="connsiteY14" fmla="*/ 124054 h 604568"/>
              <a:gd name="connsiteX15" fmla="*/ 126109 w 605702"/>
              <a:gd name="connsiteY15" fmla="*/ 167345 h 604568"/>
              <a:gd name="connsiteX16" fmla="*/ 126109 w 605702"/>
              <a:gd name="connsiteY16" fmla="*/ 478820 h 604568"/>
              <a:gd name="connsiteX17" fmla="*/ 438073 w 605702"/>
              <a:gd name="connsiteY17" fmla="*/ 478820 h 604568"/>
              <a:gd name="connsiteX18" fmla="*/ 481432 w 605702"/>
              <a:gd name="connsiteY18" fmla="*/ 228527 h 604568"/>
              <a:gd name="connsiteX19" fmla="*/ 526741 w 605702"/>
              <a:gd name="connsiteY19" fmla="*/ 183011 h 604568"/>
              <a:gd name="connsiteX20" fmla="*/ 481432 w 605702"/>
              <a:gd name="connsiteY20" fmla="*/ 522111 h 604568"/>
              <a:gd name="connsiteX21" fmla="*/ 82657 w 605702"/>
              <a:gd name="connsiteY21" fmla="*/ 522111 h 604568"/>
              <a:gd name="connsiteX22" fmla="*/ 82657 w 605702"/>
              <a:gd name="connsiteY22" fmla="*/ 123961 h 604568"/>
              <a:gd name="connsiteX23" fmla="*/ 246542 w 605702"/>
              <a:gd name="connsiteY23" fmla="*/ 43775 h 604568"/>
              <a:gd name="connsiteX24" fmla="*/ 536061 w 605702"/>
              <a:gd name="connsiteY24" fmla="*/ 0 h 604568"/>
              <a:gd name="connsiteX25" fmla="*/ 544232 w 605702"/>
              <a:gd name="connsiteY25" fmla="*/ 61368 h 604568"/>
              <a:gd name="connsiteX26" fmla="*/ 605702 w 605702"/>
              <a:gd name="connsiteY26" fmla="*/ 69526 h 604568"/>
              <a:gd name="connsiteX27" fmla="*/ 524361 w 605702"/>
              <a:gd name="connsiteY27" fmla="*/ 150732 h 604568"/>
              <a:gd name="connsiteX28" fmla="*/ 498361 w 605702"/>
              <a:gd name="connsiteY28" fmla="*/ 147302 h 604568"/>
              <a:gd name="connsiteX29" fmla="*/ 337721 w 605702"/>
              <a:gd name="connsiteY29" fmla="*/ 307767 h 604568"/>
              <a:gd name="connsiteX30" fmla="*/ 339764 w 605702"/>
              <a:gd name="connsiteY30" fmla="*/ 323063 h 604568"/>
              <a:gd name="connsiteX31" fmla="*/ 282101 w 605702"/>
              <a:gd name="connsiteY31" fmla="*/ 380630 h 604568"/>
              <a:gd name="connsiteX32" fmla="*/ 224437 w 605702"/>
              <a:gd name="connsiteY32" fmla="*/ 323063 h 604568"/>
              <a:gd name="connsiteX33" fmla="*/ 282101 w 605702"/>
              <a:gd name="connsiteY33" fmla="*/ 265495 h 604568"/>
              <a:gd name="connsiteX34" fmla="*/ 297422 w 605702"/>
              <a:gd name="connsiteY34" fmla="*/ 267535 h 604568"/>
              <a:gd name="connsiteX35" fmla="*/ 458155 w 605702"/>
              <a:gd name="connsiteY35" fmla="*/ 107162 h 604568"/>
              <a:gd name="connsiteX36" fmla="*/ 454719 w 605702"/>
              <a:gd name="connsiteY36" fmla="*/ 81206 h 60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5702" h="604568">
                <a:moveTo>
                  <a:pt x="290910" y="156336"/>
                </a:moveTo>
                <a:cubicBezTo>
                  <a:pt x="306137" y="157147"/>
                  <a:pt x="321272" y="160032"/>
                  <a:pt x="335849" y="164992"/>
                </a:cubicBezTo>
                <a:lnTo>
                  <a:pt x="288310" y="212456"/>
                </a:lnTo>
                <a:cubicBezTo>
                  <a:pt x="257856" y="210695"/>
                  <a:pt x="226844" y="221449"/>
                  <a:pt x="203632" y="244717"/>
                </a:cubicBezTo>
                <a:cubicBezTo>
                  <a:pt x="160271" y="287918"/>
                  <a:pt x="160271" y="358187"/>
                  <a:pt x="203632" y="401388"/>
                </a:cubicBezTo>
                <a:cubicBezTo>
                  <a:pt x="246900" y="444680"/>
                  <a:pt x="317279" y="444680"/>
                  <a:pt x="360547" y="401388"/>
                </a:cubicBezTo>
                <a:cubicBezTo>
                  <a:pt x="383852" y="378211"/>
                  <a:pt x="394623" y="347156"/>
                  <a:pt x="392859" y="316749"/>
                </a:cubicBezTo>
                <a:lnTo>
                  <a:pt x="440397" y="269284"/>
                </a:lnTo>
                <a:cubicBezTo>
                  <a:pt x="460267" y="327595"/>
                  <a:pt x="446897" y="394620"/>
                  <a:pt x="400287" y="441065"/>
                </a:cubicBezTo>
                <a:cubicBezTo>
                  <a:pt x="335106" y="506236"/>
                  <a:pt x="229073" y="506236"/>
                  <a:pt x="163892" y="441065"/>
                </a:cubicBezTo>
                <a:cubicBezTo>
                  <a:pt x="98619" y="375987"/>
                  <a:pt x="98619" y="270118"/>
                  <a:pt x="163892" y="205040"/>
                </a:cubicBezTo>
                <a:cubicBezTo>
                  <a:pt x="198711" y="170137"/>
                  <a:pt x="245228" y="153902"/>
                  <a:pt x="290910" y="156336"/>
                </a:cubicBezTo>
                <a:close/>
                <a:moveTo>
                  <a:pt x="246542" y="43775"/>
                </a:moveTo>
                <a:cubicBezTo>
                  <a:pt x="306463" y="36243"/>
                  <a:pt x="368345" y="47900"/>
                  <a:pt x="422196" y="78723"/>
                </a:cubicBezTo>
                <a:lnTo>
                  <a:pt x="376794" y="124054"/>
                </a:lnTo>
                <a:cubicBezTo>
                  <a:pt x="294811" y="85305"/>
                  <a:pt x="193980" y="99581"/>
                  <a:pt x="126109" y="167345"/>
                </a:cubicBezTo>
                <a:cubicBezTo>
                  <a:pt x="39948" y="253371"/>
                  <a:pt x="39948" y="392793"/>
                  <a:pt x="126109" y="478820"/>
                </a:cubicBezTo>
                <a:cubicBezTo>
                  <a:pt x="212271" y="564846"/>
                  <a:pt x="351912" y="564846"/>
                  <a:pt x="438073" y="478820"/>
                </a:cubicBezTo>
                <a:cubicBezTo>
                  <a:pt x="505944" y="411055"/>
                  <a:pt x="520428" y="310382"/>
                  <a:pt x="481432" y="228527"/>
                </a:cubicBezTo>
                <a:lnTo>
                  <a:pt x="526741" y="183011"/>
                </a:lnTo>
                <a:cubicBezTo>
                  <a:pt x="588484" y="290544"/>
                  <a:pt x="573350" y="430244"/>
                  <a:pt x="481432" y="522111"/>
                </a:cubicBezTo>
                <a:cubicBezTo>
                  <a:pt x="371316" y="632054"/>
                  <a:pt x="192866" y="632054"/>
                  <a:pt x="82657" y="522111"/>
                </a:cubicBezTo>
                <a:cubicBezTo>
                  <a:pt x="-27552" y="412168"/>
                  <a:pt x="-27552" y="233997"/>
                  <a:pt x="82657" y="123961"/>
                </a:cubicBezTo>
                <a:cubicBezTo>
                  <a:pt x="128662" y="78028"/>
                  <a:pt x="186622" y="51307"/>
                  <a:pt x="246542" y="43775"/>
                </a:cubicBezTo>
                <a:close/>
                <a:moveTo>
                  <a:pt x="536061" y="0"/>
                </a:moveTo>
                <a:lnTo>
                  <a:pt x="544232" y="61368"/>
                </a:lnTo>
                <a:lnTo>
                  <a:pt x="605702" y="69526"/>
                </a:lnTo>
                <a:lnTo>
                  <a:pt x="524361" y="150732"/>
                </a:lnTo>
                <a:lnTo>
                  <a:pt x="498361" y="147302"/>
                </a:lnTo>
                <a:lnTo>
                  <a:pt x="337721" y="307767"/>
                </a:lnTo>
                <a:cubicBezTo>
                  <a:pt x="339021" y="312588"/>
                  <a:pt x="339764" y="317779"/>
                  <a:pt x="339764" y="323063"/>
                </a:cubicBezTo>
                <a:cubicBezTo>
                  <a:pt x="339764" y="354859"/>
                  <a:pt x="313950" y="380630"/>
                  <a:pt x="282101" y="380630"/>
                </a:cubicBezTo>
                <a:cubicBezTo>
                  <a:pt x="250251" y="380630"/>
                  <a:pt x="224437" y="354859"/>
                  <a:pt x="224437" y="323063"/>
                </a:cubicBezTo>
                <a:cubicBezTo>
                  <a:pt x="224437" y="291266"/>
                  <a:pt x="250251" y="265495"/>
                  <a:pt x="282101" y="265495"/>
                </a:cubicBezTo>
                <a:cubicBezTo>
                  <a:pt x="287393" y="265495"/>
                  <a:pt x="292500" y="266237"/>
                  <a:pt x="297422" y="267535"/>
                </a:cubicBezTo>
                <a:lnTo>
                  <a:pt x="458155" y="107162"/>
                </a:lnTo>
                <a:lnTo>
                  <a:pt x="454719" y="81206"/>
                </a:lnTo>
                <a:close/>
              </a:path>
            </a:pathLst>
          </a:custGeom>
          <a:solidFill>
            <a:sysClr val="window" lastClr="FFFFFF"/>
          </a:solidFill>
          <a:ln>
            <a:noFill/>
          </a:ln>
        </p:spPr>
        <p:txBody>
          <a:bodyPr wrap="square" lIns="91440" tIns="45720" rIns="91440" bIns="45720">
            <a:normAutofit/>
          </a:bodyPr>
          <a:lstStyle/>
          <a:p>
            <a:endParaRPr lang="zh-CN" altLang="en-US"/>
          </a:p>
        </p:txBody>
      </p:sp>
      <p:sp>
        <p:nvSpPr>
          <p:cNvPr id="26" name="任意多边形 50"/>
          <p:cNvSpPr/>
          <p:nvPr>
            <p:custDataLst>
              <p:tags r:id="rId22"/>
            </p:custDataLst>
          </p:nvPr>
        </p:nvSpPr>
        <p:spPr bwMode="auto">
          <a:xfrm>
            <a:off x="6434233" y="2152954"/>
            <a:ext cx="434185" cy="417564"/>
          </a:xfrm>
          <a:custGeom>
            <a:avLst/>
            <a:gdLst>
              <a:gd name="connsiteX0" fmla="*/ 61288 w 609549"/>
              <a:gd name="connsiteY0" fmla="*/ 383285 h 586216"/>
              <a:gd name="connsiteX1" fmla="*/ 71162 w 609549"/>
              <a:gd name="connsiteY1" fmla="*/ 387101 h 586216"/>
              <a:gd name="connsiteX2" fmla="*/ 120018 w 609549"/>
              <a:gd name="connsiteY2" fmla="*/ 435892 h 586216"/>
              <a:gd name="connsiteX3" fmla="*/ 120018 w 609549"/>
              <a:gd name="connsiteY3" fmla="*/ 454200 h 586216"/>
              <a:gd name="connsiteX4" fmla="*/ 56639 w 609549"/>
              <a:gd name="connsiteY4" fmla="*/ 517543 h 586216"/>
              <a:gd name="connsiteX5" fmla="*/ 35592 w 609549"/>
              <a:gd name="connsiteY5" fmla="*/ 513644 h 586216"/>
              <a:gd name="connsiteX6" fmla="*/ 51877 w 609549"/>
              <a:gd name="connsiteY6" fmla="*/ 388099 h 586216"/>
              <a:gd name="connsiteX7" fmla="*/ 61288 w 609549"/>
              <a:gd name="connsiteY7" fmla="*/ 383285 h 586216"/>
              <a:gd name="connsiteX8" fmla="*/ 235245 w 609549"/>
              <a:gd name="connsiteY8" fmla="*/ 302810 h 586216"/>
              <a:gd name="connsiteX9" fmla="*/ 306042 w 609549"/>
              <a:gd name="connsiteY9" fmla="*/ 373466 h 586216"/>
              <a:gd name="connsiteX10" fmla="*/ 258717 w 609549"/>
              <a:gd name="connsiteY10" fmla="*/ 420680 h 586216"/>
              <a:gd name="connsiteX11" fmla="*/ 230246 w 609549"/>
              <a:gd name="connsiteY11" fmla="*/ 550152 h 586216"/>
              <a:gd name="connsiteX12" fmla="*/ 92223 w 609549"/>
              <a:gd name="connsiteY12" fmla="*/ 575305 h 586216"/>
              <a:gd name="connsiteX13" fmla="*/ 88748 w 609549"/>
              <a:gd name="connsiteY13" fmla="*/ 556143 h 586216"/>
              <a:gd name="connsiteX14" fmla="*/ 165115 w 609549"/>
              <a:gd name="connsiteY14" fmla="*/ 479877 h 586216"/>
              <a:gd name="connsiteX15" fmla="*/ 165115 w 609549"/>
              <a:gd name="connsiteY15" fmla="*/ 446308 h 586216"/>
              <a:gd name="connsiteX16" fmla="*/ 88700 w 609549"/>
              <a:gd name="connsiteY16" fmla="*/ 369995 h 586216"/>
              <a:gd name="connsiteX17" fmla="*/ 92128 w 609549"/>
              <a:gd name="connsiteY17" fmla="*/ 350976 h 586216"/>
              <a:gd name="connsiteX18" fmla="*/ 189111 w 609549"/>
              <a:gd name="connsiteY18" fmla="*/ 348884 h 586216"/>
              <a:gd name="connsiteX19" fmla="*/ 257958 w 609549"/>
              <a:gd name="connsiteY19" fmla="*/ 161679 h 586216"/>
              <a:gd name="connsiteX20" fmla="*/ 317251 w 609549"/>
              <a:gd name="connsiteY20" fmla="*/ 220879 h 586216"/>
              <a:gd name="connsiteX21" fmla="*/ 388070 w 609549"/>
              <a:gd name="connsiteY21" fmla="*/ 291586 h 586216"/>
              <a:gd name="connsiteX22" fmla="*/ 604906 w 609549"/>
              <a:gd name="connsiteY22" fmla="*/ 508130 h 586216"/>
              <a:gd name="connsiteX23" fmla="*/ 604906 w 609549"/>
              <a:gd name="connsiteY23" fmla="*/ 530526 h 586216"/>
              <a:gd name="connsiteX24" fmla="*/ 556567 w 609549"/>
              <a:gd name="connsiteY24" fmla="*/ 578789 h 586216"/>
              <a:gd name="connsiteX25" fmla="*/ 545327 w 609549"/>
              <a:gd name="connsiteY25" fmla="*/ 583449 h 586216"/>
              <a:gd name="connsiteX26" fmla="*/ 534135 w 609549"/>
              <a:gd name="connsiteY26" fmla="*/ 578789 h 586216"/>
              <a:gd name="connsiteX27" fmla="*/ 317251 w 609549"/>
              <a:gd name="connsiteY27" fmla="*/ 362293 h 586216"/>
              <a:gd name="connsiteX28" fmla="*/ 246481 w 609549"/>
              <a:gd name="connsiteY28" fmla="*/ 291586 h 586216"/>
              <a:gd name="connsiteX29" fmla="*/ 187140 w 609549"/>
              <a:gd name="connsiteY29" fmla="*/ 232339 h 586216"/>
              <a:gd name="connsiteX30" fmla="*/ 58606 w 609549"/>
              <a:gd name="connsiteY30" fmla="*/ 160814 h 586216"/>
              <a:gd name="connsiteX31" fmla="*/ 126401 w 609549"/>
              <a:gd name="connsiteY31" fmla="*/ 228498 h 586216"/>
              <a:gd name="connsiteX32" fmla="*/ 111975 w 609549"/>
              <a:gd name="connsiteY32" fmla="*/ 242899 h 586216"/>
              <a:gd name="connsiteX33" fmla="*/ 119307 w 609549"/>
              <a:gd name="connsiteY33" fmla="*/ 250219 h 586216"/>
              <a:gd name="connsiteX34" fmla="*/ 119307 w 609549"/>
              <a:gd name="connsiteY34" fmla="*/ 277692 h 586216"/>
              <a:gd name="connsiteX35" fmla="*/ 115641 w 609549"/>
              <a:gd name="connsiteY35" fmla="*/ 281352 h 586216"/>
              <a:gd name="connsiteX36" fmla="*/ 88123 w 609549"/>
              <a:gd name="connsiteY36" fmla="*/ 281352 h 586216"/>
              <a:gd name="connsiteX37" fmla="*/ 5712 w 609549"/>
              <a:gd name="connsiteY37" fmla="*/ 199029 h 586216"/>
              <a:gd name="connsiteX38" fmla="*/ 5712 w 609549"/>
              <a:gd name="connsiteY38" fmla="*/ 171604 h 586216"/>
              <a:gd name="connsiteX39" fmla="*/ 9378 w 609549"/>
              <a:gd name="connsiteY39" fmla="*/ 167944 h 586216"/>
              <a:gd name="connsiteX40" fmla="*/ 36849 w 609549"/>
              <a:gd name="connsiteY40" fmla="*/ 167944 h 586216"/>
              <a:gd name="connsiteX41" fmla="*/ 44180 w 609549"/>
              <a:gd name="connsiteY41" fmla="*/ 175264 h 586216"/>
              <a:gd name="connsiteX42" fmla="*/ 585775 w 609549"/>
              <a:gd name="connsiteY42" fmla="*/ 66370 h 586216"/>
              <a:gd name="connsiteX43" fmla="*/ 595263 w 609549"/>
              <a:gd name="connsiteY43" fmla="*/ 73839 h 586216"/>
              <a:gd name="connsiteX44" fmla="*/ 578978 w 609549"/>
              <a:gd name="connsiteY44" fmla="*/ 199341 h 586216"/>
              <a:gd name="connsiteX45" fmla="*/ 559693 w 609549"/>
              <a:gd name="connsiteY45" fmla="*/ 200387 h 586216"/>
              <a:gd name="connsiteX46" fmla="*/ 510789 w 609549"/>
              <a:gd name="connsiteY46" fmla="*/ 151612 h 586216"/>
              <a:gd name="connsiteX47" fmla="*/ 510789 w 609549"/>
              <a:gd name="connsiteY47" fmla="*/ 133262 h 586216"/>
              <a:gd name="connsiteX48" fmla="*/ 574216 w 609549"/>
              <a:gd name="connsiteY48" fmla="*/ 69988 h 586216"/>
              <a:gd name="connsiteX49" fmla="*/ 585775 w 609549"/>
              <a:gd name="connsiteY49" fmla="*/ 66370 h 586216"/>
              <a:gd name="connsiteX50" fmla="*/ 158702 w 609549"/>
              <a:gd name="connsiteY50" fmla="*/ 26758 h 586216"/>
              <a:gd name="connsiteX51" fmla="*/ 172463 w 609549"/>
              <a:gd name="connsiteY51" fmla="*/ 32464 h 586216"/>
              <a:gd name="connsiteX52" fmla="*/ 179701 w 609549"/>
              <a:gd name="connsiteY52" fmla="*/ 39691 h 586216"/>
              <a:gd name="connsiteX53" fmla="*/ 246935 w 609549"/>
              <a:gd name="connsiteY53" fmla="*/ 106831 h 586216"/>
              <a:gd name="connsiteX54" fmla="*/ 254886 w 609549"/>
              <a:gd name="connsiteY54" fmla="*/ 114819 h 586216"/>
              <a:gd name="connsiteX55" fmla="*/ 257600 w 609549"/>
              <a:gd name="connsiteY55" fmla="*/ 138879 h 586216"/>
              <a:gd name="connsiteX56" fmla="*/ 254886 w 609549"/>
              <a:gd name="connsiteY56" fmla="*/ 142255 h 586216"/>
              <a:gd name="connsiteX57" fmla="*/ 252315 w 609549"/>
              <a:gd name="connsiteY57" fmla="*/ 144823 h 586216"/>
              <a:gd name="connsiteX58" fmla="*/ 246696 w 609549"/>
              <a:gd name="connsiteY58" fmla="*/ 150434 h 586216"/>
              <a:gd name="connsiteX59" fmla="*/ 175892 w 609549"/>
              <a:gd name="connsiteY59" fmla="*/ 221140 h 586216"/>
              <a:gd name="connsiteX60" fmla="*/ 172463 w 609549"/>
              <a:gd name="connsiteY60" fmla="*/ 224611 h 586216"/>
              <a:gd name="connsiteX61" fmla="*/ 170130 w 609549"/>
              <a:gd name="connsiteY61" fmla="*/ 226560 h 586216"/>
              <a:gd name="connsiteX62" fmla="*/ 162274 w 609549"/>
              <a:gd name="connsiteY62" fmla="*/ 229936 h 586216"/>
              <a:gd name="connsiteX63" fmla="*/ 158702 w 609549"/>
              <a:gd name="connsiteY63" fmla="*/ 230269 h 586216"/>
              <a:gd name="connsiteX64" fmla="*/ 144942 w 609549"/>
              <a:gd name="connsiteY64" fmla="*/ 224611 h 586216"/>
              <a:gd name="connsiteX65" fmla="*/ 137609 w 609549"/>
              <a:gd name="connsiteY65" fmla="*/ 217288 h 586216"/>
              <a:gd name="connsiteX66" fmla="*/ 69804 w 609549"/>
              <a:gd name="connsiteY66" fmla="*/ 149578 h 586216"/>
              <a:gd name="connsiteX67" fmla="*/ 62519 w 609549"/>
              <a:gd name="connsiteY67" fmla="*/ 142255 h 586216"/>
              <a:gd name="connsiteX68" fmla="*/ 62519 w 609549"/>
              <a:gd name="connsiteY68" fmla="*/ 114819 h 586216"/>
              <a:gd name="connsiteX69" fmla="*/ 144942 w 609549"/>
              <a:gd name="connsiteY69" fmla="*/ 32464 h 586216"/>
              <a:gd name="connsiteX70" fmla="*/ 158702 w 609549"/>
              <a:gd name="connsiteY70" fmla="*/ 26758 h 586216"/>
              <a:gd name="connsiteX71" fmla="*/ 254809 w 609549"/>
              <a:gd name="connsiteY71" fmla="*/ 6542 h 586216"/>
              <a:gd name="connsiteX72" fmla="*/ 321015 w 609549"/>
              <a:gd name="connsiteY72" fmla="*/ 29913 h 586216"/>
              <a:gd name="connsiteX73" fmla="*/ 260017 w 609549"/>
              <a:gd name="connsiteY73" fmla="*/ 97465 h 586216"/>
              <a:gd name="connsiteX74" fmla="*/ 193067 w 609549"/>
              <a:gd name="connsiteY74" fmla="*/ 30626 h 586216"/>
              <a:gd name="connsiteX75" fmla="*/ 254809 w 609549"/>
              <a:gd name="connsiteY75" fmla="*/ 6542 h 586216"/>
              <a:gd name="connsiteX76" fmla="*/ 503105 w 609549"/>
              <a:gd name="connsiteY76" fmla="*/ 953 h 586216"/>
              <a:gd name="connsiteX77" fmla="*/ 538560 w 609549"/>
              <a:gd name="connsiteY77" fmla="*/ 10911 h 586216"/>
              <a:gd name="connsiteX78" fmla="*/ 542083 w 609549"/>
              <a:gd name="connsiteY78" fmla="*/ 30073 h 586216"/>
              <a:gd name="connsiteX79" fmla="*/ 465709 w 609549"/>
              <a:gd name="connsiteY79" fmla="*/ 106341 h 586216"/>
              <a:gd name="connsiteX80" fmla="*/ 465709 w 609549"/>
              <a:gd name="connsiteY80" fmla="*/ 139911 h 586216"/>
              <a:gd name="connsiteX81" fmla="*/ 542131 w 609549"/>
              <a:gd name="connsiteY81" fmla="*/ 216227 h 586216"/>
              <a:gd name="connsiteX82" fmla="*/ 538655 w 609549"/>
              <a:gd name="connsiteY82" fmla="*/ 235246 h 586216"/>
              <a:gd name="connsiteX83" fmla="*/ 442187 w 609549"/>
              <a:gd name="connsiteY83" fmla="*/ 237528 h 586216"/>
              <a:gd name="connsiteX84" fmla="*/ 399238 w 609549"/>
              <a:gd name="connsiteY84" fmla="*/ 280370 h 586216"/>
              <a:gd name="connsiteX85" fmla="*/ 328482 w 609549"/>
              <a:gd name="connsiteY85" fmla="*/ 209712 h 586216"/>
              <a:gd name="connsiteX86" fmla="*/ 372240 w 609549"/>
              <a:gd name="connsiteY86" fmla="*/ 166015 h 586216"/>
              <a:gd name="connsiteX87" fmla="*/ 400571 w 609549"/>
              <a:gd name="connsiteY87" fmla="*/ 36064 h 586216"/>
              <a:gd name="connsiteX88" fmla="*/ 503105 w 609549"/>
              <a:gd name="connsiteY88" fmla="*/ 953 h 58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09549" h="586216">
                <a:moveTo>
                  <a:pt x="61288" y="383285"/>
                </a:moveTo>
                <a:cubicBezTo>
                  <a:pt x="64829" y="383106"/>
                  <a:pt x="68448" y="384367"/>
                  <a:pt x="71162" y="387101"/>
                </a:cubicBezTo>
                <a:lnTo>
                  <a:pt x="120018" y="435892"/>
                </a:lnTo>
                <a:cubicBezTo>
                  <a:pt x="125113" y="440933"/>
                  <a:pt x="125113" y="449160"/>
                  <a:pt x="120018" y="454200"/>
                </a:cubicBezTo>
                <a:lnTo>
                  <a:pt x="56639" y="517543"/>
                </a:lnTo>
                <a:cubicBezTo>
                  <a:pt x="50211" y="523963"/>
                  <a:pt x="39211" y="522013"/>
                  <a:pt x="35592" y="513644"/>
                </a:cubicBezTo>
                <a:cubicBezTo>
                  <a:pt x="17783" y="472794"/>
                  <a:pt x="23211" y="424288"/>
                  <a:pt x="51877" y="388099"/>
                </a:cubicBezTo>
                <a:cubicBezTo>
                  <a:pt x="54282" y="385079"/>
                  <a:pt x="57746" y="383463"/>
                  <a:pt x="61288" y="383285"/>
                </a:cubicBezTo>
                <a:close/>
                <a:moveTo>
                  <a:pt x="235245" y="302810"/>
                </a:moveTo>
                <a:lnTo>
                  <a:pt x="306042" y="373466"/>
                </a:lnTo>
                <a:lnTo>
                  <a:pt x="258717" y="420680"/>
                </a:lnTo>
                <a:cubicBezTo>
                  <a:pt x="274667" y="464329"/>
                  <a:pt x="265192" y="515300"/>
                  <a:pt x="230246" y="550152"/>
                </a:cubicBezTo>
                <a:cubicBezTo>
                  <a:pt x="192919" y="587430"/>
                  <a:pt x="137644" y="595798"/>
                  <a:pt x="92223" y="575305"/>
                </a:cubicBezTo>
                <a:cubicBezTo>
                  <a:pt x="84701" y="571882"/>
                  <a:pt x="82892" y="561992"/>
                  <a:pt x="88748" y="556143"/>
                </a:cubicBezTo>
                <a:lnTo>
                  <a:pt x="165115" y="479877"/>
                </a:lnTo>
                <a:cubicBezTo>
                  <a:pt x="174399" y="470605"/>
                  <a:pt x="174399" y="455580"/>
                  <a:pt x="165115" y="446308"/>
                </a:cubicBezTo>
                <a:lnTo>
                  <a:pt x="88700" y="369995"/>
                </a:lnTo>
                <a:cubicBezTo>
                  <a:pt x="82844" y="364194"/>
                  <a:pt x="84653" y="354399"/>
                  <a:pt x="92128" y="350976"/>
                </a:cubicBezTo>
                <a:cubicBezTo>
                  <a:pt x="122789" y="337092"/>
                  <a:pt x="157973" y="336379"/>
                  <a:pt x="189111" y="348884"/>
                </a:cubicBezTo>
                <a:close/>
                <a:moveTo>
                  <a:pt x="257958" y="161679"/>
                </a:moveTo>
                <a:lnTo>
                  <a:pt x="317251" y="220879"/>
                </a:lnTo>
                <a:lnTo>
                  <a:pt x="388070" y="291586"/>
                </a:lnTo>
                <a:lnTo>
                  <a:pt x="604906" y="508130"/>
                </a:lnTo>
                <a:cubicBezTo>
                  <a:pt x="611097" y="514311"/>
                  <a:pt x="611097" y="524344"/>
                  <a:pt x="604906" y="530526"/>
                </a:cubicBezTo>
                <a:lnTo>
                  <a:pt x="556567" y="578789"/>
                </a:lnTo>
                <a:cubicBezTo>
                  <a:pt x="553471" y="581880"/>
                  <a:pt x="549423" y="583449"/>
                  <a:pt x="545327" y="583449"/>
                </a:cubicBezTo>
                <a:cubicBezTo>
                  <a:pt x="541279" y="583449"/>
                  <a:pt x="537231" y="581880"/>
                  <a:pt x="534135" y="578789"/>
                </a:cubicBezTo>
                <a:lnTo>
                  <a:pt x="317251" y="362293"/>
                </a:lnTo>
                <a:lnTo>
                  <a:pt x="246481" y="291586"/>
                </a:lnTo>
                <a:lnTo>
                  <a:pt x="187140" y="232339"/>
                </a:lnTo>
                <a:close/>
                <a:moveTo>
                  <a:pt x="58606" y="160814"/>
                </a:moveTo>
                <a:lnTo>
                  <a:pt x="126401" y="228498"/>
                </a:lnTo>
                <a:lnTo>
                  <a:pt x="111975" y="242899"/>
                </a:lnTo>
                <a:lnTo>
                  <a:pt x="119307" y="250219"/>
                </a:lnTo>
                <a:cubicBezTo>
                  <a:pt x="126877" y="257824"/>
                  <a:pt x="126877" y="270087"/>
                  <a:pt x="119307" y="277692"/>
                </a:cubicBezTo>
                <a:lnTo>
                  <a:pt x="115641" y="281352"/>
                </a:lnTo>
                <a:cubicBezTo>
                  <a:pt x="108024" y="288909"/>
                  <a:pt x="95741" y="288909"/>
                  <a:pt x="88123" y="281352"/>
                </a:cubicBezTo>
                <a:lnTo>
                  <a:pt x="5712" y="199029"/>
                </a:lnTo>
                <a:cubicBezTo>
                  <a:pt x="-1905" y="191424"/>
                  <a:pt x="-1905" y="179161"/>
                  <a:pt x="5712" y="171604"/>
                </a:cubicBezTo>
                <a:lnTo>
                  <a:pt x="9378" y="167944"/>
                </a:lnTo>
                <a:cubicBezTo>
                  <a:pt x="16948" y="160339"/>
                  <a:pt x="29231" y="160339"/>
                  <a:pt x="36849" y="167944"/>
                </a:cubicBezTo>
                <a:lnTo>
                  <a:pt x="44180" y="175264"/>
                </a:lnTo>
                <a:close/>
                <a:moveTo>
                  <a:pt x="585775" y="66370"/>
                </a:moveTo>
                <a:cubicBezTo>
                  <a:pt x="589775" y="67101"/>
                  <a:pt x="593430" y="69680"/>
                  <a:pt x="595263" y="73839"/>
                </a:cubicBezTo>
                <a:cubicBezTo>
                  <a:pt x="613072" y="114675"/>
                  <a:pt x="607644" y="163212"/>
                  <a:pt x="578978" y="199341"/>
                </a:cubicBezTo>
                <a:cubicBezTo>
                  <a:pt x="574168" y="205379"/>
                  <a:pt x="565121" y="205854"/>
                  <a:pt x="559693" y="200387"/>
                </a:cubicBezTo>
                <a:lnTo>
                  <a:pt x="510789" y="151612"/>
                </a:lnTo>
                <a:cubicBezTo>
                  <a:pt x="505742" y="146526"/>
                  <a:pt x="505742" y="138349"/>
                  <a:pt x="510789" y="133262"/>
                </a:cubicBezTo>
                <a:lnTo>
                  <a:pt x="574216" y="69988"/>
                </a:lnTo>
                <a:cubicBezTo>
                  <a:pt x="577430" y="66756"/>
                  <a:pt x="581775" y="65639"/>
                  <a:pt x="585775" y="66370"/>
                </a:cubicBezTo>
                <a:close/>
                <a:moveTo>
                  <a:pt x="158702" y="26758"/>
                </a:moveTo>
                <a:cubicBezTo>
                  <a:pt x="163655" y="26758"/>
                  <a:pt x="168654" y="28660"/>
                  <a:pt x="172463" y="32464"/>
                </a:cubicBezTo>
                <a:lnTo>
                  <a:pt x="179701" y="39691"/>
                </a:lnTo>
                <a:lnTo>
                  <a:pt x="246935" y="106831"/>
                </a:lnTo>
                <a:lnTo>
                  <a:pt x="254886" y="114819"/>
                </a:lnTo>
                <a:cubicBezTo>
                  <a:pt x="261457" y="121334"/>
                  <a:pt x="262362" y="131414"/>
                  <a:pt x="257600" y="138879"/>
                </a:cubicBezTo>
                <a:cubicBezTo>
                  <a:pt x="256839" y="140068"/>
                  <a:pt x="255934" y="141209"/>
                  <a:pt x="254886" y="142255"/>
                </a:cubicBezTo>
                <a:lnTo>
                  <a:pt x="252315" y="144823"/>
                </a:lnTo>
                <a:lnTo>
                  <a:pt x="246696" y="150434"/>
                </a:lnTo>
                <a:lnTo>
                  <a:pt x="175892" y="221140"/>
                </a:lnTo>
                <a:lnTo>
                  <a:pt x="172463" y="224611"/>
                </a:lnTo>
                <a:cubicBezTo>
                  <a:pt x="171702" y="225324"/>
                  <a:pt x="170940" y="225990"/>
                  <a:pt x="170130" y="226560"/>
                </a:cubicBezTo>
                <a:cubicBezTo>
                  <a:pt x="167749" y="228319"/>
                  <a:pt x="165083" y="229413"/>
                  <a:pt x="162274" y="229936"/>
                </a:cubicBezTo>
                <a:cubicBezTo>
                  <a:pt x="161083" y="230174"/>
                  <a:pt x="159893" y="230269"/>
                  <a:pt x="158702" y="230269"/>
                </a:cubicBezTo>
                <a:cubicBezTo>
                  <a:pt x="153703" y="230269"/>
                  <a:pt x="148751" y="228367"/>
                  <a:pt x="144942" y="224611"/>
                </a:cubicBezTo>
                <a:lnTo>
                  <a:pt x="137609" y="217288"/>
                </a:lnTo>
                <a:lnTo>
                  <a:pt x="69804" y="149578"/>
                </a:lnTo>
                <a:lnTo>
                  <a:pt x="62519" y="142255"/>
                </a:lnTo>
                <a:cubicBezTo>
                  <a:pt x="54900" y="134647"/>
                  <a:pt x="54900" y="122380"/>
                  <a:pt x="62519" y="114819"/>
                </a:cubicBezTo>
                <a:lnTo>
                  <a:pt x="144942" y="32464"/>
                </a:lnTo>
                <a:cubicBezTo>
                  <a:pt x="148751" y="28660"/>
                  <a:pt x="153750" y="26758"/>
                  <a:pt x="158702" y="26758"/>
                </a:cubicBezTo>
                <a:close/>
                <a:moveTo>
                  <a:pt x="254809" y="6542"/>
                </a:moveTo>
                <a:cubicBezTo>
                  <a:pt x="277279" y="4029"/>
                  <a:pt x="300492" y="9424"/>
                  <a:pt x="321015" y="29913"/>
                </a:cubicBezTo>
                <a:cubicBezTo>
                  <a:pt x="380347" y="89193"/>
                  <a:pt x="337205" y="46124"/>
                  <a:pt x="260017" y="97465"/>
                </a:cubicBezTo>
                <a:lnTo>
                  <a:pt x="193067" y="30626"/>
                </a:lnTo>
                <a:cubicBezTo>
                  <a:pt x="210614" y="19479"/>
                  <a:pt x="232340" y="9056"/>
                  <a:pt x="254809" y="6542"/>
                </a:cubicBezTo>
                <a:close/>
                <a:moveTo>
                  <a:pt x="503105" y="953"/>
                </a:moveTo>
                <a:cubicBezTo>
                  <a:pt x="515252" y="2468"/>
                  <a:pt x="527216" y="5788"/>
                  <a:pt x="538560" y="10911"/>
                </a:cubicBezTo>
                <a:cubicBezTo>
                  <a:pt x="546131" y="14334"/>
                  <a:pt x="547940" y="24224"/>
                  <a:pt x="542083" y="30073"/>
                </a:cubicBezTo>
                <a:lnTo>
                  <a:pt x="465709" y="106341"/>
                </a:lnTo>
                <a:cubicBezTo>
                  <a:pt x="456424" y="115613"/>
                  <a:pt x="456424" y="130639"/>
                  <a:pt x="465709" y="139911"/>
                </a:cubicBezTo>
                <a:lnTo>
                  <a:pt x="542131" y="216227"/>
                </a:lnTo>
                <a:cubicBezTo>
                  <a:pt x="547940" y="222028"/>
                  <a:pt x="546178" y="231823"/>
                  <a:pt x="538655" y="235246"/>
                </a:cubicBezTo>
                <a:cubicBezTo>
                  <a:pt x="508181" y="249035"/>
                  <a:pt x="473184" y="249844"/>
                  <a:pt x="442187" y="237528"/>
                </a:cubicBezTo>
                <a:lnTo>
                  <a:pt x="399238" y="280370"/>
                </a:lnTo>
                <a:lnTo>
                  <a:pt x="328482" y="209712"/>
                </a:lnTo>
                <a:lnTo>
                  <a:pt x="372240" y="166015"/>
                </a:lnTo>
                <a:cubicBezTo>
                  <a:pt x="356051" y="122270"/>
                  <a:pt x="365527" y="71060"/>
                  <a:pt x="400571" y="36064"/>
                </a:cubicBezTo>
                <a:cubicBezTo>
                  <a:pt x="428569" y="8106"/>
                  <a:pt x="466664" y="-3592"/>
                  <a:pt x="503105" y="953"/>
                </a:cubicBezTo>
                <a:close/>
              </a:path>
            </a:pathLst>
          </a:custGeom>
          <a:solidFill>
            <a:sysClr val="window" lastClr="FFFFFF"/>
          </a:solidFill>
          <a:ln>
            <a:noFill/>
          </a:ln>
        </p:spPr>
        <p:txBody>
          <a:bodyPr/>
          <a:lstStyle/>
          <a:p>
            <a:endParaRPr lang="zh-CN" altLang="en-US"/>
          </a:p>
        </p:txBody>
      </p:sp>
      <p:sp>
        <p:nvSpPr>
          <p:cNvPr id="27" name="任意多边形 55"/>
          <p:cNvSpPr/>
          <p:nvPr>
            <p:custDataLst>
              <p:tags r:id="rId23"/>
            </p:custDataLst>
          </p:nvPr>
        </p:nvSpPr>
        <p:spPr bwMode="auto">
          <a:xfrm>
            <a:off x="7413711" y="3759778"/>
            <a:ext cx="434183" cy="379018"/>
          </a:xfrm>
          <a:custGeom>
            <a:avLst/>
            <a:gdLst>
              <a:gd name="connsiteX0" fmla="*/ 424975 w 608697"/>
              <a:gd name="connsiteY0" fmla="*/ 168488 h 531358"/>
              <a:gd name="connsiteX1" fmla="*/ 387604 w 608697"/>
              <a:gd name="connsiteY1" fmla="*/ 205806 h 531358"/>
              <a:gd name="connsiteX2" fmla="*/ 424975 w 608697"/>
              <a:gd name="connsiteY2" fmla="*/ 243124 h 531358"/>
              <a:gd name="connsiteX3" fmla="*/ 462346 w 608697"/>
              <a:gd name="connsiteY3" fmla="*/ 205806 h 531358"/>
              <a:gd name="connsiteX4" fmla="*/ 424975 w 608697"/>
              <a:gd name="connsiteY4" fmla="*/ 168488 h 531358"/>
              <a:gd name="connsiteX5" fmla="*/ 287947 w 608697"/>
              <a:gd name="connsiteY5" fmla="*/ 168488 h 531358"/>
              <a:gd name="connsiteX6" fmla="*/ 250576 w 608697"/>
              <a:gd name="connsiteY6" fmla="*/ 205806 h 531358"/>
              <a:gd name="connsiteX7" fmla="*/ 287947 w 608697"/>
              <a:gd name="connsiteY7" fmla="*/ 243124 h 531358"/>
              <a:gd name="connsiteX8" fmla="*/ 325318 w 608697"/>
              <a:gd name="connsiteY8" fmla="*/ 205806 h 531358"/>
              <a:gd name="connsiteX9" fmla="*/ 287947 w 608697"/>
              <a:gd name="connsiteY9" fmla="*/ 168488 h 531358"/>
              <a:gd name="connsiteX10" fmla="*/ 102356 w 608697"/>
              <a:gd name="connsiteY10" fmla="*/ 121231 h 531358"/>
              <a:gd name="connsiteX11" fmla="*/ 98850 w 608697"/>
              <a:gd name="connsiteY11" fmla="*/ 127711 h 531358"/>
              <a:gd name="connsiteX12" fmla="*/ 76842 w 608697"/>
              <a:gd name="connsiteY12" fmla="*/ 217990 h 531358"/>
              <a:gd name="connsiteX13" fmla="*/ 98850 w 608697"/>
              <a:gd name="connsiteY13" fmla="*/ 308194 h 531358"/>
              <a:gd name="connsiteX14" fmla="*/ 157488 w 608697"/>
              <a:gd name="connsiteY14" fmla="*/ 380223 h 531358"/>
              <a:gd name="connsiteX15" fmla="*/ 344668 w 608697"/>
              <a:gd name="connsiteY15" fmla="*/ 444729 h 531358"/>
              <a:gd name="connsiteX16" fmla="*/ 370257 w 608697"/>
              <a:gd name="connsiteY16" fmla="*/ 443687 h 531358"/>
              <a:gd name="connsiteX17" fmla="*/ 236717 w 608697"/>
              <a:gd name="connsiteY17" fmla="*/ 477876 h 531358"/>
              <a:gd name="connsiteX18" fmla="*/ 198072 w 608697"/>
              <a:gd name="connsiteY18" fmla="*/ 475344 h 531358"/>
              <a:gd name="connsiteX19" fmla="*/ 82437 w 608697"/>
              <a:gd name="connsiteY19" fmla="*/ 531284 h 531358"/>
              <a:gd name="connsiteX20" fmla="*/ 81542 w 608697"/>
              <a:gd name="connsiteY20" fmla="*/ 531358 h 531358"/>
              <a:gd name="connsiteX21" fmla="*/ 75051 w 608697"/>
              <a:gd name="connsiteY21" fmla="*/ 527857 h 531358"/>
              <a:gd name="connsiteX22" fmla="*/ 74753 w 608697"/>
              <a:gd name="connsiteY22" fmla="*/ 519738 h 531358"/>
              <a:gd name="connsiteX23" fmla="*/ 88778 w 608697"/>
              <a:gd name="connsiteY23" fmla="*/ 435046 h 531358"/>
              <a:gd name="connsiteX24" fmla="*/ 0 w 608697"/>
              <a:gd name="connsiteY24" fmla="*/ 282198 h 531358"/>
              <a:gd name="connsiteX25" fmla="*/ 102356 w 608697"/>
              <a:gd name="connsiteY25" fmla="*/ 121231 h 531358"/>
              <a:gd name="connsiteX26" fmla="*/ 356424 w 608697"/>
              <a:gd name="connsiteY26" fmla="*/ 0 h 531358"/>
              <a:gd name="connsiteX27" fmla="*/ 608697 w 608697"/>
              <a:gd name="connsiteY27" fmla="*/ 211244 h 531358"/>
              <a:gd name="connsiteX28" fmla="*/ 518290 w 608697"/>
              <a:gd name="connsiteY28" fmla="*/ 373401 h 531358"/>
              <a:gd name="connsiteX29" fmla="*/ 531941 w 608697"/>
              <a:gd name="connsiteY29" fmla="*/ 441109 h 531358"/>
              <a:gd name="connsiteX30" fmla="*/ 531120 w 608697"/>
              <a:gd name="connsiteY30" fmla="*/ 465391 h 531358"/>
              <a:gd name="connsiteX31" fmla="*/ 511577 w 608697"/>
              <a:gd name="connsiteY31" fmla="*/ 475894 h 531358"/>
              <a:gd name="connsiteX32" fmla="*/ 509041 w 608697"/>
              <a:gd name="connsiteY32" fmla="*/ 475745 h 531358"/>
              <a:gd name="connsiteX33" fmla="*/ 391408 w 608697"/>
              <a:gd name="connsiteY33" fmla="*/ 420476 h 531358"/>
              <a:gd name="connsiteX34" fmla="*/ 356424 w 608697"/>
              <a:gd name="connsiteY34" fmla="*/ 422487 h 531358"/>
              <a:gd name="connsiteX35" fmla="*/ 104225 w 608697"/>
              <a:gd name="connsiteY35" fmla="*/ 211244 h 531358"/>
              <a:gd name="connsiteX36" fmla="*/ 356424 w 608697"/>
              <a:gd name="connsiteY36" fmla="*/ 0 h 5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8697" h="531358">
                <a:moveTo>
                  <a:pt x="424975" y="168488"/>
                </a:moveTo>
                <a:cubicBezTo>
                  <a:pt x="404312" y="168488"/>
                  <a:pt x="387604" y="185248"/>
                  <a:pt x="387604" y="205806"/>
                </a:cubicBezTo>
                <a:cubicBezTo>
                  <a:pt x="387604" y="226439"/>
                  <a:pt x="404312" y="243124"/>
                  <a:pt x="424975" y="243124"/>
                </a:cubicBezTo>
                <a:cubicBezTo>
                  <a:pt x="445562" y="243124"/>
                  <a:pt x="462346" y="226439"/>
                  <a:pt x="462346" y="205806"/>
                </a:cubicBezTo>
                <a:cubicBezTo>
                  <a:pt x="462346" y="185248"/>
                  <a:pt x="445637" y="168488"/>
                  <a:pt x="424975" y="168488"/>
                </a:cubicBezTo>
                <a:close/>
                <a:moveTo>
                  <a:pt x="287947" y="168488"/>
                </a:moveTo>
                <a:cubicBezTo>
                  <a:pt x="267285" y="168488"/>
                  <a:pt x="250576" y="185248"/>
                  <a:pt x="250576" y="205806"/>
                </a:cubicBezTo>
                <a:cubicBezTo>
                  <a:pt x="250576" y="226439"/>
                  <a:pt x="267285" y="243124"/>
                  <a:pt x="287947" y="243124"/>
                </a:cubicBezTo>
                <a:cubicBezTo>
                  <a:pt x="308610" y="243124"/>
                  <a:pt x="325318" y="226439"/>
                  <a:pt x="325318" y="205806"/>
                </a:cubicBezTo>
                <a:cubicBezTo>
                  <a:pt x="325318" y="185248"/>
                  <a:pt x="308610" y="168488"/>
                  <a:pt x="287947" y="168488"/>
                </a:cubicBezTo>
                <a:close/>
                <a:moveTo>
                  <a:pt x="102356" y="121231"/>
                </a:moveTo>
                <a:cubicBezTo>
                  <a:pt x="101162" y="123317"/>
                  <a:pt x="99969" y="125477"/>
                  <a:pt x="98850" y="127711"/>
                </a:cubicBezTo>
                <a:cubicBezTo>
                  <a:pt x="84227" y="156240"/>
                  <a:pt x="76842" y="186631"/>
                  <a:pt x="76842" y="217990"/>
                </a:cubicBezTo>
                <a:cubicBezTo>
                  <a:pt x="76842" y="249275"/>
                  <a:pt x="84227" y="279666"/>
                  <a:pt x="98850" y="308194"/>
                </a:cubicBezTo>
                <a:cubicBezTo>
                  <a:pt x="112726" y="335308"/>
                  <a:pt x="132496" y="359516"/>
                  <a:pt x="157488" y="380223"/>
                </a:cubicBezTo>
                <a:cubicBezTo>
                  <a:pt x="207845" y="421787"/>
                  <a:pt x="274317" y="444729"/>
                  <a:pt x="344668" y="444729"/>
                </a:cubicBezTo>
                <a:cubicBezTo>
                  <a:pt x="353173" y="444729"/>
                  <a:pt x="361752" y="444357"/>
                  <a:pt x="370257" y="443687"/>
                </a:cubicBezTo>
                <a:cubicBezTo>
                  <a:pt x="332209" y="465288"/>
                  <a:pt x="286254" y="477876"/>
                  <a:pt x="236717" y="477876"/>
                </a:cubicBezTo>
                <a:cubicBezTo>
                  <a:pt x="223736" y="477876"/>
                  <a:pt x="210755" y="477057"/>
                  <a:pt x="198072" y="475344"/>
                </a:cubicBezTo>
                <a:cubicBezTo>
                  <a:pt x="160397" y="499478"/>
                  <a:pt x="110637" y="528155"/>
                  <a:pt x="82437" y="531284"/>
                </a:cubicBezTo>
                <a:cubicBezTo>
                  <a:pt x="82138" y="531358"/>
                  <a:pt x="81840" y="531358"/>
                  <a:pt x="81542" y="531358"/>
                </a:cubicBezTo>
                <a:cubicBezTo>
                  <a:pt x="78930" y="531358"/>
                  <a:pt x="76469" y="530017"/>
                  <a:pt x="75051" y="527857"/>
                </a:cubicBezTo>
                <a:cubicBezTo>
                  <a:pt x="73410" y="525399"/>
                  <a:pt x="73335" y="522271"/>
                  <a:pt x="74753" y="519738"/>
                </a:cubicBezTo>
                <a:cubicBezTo>
                  <a:pt x="75051" y="519291"/>
                  <a:pt x="99223" y="476014"/>
                  <a:pt x="88778" y="435046"/>
                </a:cubicBezTo>
                <a:cubicBezTo>
                  <a:pt x="32303" y="397653"/>
                  <a:pt x="0" y="342160"/>
                  <a:pt x="0" y="282198"/>
                </a:cubicBezTo>
                <a:cubicBezTo>
                  <a:pt x="0" y="215532"/>
                  <a:pt x="40584" y="156538"/>
                  <a:pt x="102356" y="121231"/>
                </a:cubicBezTo>
                <a:close/>
                <a:moveTo>
                  <a:pt x="356424" y="0"/>
                </a:moveTo>
                <a:cubicBezTo>
                  <a:pt x="495540" y="0"/>
                  <a:pt x="608697" y="94747"/>
                  <a:pt x="608697" y="211244"/>
                </a:cubicBezTo>
                <a:cubicBezTo>
                  <a:pt x="608697" y="274408"/>
                  <a:pt x="575802" y="333178"/>
                  <a:pt x="518290" y="373401"/>
                </a:cubicBezTo>
                <a:cubicBezTo>
                  <a:pt x="512845" y="406324"/>
                  <a:pt x="531717" y="440811"/>
                  <a:pt x="531941" y="441109"/>
                </a:cubicBezTo>
                <a:cubicBezTo>
                  <a:pt x="536267" y="448781"/>
                  <a:pt x="535969" y="458092"/>
                  <a:pt x="531120" y="465391"/>
                </a:cubicBezTo>
                <a:cubicBezTo>
                  <a:pt x="526794" y="472021"/>
                  <a:pt x="519484" y="475894"/>
                  <a:pt x="511577" y="475894"/>
                </a:cubicBezTo>
                <a:cubicBezTo>
                  <a:pt x="510756" y="475894"/>
                  <a:pt x="509936" y="475894"/>
                  <a:pt x="509041" y="475745"/>
                </a:cubicBezTo>
                <a:cubicBezTo>
                  <a:pt x="484574" y="473064"/>
                  <a:pt x="444966" y="454442"/>
                  <a:pt x="391408" y="420476"/>
                </a:cubicBezTo>
                <a:cubicBezTo>
                  <a:pt x="379920" y="421817"/>
                  <a:pt x="368135" y="422487"/>
                  <a:pt x="356424" y="422487"/>
                </a:cubicBezTo>
                <a:cubicBezTo>
                  <a:pt x="217382" y="422487"/>
                  <a:pt x="104225" y="327741"/>
                  <a:pt x="104225" y="211244"/>
                </a:cubicBezTo>
                <a:cubicBezTo>
                  <a:pt x="104225" y="94747"/>
                  <a:pt x="217382" y="0"/>
                  <a:pt x="356424" y="0"/>
                </a:cubicBezTo>
                <a:close/>
              </a:path>
            </a:pathLst>
          </a:custGeom>
          <a:solidFill>
            <a:sysClr val="window" lastClr="FFFFFF"/>
          </a:solidFill>
          <a:ln>
            <a:noFill/>
          </a:ln>
        </p:spPr>
        <p:txBody>
          <a:bodyPr/>
          <a:lstStyle/>
          <a:p>
            <a:endParaRPr lang="zh-CN" altLang="en-US"/>
          </a:p>
        </p:txBody>
      </p:sp>
      <p:sp>
        <p:nvSpPr>
          <p:cNvPr id="28" name="任意多边形 51"/>
          <p:cNvSpPr/>
          <p:nvPr>
            <p:custDataLst>
              <p:tags r:id="rId24"/>
            </p:custDataLst>
          </p:nvPr>
        </p:nvSpPr>
        <p:spPr bwMode="auto">
          <a:xfrm>
            <a:off x="6460482" y="5334912"/>
            <a:ext cx="434183" cy="417695"/>
          </a:xfrm>
          <a:custGeom>
            <a:avLst/>
            <a:gdLst>
              <a:gd name="connsiteX0" fmla="*/ 195114 w 608814"/>
              <a:gd name="connsiteY0" fmla="*/ 351627 h 585693"/>
              <a:gd name="connsiteX1" fmla="*/ 258290 w 608814"/>
              <a:gd name="connsiteY1" fmla="*/ 351627 h 585693"/>
              <a:gd name="connsiteX2" fmla="*/ 282731 w 608814"/>
              <a:gd name="connsiteY2" fmla="*/ 376018 h 585693"/>
              <a:gd name="connsiteX3" fmla="*/ 282731 w 608814"/>
              <a:gd name="connsiteY3" fmla="*/ 561210 h 585693"/>
              <a:gd name="connsiteX4" fmla="*/ 258290 w 608814"/>
              <a:gd name="connsiteY4" fmla="*/ 585693 h 585693"/>
              <a:gd name="connsiteX5" fmla="*/ 195114 w 608814"/>
              <a:gd name="connsiteY5" fmla="*/ 585693 h 585693"/>
              <a:gd name="connsiteX6" fmla="*/ 170673 w 608814"/>
              <a:gd name="connsiteY6" fmla="*/ 561210 h 585693"/>
              <a:gd name="connsiteX7" fmla="*/ 170673 w 608814"/>
              <a:gd name="connsiteY7" fmla="*/ 376018 h 585693"/>
              <a:gd name="connsiteX8" fmla="*/ 195114 w 608814"/>
              <a:gd name="connsiteY8" fmla="*/ 351627 h 585693"/>
              <a:gd name="connsiteX9" fmla="*/ 358100 w 608814"/>
              <a:gd name="connsiteY9" fmla="*/ 249872 h 585693"/>
              <a:gd name="connsiteX10" fmla="*/ 421316 w 608814"/>
              <a:gd name="connsiteY10" fmla="*/ 249872 h 585693"/>
              <a:gd name="connsiteX11" fmla="*/ 445737 w 608814"/>
              <a:gd name="connsiteY11" fmla="*/ 274267 h 585693"/>
              <a:gd name="connsiteX12" fmla="*/ 445737 w 608814"/>
              <a:gd name="connsiteY12" fmla="*/ 561206 h 585693"/>
              <a:gd name="connsiteX13" fmla="*/ 421316 w 608814"/>
              <a:gd name="connsiteY13" fmla="*/ 585693 h 585693"/>
              <a:gd name="connsiteX14" fmla="*/ 358100 w 608814"/>
              <a:gd name="connsiteY14" fmla="*/ 585693 h 585693"/>
              <a:gd name="connsiteX15" fmla="*/ 333679 w 608814"/>
              <a:gd name="connsiteY15" fmla="*/ 561206 h 585693"/>
              <a:gd name="connsiteX16" fmla="*/ 333679 w 608814"/>
              <a:gd name="connsiteY16" fmla="*/ 274267 h 585693"/>
              <a:gd name="connsiteX17" fmla="*/ 358100 w 608814"/>
              <a:gd name="connsiteY17" fmla="*/ 249872 h 585693"/>
              <a:gd name="connsiteX18" fmla="*/ 140260 w 608814"/>
              <a:gd name="connsiteY18" fmla="*/ 224680 h 585693"/>
              <a:gd name="connsiteX19" fmla="*/ 191844 w 608814"/>
              <a:gd name="connsiteY19" fmla="*/ 276122 h 585693"/>
              <a:gd name="connsiteX20" fmla="*/ 140260 w 608814"/>
              <a:gd name="connsiteY20" fmla="*/ 327564 h 585693"/>
              <a:gd name="connsiteX21" fmla="*/ 88676 w 608814"/>
              <a:gd name="connsiteY21" fmla="*/ 276122 h 585693"/>
              <a:gd name="connsiteX22" fmla="*/ 140260 w 608814"/>
              <a:gd name="connsiteY22" fmla="*/ 224680 h 585693"/>
              <a:gd name="connsiteX23" fmla="*/ 521177 w 608814"/>
              <a:gd name="connsiteY23" fmla="*/ 148117 h 585693"/>
              <a:gd name="connsiteX24" fmla="*/ 584301 w 608814"/>
              <a:gd name="connsiteY24" fmla="*/ 148117 h 585693"/>
              <a:gd name="connsiteX25" fmla="*/ 608814 w 608814"/>
              <a:gd name="connsiteY25" fmla="*/ 172601 h 585693"/>
              <a:gd name="connsiteX26" fmla="*/ 608814 w 608814"/>
              <a:gd name="connsiteY26" fmla="*/ 561209 h 585693"/>
              <a:gd name="connsiteX27" fmla="*/ 584301 w 608814"/>
              <a:gd name="connsiteY27" fmla="*/ 585693 h 585693"/>
              <a:gd name="connsiteX28" fmla="*/ 521177 w 608814"/>
              <a:gd name="connsiteY28" fmla="*/ 585693 h 585693"/>
              <a:gd name="connsiteX29" fmla="*/ 496756 w 608814"/>
              <a:gd name="connsiteY29" fmla="*/ 561209 h 585693"/>
              <a:gd name="connsiteX30" fmla="*/ 496756 w 608814"/>
              <a:gd name="connsiteY30" fmla="*/ 172601 h 585693"/>
              <a:gd name="connsiteX31" fmla="*/ 521177 w 608814"/>
              <a:gd name="connsiteY31" fmla="*/ 148117 h 585693"/>
              <a:gd name="connsiteX32" fmla="*/ 116229 w 608814"/>
              <a:gd name="connsiteY32" fmla="*/ 131322 h 585693"/>
              <a:gd name="connsiteX33" fmla="*/ 164246 w 608814"/>
              <a:gd name="connsiteY33" fmla="*/ 131322 h 585693"/>
              <a:gd name="connsiteX34" fmla="*/ 184061 w 608814"/>
              <a:gd name="connsiteY34" fmla="*/ 151113 h 585693"/>
              <a:gd name="connsiteX35" fmla="*/ 184061 w 608814"/>
              <a:gd name="connsiteY35" fmla="*/ 171457 h 585693"/>
              <a:gd name="connsiteX36" fmla="*/ 208669 w 608814"/>
              <a:gd name="connsiteY36" fmla="*/ 186094 h 585693"/>
              <a:gd name="connsiteX37" fmla="*/ 226641 w 608814"/>
              <a:gd name="connsiteY37" fmla="*/ 175692 h 585693"/>
              <a:gd name="connsiteX38" fmla="*/ 253737 w 608814"/>
              <a:gd name="connsiteY38" fmla="*/ 182964 h 585693"/>
              <a:gd name="connsiteX39" fmla="*/ 277792 w 608814"/>
              <a:gd name="connsiteY39" fmla="*/ 224572 h 585693"/>
              <a:gd name="connsiteX40" fmla="*/ 279727 w 608814"/>
              <a:gd name="connsiteY40" fmla="*/ 239577 h 585693"/>
              <a:gd name="connsiteX41" fmla="*/ 270511 w 608814"/>
              <a:gd name="connsiteY41" fmla="*/ 251544 h 585693"/>
              <a:gd name="connsiteX42" fmla="*/ 252355 w 608814"/>
              <a:gd name="connsiteY42" fmla="*/ 262038 h 585693"/>
              <a:gd name="connsiteX43" fmla="*/ 253829 w 608814"/>
              <a:gd name="connsiteY43" fmla="*/ 276122 h 585693"/>
              <a:gd name="connsiteX44" fmla="*/ 252355 w 608814"/>
              <a:gd name="connsiteY44" fmla="*/ 290206 h 585693"/>
              <a:gd name="connsiteX45" fmla="*/ 270511 w 608814"/>
              <a:gd name="connsiteY45" fmla="*/ 300700 h 585693"/>
              <a:gd name="connsiteX46" fmla="*/ 278714 w 608814"/>
              <a:gd name="connsiteY46" fmla="*/ 325094 h 585693"/>
              <a:gd name="connsiteX47" fmla="*/ 258253 w 608814"/>
              <a:gd name="connsiteY47" fmla="*/ 321136 h 585693"/>
              <a:gd name="connsiteX48" fmla="*/ 195858 w 608814"/>
              <a:gd name="connsiteY48" fmla="*/ 321136 h 585693"/>
              <a:gd name="connsiteX49" fmla="*/ 212171 w 608814"/>
              <a:gd name="connsiteY49" fmla="*/ 276122 h 585693"/>
              <a:gd name="connsiteX50" fmla="*/ 140191 w 608814"/>
              <a:gd name="connsiteY50" fmla="*/ 204320 h 585693"/>
              <a:gd name="connsiteX51" fmla="*/ 68304 w 608814"/>
              <a:gd name="connsiteY51" fmla="*/ 276122 h 585693"/>
              <a:gd name="connsiteX52" fmla="*/ 140191 w 608814"/>
              <a:gd name="connsiteY52" fmla="*/ 348016 h 585693"/>
              <a:gd name="connsiteX53" fmla="*/ 148486 w 608814"/>
              <a:gd name="connsiteY53" fmla="*/ 347095 h 585693"/>
              <a:gd name="connsiteX54" fmla="*/ 140099 w 608814"/>
              <a:gd name="connsiteY54" fmla="*/ 376000 h 585693"/>
              <a:gd name="connsiteX55" fmla="*/ 140099 w 608814"/>
              <a:gd name="connsiteY55" fmla="*/ 420922 h 585693"/>
              <a:gd name="connsiteX56" fmla="*/ 116229 w 608814"/>
              <a:gd name="connsiteY56" fmla="*/ 420922 h 585693"/>
              <a:gd name="connsiteX57" fmla="*/ 96413 w 608814"/>
              <a:gd name="connsiteY57" fmla="*/ 401131 h 585693"/>
              <a:gd name="connsiteX58" fmla="*/ 96413 w 608814"/>
              <a:gd name="connsiteY58" fmla="*/ 380787 h 585693"/>
              <a:gd name="connsiteX59" fmla="*/ 71806 w 608814"/>
              <a:gd name="connsiteY59" fmla="*/ 366150 h 585693"/>
              <a:gd name="connsiteX60" fmla="*/ 53742 w 608814"/>
              <a:gd name="connsiteY60" fmla="*/ 376552 h 585693"/>
              <a:gd name="connsiteX61" fmla="*/ 38719 w 608814"/>
              <a:gd name="connsiteY61" fmla="*/ 378577 h 585693"/>
              <a:gd name="connsiteX62" fmla="*/ 26738 w 608814"/>
              <a:gd name="connsiteY62" fmla="*/ 369372 h 585693"/>
              <a:gd name="connsiteX63" fmla="*/ 2683 w 608814"/>
              <a:gd name="connsiteY63" fmla="*/ 327764 h 585693"/>
              <a:gd name="connsiteX64" fmla="*/ 9872 w 608814"/>
              <a:gd name="connsiteY64" fmla="*/ 300700 h 585693"/>
              <a:gd name="connsiteX65" fmla="*/ 28120 w 608814"/>
              <a:gd name="connsiteY65" fmla="*/ 290206 h 585693"/>
              <a:gd name="connsiteX66" fmla="*/ 26645 w 608814"/>
              <a:gd name="connsiteY66" fmla="*/ 276122 h 585693"/>
              <a:gd name="connsiteX67" fmla="*/ 28120 w 608814"/>
              <a:gd name="connsiteY67" fmla="*/ 262038 h 585693"/>
              <a:gd name="connsiteX68" fmla="*/ 9872 w 608814"/>
              <a:gd name="connsiteY68" fmla="*/ 251544 h 585693"/>
              <a:gd name="connsiteX69" fmla="*/ 2683 w 608814"/>
              <a:gd name="connsiteY69" fmla="*/ 224572 h 585693"/>
              <a:gd name="connsiteX70" fmla="*/ 26738 w 608814"/>
              <a:gd name="connsiteY70" fmla="*/ 182964 h 585693"/>
              <a:gd name="connsiteX71" fmla="*/ 38719 w 608814"/>
              <a:gd name="connsiteY71" fmla="*/ 173759 h 585693"/>
              <a:gd name="connsiteX72" fmla="*/ 53742 w 608814"/>
              <a:gd name="connsiteY72" fmla="*/ 175692 h 585693"/>
              <a:gd name="connsiteX73" fmla="*/ 71806 w 608814"/>
              <a:gd name="connsiteY73" fmla="*/ 186094 h 585693"/>
              <a:gd name="connsiteX74" fmla="*/ 96413 w 608814"/>
              <a:gd name="connsiteY74" fmla="*/ 171457 h 585693"/>
              <a:gd name="connsiteX75" fmla="*/ 96413 w 608814"/>
              <a:gd name="connsiteY75" fmla="*/ 151113 h 585693"/>
              <a:gd name="connsiteX76" fmla="*/ 116229 w 608814"/>
              <a:gd name="connsiteY76" fmla="*/ 131322 h 585693"/>
              <a:gd name="connsiteX77" fmla="*/ 445756 w 608814"/>
              <a:gd name="connsiteY77" fmla="*/ 83476 h 585693"/>
              <a:gd name="connsiteX78" fmla="*/ 414140 w 608814"/>
              <a:gd name="connsiteY78" fmla="*/ 115044 h 585693"/>
              <a:gd name="connsiteX79" fmla="*/ 445756 w 608814"/>
              <a:gd name="connsiteY79" fmla="*/ 146520 h 585693"/>
              <a:gd name="connsiteX80" fmla="*/ 477371 w 608814"/>
              <a:gd name="connsiteY80" fmla="*/ 115044 h 585693"/>
              <a:gd name="connsiteX81" fmla="*/ 445756 w 608814"/>
              <a:gd name="connsiteY81" fmla="*/ 83476 h 585693"/>
              <a:gd name="connsiteX82" fmla="*/ 426676 w 608814"/>
              <a:gd name="connsiteY82" fmla="*/ 0 h 585693"/>
              <a:gd name="connsiteX83" fmla="*/ 464835 w 608814"/>
              <a:gd name="connsiteY83" fmla="*/ 0 h 585693"/>
              <a:gd name="connsiteX84" fmla="*/ 480597 w 608814"/>
              <a:gd name="connsiteY84" fmla="*/ 15738 h 585693"/>
              <a:gd name="connsiteX85" fmla="*/ 480597 w 608814"/>
              <a:gd name="connsiteY85" fmla="*/ 31936 h 585693"/>
              <a:gd name="connsiteX86" fmla="*/ 500138 w 608814"/>
              <a:gd name="connsiteY86" fmla="*/ 43533 h 585693"/>
              <a:gd name="connsiteX87" fmla="*/ 514425 w 608814"/>
              <a:gd name="connsiteY87" fmla="*/ 35249 h 585693"/>
              <a:gd name="connsiteX88" fmla="*/ 535901 w 608814"/>
              <a:gd name="connsiteY88" fmla="*/ 40956 h 585693"/>
              <a:gd name="connsiteX89" fmla="*/ 554981 w 608814"/>
              <a:gd name="connsiteY89" fmla="*/ 73996 h 585693"/>
              <a:gd name="connsiteX90" fmla="*/ 556640 w 608814"/>
              <a:gd name="connsiteY90" fmla="*/ 85961 h 585693"/>
              <a:gd name="connsiteX91" fmla="*/ 549266 w 608814"/>
              <a:gd name="connsiteY91" fmla="*/ 95440 h 585693"/>
              <a:gd name="connsiteX92" fmla="*/ 534887 w 608814"/>
              <a:gd name="connsiteY92" fmla="*/ 103815 h 585693"/>
              <a:gd name="connsiteX93" fmla="*/ 535993 w 608814"/>
              <a:gd name="connsiteY93" fmla="*/ 115044 h 585693"/>
              <a:gd name="connsiteX94" fmla="*/ 535717 w 608814"/>
              <a:gd name="connsiteY94" fmla="*/ 117621 h 585693"/>
              <a:gd name="connsiteX95" fmla="*/ 521153 w 608814"/>
              <a:gd name="connsiteY95" fmla="*/ 117621 h 585693"/>
              <a:gd name="connsiteX96" fmla="*/ 466126 w 608814"/>
              <a:gd name="connsiteY96" fmla="*/ 172565 h 585693"/>
              <a:gd name="connsiteX97" fmla="*/ 466126 w 608814"/>
              <a:gd name="connsiteY97" fmla="*/ 229719 h 585693"/>
              <a:gd name="connsiteX98" fmla="*/ 466126 w 608814"/>
              <a:gd name="connsiteY98" fmla="*/ 242604 h 585693"/>
              <a:gd name="connsiteX99" fmla="*/ 453590 w 608814"/>
              <a:gd name="connsiteY99" fmla="*/ 229995 h 585693"/>
              <a:gd name="connsiteX100" fmla="*/ 421330 w 608814"/>
              <a:gd name="connsiteY100" fmla="*/ 219319 h 585693"/>
              <a:gd name="connsiteX101" fmla="*/ 411928 w 608814"/>
              <a:gd name="connsiteY101" fmla="*/ 219319 h 585693"/>
              <a:gd name="connsiteX102" fmla="*/ 410914 w 608814"/>
              <a:gd name="connsiteY102" fmla="*/ 214257 h 585693"/>
              <a:gd name="connsiteX103" fmla="*/ 410914 w 608814"/>
              <a:gd name="connsiteY103" fmla="*/ 198059 h 585693"/>
              <a:gd name="connsiteX104" fmla="*/ 391373 w 608814"/>
              <a:gd name="connsiteY104" fmla="*/ 186463 h 585693"/>
              <a:gd name="connsiteX105" fmla="*/ 377086 w 608814"/>
              <a:gd name="connsiteY105" fmla="*/ 194746 h 585693"/>
              <a:gd name="connsiteX106" fmla="*/ 365104 w 608814"/>
              <a:gd name="connsiteY106" fmla="*/ 196310 h 585693"/>
              <a:gd name="connsiteX107" fmla="*/ 355610 w 608814"/>
              <a:gd name="connsiteY107" fmla="*/ 189040 h 585693"/>
              <a:gd name="connsiteX108" fmla="*/ 336530 w 608814"/>
              <a:gd name="connsiteY108" fmla="*/ 155999 h 585693"/>
              <a:gd name="connsiteX109" fmla="*/ 342245 w 608814"/>
              <a:gd name="connsiteY109" fmla="*/ 134463 h 585693"/>
              <a:gd name="connsiteX110" fmla="*/ 356716 w 608814"/>
              <a:gd name="connsiteY110" fmla="*/ 126180 h 585693"/>
              <a:gd name="connsiteX111" fmla="*/ 355518 w 608814"/>
              <a:gd name="connsiteY111" fmla="*/ 115044 h 585693"/>
              <a:gd name="connsiteX112" fmla="*/ 356716 w 608814"/>
              <a:gd name="connsiteY112" fmla="*/ 103815 h 585693"/>
              <a:gd name="connsiteX113" fmla="*/ 342245 w 608814"/>
              <a:gd name="connsiteY113" fmla="*/ 95440 h 585693"/>
              <a:gd name="connsiteX114" fmla="*/ 336530 w 608814"/>
              <a:gd name="connsiteY114" fmla="*/ 73996 h 585693"/>
              <a:gd name="connsiteX115" fmla="*/ 355610 w 608814"/>
              <a:gd name="connsiteY115" fmla="*/ 40956 h 585693"/>
              <a:gd name="connsiteX116" fmla="*/ 365104 w 608814"/>
              <a:gd name="connsiteY116" fmla="*/ 33685 h 585693"/>
              <a:gd name="connsiteX117" fmla="*/ 377086 w 608814"/>
              <a:gd name="connsiteY117" fmla="*/ 35249 h 585693"/>
              <a:gd name="connsiteX118" fmla="*/ 391373 w 608814"/>
              <a:gd name="connsiteY118" fmla="*/ 43533 h 585693"/>
              <a:gd name="connsiteX119" fmla="*/ 410914 w 608814"/>
              <a:gd name="connsiteY119" fmla="*/ 31936 h 585693"/>
              <a:gd name="connsiteX120" fmla="*/ 410914 w 608814"/>
              <a:gd name="connsiteY120" fmla="*/ 15738 h 585693"/>
              <a:gd name="connsiteX121" fmla="*/ 426676 w 608814"/>
              <a:gd name="connsiteY121" fmla="*/ 0 h 5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608814" h="585693">
                <a:moveTo>
                  <a:pt x="195114" y="351627"/>
                </a:moveTo>
                <a:lnTo>
                  <a:pt x="258290" y="351627"/>
                </a:lnTo>
                <a:cubicBezTo>
                  <a:pt x="271848" y="351627"/>
                  <a:pt x="282731" y="362580"/>
                  <a:pt x="282731" y="376018"/>
                </a:cubicBezTo>
                <a:lnTo>
                  <a:pt x="282731" y="561210"/>
                </a:lnTo>
                <a:cubicBezTo>
                  <a:pt x="282731" y="574740"/>
                  <a:pt x="271848" y="585693"/>
                  <a:pt x="258290" y="585693"/>
                </a:cubicBezTo>
                <a:lnTo>
                  <a:pt x="195114" y="585693"/>
                </a:lnTo>
                <a:cubicBezTo>
                  <a:pt x="181556" y="585693"/>
                  <a:pt x="170673" y="574740"/>
                  <a:pt x="170673" y="561210"/>
                </a:cubicBezTo>
                <a:lnTo>
                  <a:pt x="170673" y="376018"/>
                </a:lnTo>
                <a:cubicBezTo>
                  <a:pt x="170673" y="362580"/>
                  <a:pt x="181556" y="351627"/>
                  <a:pt x="195114" y="351627"/>
                </a:cubicBezTo>
                <a:close/>
                <a:moveTo>
                  <a:pt x="358100" y="249872"/>
                </a:moveTo>
                <a:lnTo>
                  <a:pt x="421316" y="249872"/>
                </a:lnTo>
                <a:cubicBezTo>
                  <a:pt x="434771" y="249872"/>
                  <a:pt x="445737" y="260735"/>
                  <a:pt x="445737" y="274267"/>
                </a:cubicBezTo>
                <a:lnTo>
                  <a:pt x="445737" y="561206"/>
                </a:lnTo>
                <a:cubicBezTo>
                  <a:pt x="445737" y="574738"/>
                  <a:pt x="434771" y="585693"/>
                  <a:pt x="421316" y="585693"/>
                </a:cubicBezTo>
                <a:lnTo>
                  <a:pt x="358100" y="585693"/>
                </a:lnTo>
                <a:cubicBezTo>
                  <a:pt x="344645" y="585693"/>
                  <a:pt x="333679" y="574738"/>
                  <a:pt x="333679" y="561206"/>
                </a:cubicBezTo>
                <a:lnTo>
                  <a:pt x="333679" y="274267"/>
                </a:lnTo>
                <a:cubicBezTo>
                  <a:pt x="333679" y="260735"/>
                  <a:pt x="344645" y="249872"/>
                  <a:pt x="358100" y="249872"/>
                </a:cubicBezTo>
                <a:close/>
                <a:moveTo>
                  <a:pt x="140260" y="224680"/>
                </a:moveTo>
                <a:cubicBezTo>
                  <a:pt x="168749" y="224680"/>
                  <a:pt x="191844" y="247711"/>
                  <a:pt x="191844" y="276122"/>
                </a:cubicBezTo>
                <a:cubicBezTo>
                  <a:pt x="191844" y="304533"/>
                  <a:pt x="168749" y="327564"/>
                  <a:pt x="140260" y="327564"/>
                </a:cubicBezTo>
                <a:cubicBezTo>
                  <a:pt x="111771" y="327564"/>
                  <a:pt x="88676" y="304533"/>
                  <a:pt x="88676" y="276122"/>
                </a:cubicBezTo>
                <a:cubicBezTo>
                  <a:pt x="88676" y="247711"/>
                  <a:pt x="111771" y="224680"/>
                  <a:pt x="140260" y="224680"/>
                </a:cubicBezTo>
                <a:close/>
                <a:moveTo>
                  <a:pt x="521177" y="148117"/>
                </a:moveTo>
                <a:lnTo>
                  <a:pt x="584301" y="148117"/>
                </a:lnTo>
                <a:cubicBezTo>
                  <a:pt x="597848" y="148117"/>
                  <a:pt x="608814" y="159070"/>
                  <a:pt x="608814" y="172601"/>
                </a:cubicBezTo>
                <a:lnTo>
                  <a:pt x="608814" y="561209"/>
                </a:lnTo>
                <a:cubicBezTo>
                  <a:pt x="608814" y="574740"/>
                  <a:pt x="597848" y="585693"/>
                  <a:pt x="584301" y="585693"/>
                </a:cubicBezTo>
                <a:lnTo>
                  <a:pt x="521177" y="585693"/>
                </a:lnTo>
                <a:cubicBezTo>
                  <a:pt x="507722" y="585693"/>
                  <a:pt x="496756" y="574740"/>
                  <a:pt x="496756" y="561209"/>
                </a:cubicBezTo>
                <a:lnTo>
                  <a:pt x="496756" y="172601"/>
                </a:lnTo>
                <a:cubicBezTo>
                  <a:pt x="496756" y="159070"/>
                  <a:pt x="507722" y="148117"/>
                  <a:pt x="521177" y="148117"/>
                </a:cubicBezTo>
                <a:close/>
                <a:moveTo>
                  <a:pt x="116229" y="131322"/>
                </a:moveTo>
                <a:lnTo>
                  <a:pt x="164246" y="131322"/>
                </a:lnTo>
                <a:cubicBezTo>
                  <a:pt x="175214" y="131322"/>
                  <a:pt x="184061" y="140159"/>
                  <a:pt x="184061" y="151113"/>
                </a:cubicBezTo>
                <a:lnTo>
                  <a:pt x="184061" y="171457"/>
                </a:lnTo>
                <a:cubicBezTo>
                  <a:pt x="193001" y="175231"/>
                  <a:pt x="201019" y="180386"/>
                  <a:pt x="208669" y="186094"/>
                </a:cubicBezTo>
                <a:lnTo>
                  <a:pt x="226641" y="175692"/>
                </a:lnTo>
                <a:cubicBezTo>
                  <a:pt x="236134" y="170261"/>
                  <a:pt x="248300" y="173482"/>
                  <a:pt x="253737" y="182964"/>
                </a:cubicBezTo>
                <a:lnTo>
                  <a:pt x="277792" y="224572"/>
                </a:lnTo>
                <a:cubicBezTo>
                  <a:pt x="280465" y="229083"/>
                  <a:pt x="281110" y="234514"/>
                  <a:pt x="279727" y="239577"/>
                </a:cubicBezTo>
                <a:cubicBezTo>
                  <a:pt x="278437" y="244640"/>
                  <a:pt x="275119" y="248966"/>
                  <a:pt x="270511" y="251544"/>
                </a:cubicBezTo>
                <a:lnTo>
                  <a:pt x="252355" y="262038"/>
                </a:lnTo>
                <a:cubicBezTo>
                  <a:pt x="253000" y="266733"/>
                  <a:pt x="253829" y="271335"/>
                  <a:pt x="253829" y="276122"/>
                </a:cubicBezTo>
                <a:cubicBezTo>
                  <a:pt x="253829" y="281001"/>
                  <a:pt x="253000" y="285604"/>
                  <a:pt x="252355" y="290206"/>
                </a:cubicBezTo>
                <a:lnTo>
                  <a:pt x="270511" y="300700"/>
                </a:lnTo>
                <a:cubicBezTo>
                  <a:pt x="279174" y="305671"/>
                  <a:pt x="282308" y="316165"/>
                  <a:pt x="278714" y="325094"/>
                </a:cubicBezTo>
                <a:cubicBezTo>
                  <a:pt x="272354" y="322609"/>
                  <a:pt x="265442" y="321136"/>
                  <a:pt x="258253" y="321136"/>
                </a:cubicBezTo>
                <a:lnTo>
                  <a:pt x="195858" y="321136"/>
                </a:lnTo>
                <a:cubicBezTo>
                  <a:pt x="205904" y="308709"/>
                  <a:pt x="212171" y="293244"/>
                  <a:pt x="212171" y="276122"/>
                </a:cubicBezTo>
                <a:cubicBezTo>
                  <a:pt x="212171" y="236539"/>
                  <a:pt x="179914" y="204320"/>
                  <a:pt x="140191" y="204320"/>
                </a:cubicBezTo>
                <a:cubicBezTo>
                  <a:pt x="100561" y="204320"/>
                  <a:pt x="68304" y="236539"/>
                  <a:pt x="68304" y="276122"/>
                </a:cubicBezTo>
                <a:cubicBezTo>
                  <a:pt x="68304" y="315797"/>
                  <a:pt x="100561" y="348016"/>
                  <a:pt x="140191" y="348016"/>
                </a:cubicBezTo>
                <a:cubicBezTo>
                  <a:pt x="143048" y="348016"/>
                  <a:pt x="145721" y="347463"/>
                  <a:pt x="148486" y="347095"/>
                </a:cubicBezTo>
                <a:cubicBezTo>
                  <a:pt x="143233" y="355564"/>
                  <a:pt x="140099" y="365414"/>
                  <a:pt x="140099" y="376000"/>
                </a:cubicBezTo>
                <a:lnTo>
                  <a:pt x="140099" y="420922"/>
                </a:lnTo>
                <a:lnTo>
                  <a:pt x="116229" y="420922"/>
                </a:lnTo>
                <a:cubicBezTo>
                  <a:pt x="105261" y="420922"/>
                  <a:pt x="96413" y="412085"/>
                  <a:pt x="96413" y="401131"/>
                </a:cubicBezTo>
                <a:lnTo>
                  <a:pt x="96413" y="380787"/>
                </a:lnTo>
                <a:cubicBezTo>
                  <a:pt x="87474" y="377013"/>
                  <a:pt x="79455" y="371950"/>
                  <a:pt x="71806" y="366150"/>
                </a:cubicBezTo>
                <a:lnTo>
                  <a:pt x="53742" y="376552"/>
                </a:lnTo>
                <a:cubicBezTo>
                  <a:pt x="49226" y="379222"/>
                  <a:pt x="43788" y="379866"/>
                  <a:pt x="38719" y="378577"/>
                </a:cubicBezTo>
                <a:cubicBezTo>
                  <a:pt x="33650" y="377197"/>
                  <a:pt x="29318" y="373883"/>
                  <a:pt x="26738" y="369372"/>
                </a:cubicBezTo>
                <a:lnTo>
                  <a:pt x="2683" y="327764"/>
                </a:lnTo>
                <a:cubicBezTo>
                  <a:pt x="-2847" y="318282"/>
                  <a:pt x="471" y="306131"/>
                  <a:pt x="9872" y="300700"/>
                </a:cubicBezTo>
                <a:lnTo>
                  <a:pt x="28120" y="290206"/>
                </a:lnTo>
                <a:cubicBezTo>
                  <a:pt x="27475" y="285604"/>
                  <a:pt x="26645" y="281001"/>
                  <a:pt x="26645" y="276122"/>
                </a:cubicBezTo>
                <a:cubicBezTo>
                  <a:pt x="26645" y="271335"/>
                  <a:pt x="27475" y="266733"/>
                  <a:pt x="28120" y="262038"/>
                </a:cubicBezTo>
                <a:lnTo>
                  <a:pt x="9872" y="251544"/>
                </a:lnTo>
                <a:cubicBezTo>
                  <a:pt x="471" y="246113"/>
                  <a:pt x="-2847" y="233962"/>
                  <a:pt x="2683" y="224572"/>
                </a:cubicBezTo>
                <a:lnTo>
                  <a:pt x="26738" y="182964"/>
                </a:lnTo>
                <a:cubicBezTo>
                  <a:pt x="29318" y="178361"/>
                  <a:pt x="33650" y="175139"/>
                  <a:pt x="38719" y="173759"/>
                </a:cubicBezTo>
                <a:cubicBezTo>
                  <a:pt x="43788" y="172378"/>
                  <a:pt x="49226" y="173114"/>
                  <a:pt x="53742" y="175692"/>
                </a:cubicBezTo>
                <a:lnTo>
                  <a:pt x="71806" y="186094"/>
                </a:lnTo>
                <a:cubicBezTo>
                  <a:pt x="79455" y="180386"/>
                  <a:pt x="87474" y="175231"/>
                  <a:pt x="96413" y="171457"/>
                </a:cubicBezTo>
                <a:lnTo>
                  <a:pt x="96413" y="151113"/>
                </a:lnTo>
                <a:cubicBezTo>
                  <a:pt x="96413" y="140159"/>
                  <a:pt x="105261" y="131322"/>
                  <a:pt x="116229" y="131322"/>
                </a:cubicBezTo>
                <a:close/>
                <a:moveTo>
                  <a:pt x="445756" y="83476"/>
                </a:moveTo>
                <a:cubicBezTo>
                  <a:pt x="428335" y="83476"/>
                  <a:pt x="414140" y="97557"/>
                  <a:pt x="414140" y="115044"/>
                </a:cubicBezTo>
                <a:cubicBezTo>
                  <a:pt x="414140" y="132438"/>
                  <a:pt x="428335" y="146520"/>
                  <a:pt x="445756" y="146520"/>
                </a:cubicBezTo>
                <a:cubicBezTo>
                  <a:pt x="463176" y="146520"/>
                  <a:pt x="477371" y="132438"/>
                  <a:pt x="477371" y="115044"/>
                </a:cubicBezTo>
                <a:cubicBezTo>
                  <a:pt x="477371" y="97557"/>
                  <a:pt x="463176" y="83476"/>
                  <a:pt x="445756" y="83476"/>
                </a:cubicBezTo>
                <a:close/>
                <a:moveTo>
                  <a:pt x="426676" y="0"/>
                </a:moveTo>
                <a:lnTo>
                  <a:pt x="464835" y="0"/>
                </a:lnTo>
                <a:cubicBezTo>
                  <a:pt x="473500" y="0"/>
                  <a:pt x="480597" y="7087"/>
                  <a:pt x="480597" y="15738"/>
                </a:cubicBezTo>
                <a:lnTo>
                  <a:pt x="480597" y="31936"/>
                </a:lnTo>
                <a:cubicBezTo>
                  <a:pt x="487694" y="34881"/>
                  <a:pt x="494054" y="38931"/>
                  <a:pt x="500138" y="43533"/>
                </a:cubicBezTo>
                <a:lnTo>
                  <a:pt x="514425" y="35249"/>
                </a:lnTo>
                <a:cubicBezTo>
                  <a:pt x="521983" y="30924"/>
                  <a:pt x="531569" y="33501"/>
                  <a:pt x="535901" y="40956"/>
                </a:cubicBezTo>
                <a:lnTo>
                  <a:pt x="554981" y="73996"/>
                </a:lnTo>
                <a:cubicBezTo>
                  <a:pt x="557101" y="77585"/>
                  <a:pt x="557654" y="81911"/>
                  <a:pt x="556640" y="85961"/>
                </a:cubicBezTo>
                <a:cubicBezTo>
                  <a:pt x="555534" y="89918"/>
                  <a:pt x="552861" y="93415"/>
                  <a:pt x="549266" y="95440"/>
                </a:cubicBezTo>
                <a:lnTo>
                  <a:pt x="534887" y="103815"/>
                </a:lnTo>
                <a:cubicBezTo>
                  <a:pt x="535348" y="107497"/>
                  <a:pt x="535993" y="111178"/>
                  <a:pt x="535993" y="115044"/>
                </a:cubicBezTo>
                <a:cubicBezTo>
                  <a:pt x="535993" y="115872"/>
                  <a:pt x="535809" y="116700"/>
                  <a:pt x="535717" y="117621"/>
                </a:cubicBezTo>
                <a:lnTo>
                  <a:pt x="521153" y="117621"/>
                </a:lnTo>
                <a:cubicBezTo>
                  <a:pt x="490828" y="117621"/>
                  <a:pt x="466126" y="142286"/>
                  <a:pt x="466126" y="172565"/>
                </a:cubicBezTo>
                <a:lnTo>
                  <a:pt x="466126" y="229719"/>
                </a:lnTo>
                <a:lnTo>
                  <a:pt x="466126" y="242604"/>
                </a:lnTo>
                <a:cubicBezTo>
                  <a:pt x="462715" y="237726"/>
                  <a:pt x="458383" y="233493"/>
                  <a:pt x="453590" y="229995"/>
                </a:cubicBezTo>
                <a:cubicBezTo>
                  <a:pt x="444465" y="223369"/>
                  <a:pt x="433404" y="219319"/>
                  <a:pt x="421330" y="219319"/>
                </a:cubicBezTo>
                <a:lnTo>
                  <a:pt x="411928" y="219319"/>
                </a:lnTo>
                <a:cubicBezTo>
                  <a:pt x="411375" y="217755"/>
                  <a:pt x="410914" y="216098"/>
                  <a:pt x="410914" y="214257"/>
                </a:cubicBezTo>
                <a:lnTo>
                  <a:pt x="410914" y="198059"/>
                </a:lnTo>
                <a:cubicBezTo>
                  <a:pt x="403817" y="195114"/>
                  <a:pt x="397457" y="191064"/>
                  <a:pt x="391373" y="186463"/>
                </a:cubicBezTo>
                <a:lnTo>
                  <a:pt x="377086" y="194746"/>
                </a:lnTo>
                <a:cubicBezTo>
                  <a:pt x="373492" y="196863"/>
                  <a:pt x="369160" y="197415"/>
                  <a:pt x="365104" y="196310"/>
                </a:cubicBezTo>
                <a:cubicBezTo>
                  <a:pt x="361140" y="195206"/>
                  <a:pt x="357638" y="192629"/>
                  <a:pt x="355610" y="189040"/>
                </a:cubicBezTo>
                <a:lnTo>
                  <a:pt x="336530" y="155999"/>
                </a:lnTo>
                <a:cubicBezTo>
                  <a:pt x="332198" y="148452"/>
                  <a:pt x="334687" y="138881"/>
                  <a:pt x="342245" y="134463"/>
                </a:cubicBezTo>
                <a:lnTo>
                  <a:pt x="356716" y="126180"/>
                </a:lnTo>
                <a:cubicBezTo>
                  <a:pt x="356163" y="122498"/>
                  <a:pt x="355518" y="118817"/>
                  <a:pt x="355518" y="115044"/>
                </a:cubicBezTo>
                <a:cubicBezTo>
                  <a:pt x="355518" y="111178"/>
                  <a:pt x="356163" y="107497"/>
                  <a:pt x="356716" y="103815"/>
                </a:cubicBezTo>
                <a:lnTo>
                  <a:pt x="342245" y="95440"/>
                </a:lnTo>
                <a:cubicBezTo>
                  <a:pt x="334687" y="91115"/>
                  <a:pt x="332198" y="81543"/>
                  <a:pt x="336530" y="73996"/>
                </a:cubicBezTo>
                <a:lnTo>
                  <a:pt x="355610" y="40956"/>
                </a:lnTo>
                <a:cubicBezTo>
                  <a:pt x="357638" y="37366"/>
                  <a:pt x="361140" y="34789"/>
                  <a:pt x="365104" y="33685"/>
                </a:cubicBezTo>
                <a:cubicBezTo>
                  <a:pt x="369160" y="32580"/>
                  <a:pt x="373492" y="33133"/>
                  <a:pt x="377086" y="35249"/>
                </a:cubicBezTo>
                <a:lnTo>
                  <a:pt x="391373" y="43533"/>
                </a:lnTo>
                <a:cubicBezTo>
                  <a:pt x="397457" y="38931"/>
                  <a:pt x="403817" y="34881"/>
                  <a:pt x="410914" y="31936"/>
                </a:cubicBezTo>
                <a:lnTo>
                  <a:pt x="410914" y="15738"/>
                </a:lnTo>
                <a:cubicBezTo>
                  <a:pt x="410914" y="7087"/>
                  <a:pt x="418011" y="0"/>
                  <a:pt x="426676" y="0"/>
                </a:cubicBezTo>
                <a:close/>
              </a:path>
            </a:pathLst>
          </a:custGeom>
          <a:solidFill>
            <a:sysClr val="window" lastClr="FFFFFF"/>
          </a:solidFill>
          <a:ln>
            <a:noFill/>
          </a:ln>
        </p:spPr>
        <p:txBody>
          <a:bodyPr/>
          <a:lstStyle/>
          <a:p>
            <a:endParaRPr lang="zh-CN" altLang="en-US"/>
          </a:p>
        </p:txBody>
      </p:sp>
      <p:sp>
        <p:nvSpPr>
          <p:cNvPr id="29" name="diagram_134488"/>
          <p:cNvSpPr>
            <a:spLocks noChangeAspect="1"/>
          </p:cNvSpPr>
          <p:nvPr>
            <p:custDataLst>
              <p:tags r:id="rId25"/>
            </p:custDataLst>
          </p:nvPr>
        </p:nvSpPr>
        <p:spPr bwMode="auto">
          <a:xfrm>
            <a:off x="4624008" y="5356350"/>
            <a:ext cx="416822" cy="374614"/>
          </a:xfrm>
          <a:custGeom>
            <a:avLst/>
            <a:gdLst>
              <a:gd name="T0" fmla="*/ 707 w 800"/>
              <a:gd name="T1" fmla="*/ 507 h 720"/>
              <a:gd name="T2" fmla="*/ 707 w 800"/>
              <a:gd name="T3" fmla="*/ 347 h 720"/>
              <a:gd name="T4" fmla="*/ 413 w 800"/>
              <a:gd name="T5" fmla="*/ 347 h 720"/>
              <a:gd name="T6" fmla="*/ 413 w 800"/>
              <a:gd name="T7" fmla="*/ 213 h 720"/>
              <a:gd name="T8" fmla="*/ 507 w 800"/>
              <a:gd name="T9" fmla="*/ 213 h 720"/>
              <a:gd name="T10" fmla="*/ 507 w 800"/>
              <a:gd name="T11" fmla="*/ 0 h 720"/>
              <a:gd name="T12" fmla="*/ 293 w 800"/>
              <a:gd name="T13" fmla="*/ 0 h 720"/>
              <a:gd name="T14" fmla="*/ 293 w 800"/>
              <a:gd name="T15" fmla="*/ 213 h 720"/>
              <a:gd name="T16" fmla="*/ 387 w 800"/>
              <a:gd name="T17" fmla="*/ 213 h 720"/>
              <a:gd name="T18" fmla="*/ 387 w 800"/>
              <a:gd name="T19" fmla="*/ 347 h 720"/>
              <a:gd name="T20" fmla="*/ 93 w 800"/>
              <a:gd name="T21" fmla="*/ 347 h 720"/>
              <a:gd name="T22" fmla="*/ 93 w 800"/>
              <a:gd name="T23" fmla="*/ 507 h 720"/>
              <a:gd name="T24" fmla="*/ 0 w 800"/>
              <a:gd name="T25" fmla="*/ 507 h 720"/>
              <a:gd name="T26" fmla="*/ 0 w 800"/>
              <a:gd name="T27" fmla="*/ 720 h 720"/>
              <a:gd name="T28" fmla="*/ 213 w 800"/>
              <a:gd name="T29" fmla="*/ 720 h 720"/>
              <a:gd name="T30" fmla="*/ 213 w 800"/>
              <a:gd name="T31" fmla="*/ 507 h 720"/>
              <a:gd name="T32" fmla="*/ 120 w 800"/>
              <a:gd name="T33" fmla="*/ 507 h 720"/>
              <a:gd name="T34" fmla="*/ 120 w 800"/>
              <a:gd name="T35" fmla="*/ 373 h 720"/>
              <a:gd name="T36" fmla="*/ 387 w 800"/>
              <a:gd name="T37" fmla="*/ 373 h 720"/>
              <a:gd name="T38" fmla="*/ 387 w 800"/>
              <a:gd name="T39" fmla="*/ 507 h 720"/>
              <a:gd name="T40" fmla="*/ 293 w 800"/>
              <a:gd name="T41" fmla="*/ 507 h 720"/>
              <a:gd name="T42" fmla="*/ 293 w 800"/>
              <a:gd name="T43" fmla="*/ 720 h 720"/>
              <a:gd name="T44" fmla="*/ 507 w 800"/>
              <a:gd name="T45" fmla="*/ 720 h 720"/>
              <a:gd name="T46" fmla="*/ 507 w 800"/>
              <a:gd name="T47" fmla="*/ 507 h 720"/>
              <a:gd name="T48" fmla="*/ 413 w 800"/>
              <a:gd name="T49" fmla="*/ 507 h 720"/>
              <a:gd name="T50" fmla="*/ 413 w 800"/>
              <a:gd name="T51" fmla="*/ 373 h 720"/>
              <a:gd name="T52" fmla="*/ 680 w 800"/>
              <a:gd name="T53" fmla="*/ 373 h 720"/>
              <a:gd name="T54" fmla="*/ 680 w 800"/>
              <a:gd name="T55" fmla="*/ 507 h 720"/>
              <a:gd name="T56" fmla="*/ 587 w 800"/>
              <a:gd name="T57" fmla="*/ 507 h 720"/>
              <a:gd name="T58" fmla="*/ 587 w 800"/>
              <a:gd name="T59" fmla="*/ 720 h 720"/>
              <a:gd name="T60" fmla="*/ 800 w 800"/>
              <a:gd name="T61" fmla="*/ 720 h 720"/>
              <a:gd name="T62" fmla="*/ 800 w 800"/>
              <a:gd name="T63" fmla="*/ 507 h 720"/>
              <a:gd name="T64" fmla="*/ 707 w 800"/>
              <a:gd name="T65" fmla="*/ 507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0" h="720">
                <a:moveTo>
                  <a:pt x="707" y="507"/>
                </a:moveTo>
                <a:lnTo>
                  <a:pt x="707" y="347"/>
                </a:lnTo>
                <a:lnTo>
                  <a:pt x="413" y="347"/>
                </a:lnTo>
                <a:lnTo>
                  <a:pt x="413" y="213"/>
                </a:lnTo>
                <a:lnTo>
                  <a:pt x="507" y="213"/>
                </a:lnTo>
                <a:lnTo>
                  <a:pt x="507" y="0"/>
                </a:lnTo>
                <a:lnTo>
                  <a:pt x="293" y="0"/>
                </a:lnTo>
                <a:lnTo>
                  <a:pt x="293" y="213"/>
                </a:lnTo>
                <a:lnTo>
                  <a:pt x="387" y="213"/>
                </a:lnTo>
                <a:lnTo>
                  <a:pt x="387" y="347"/>
                </a:lnTo>
                <a:lnTo>
                  <a:pt x="93" y="347"/>
                </a:lnTo>
                <a:lnTo>
                  <a:pt x="93" y="507"/>
                </a:lnTo>
                <a:lnTo>
                  <a:pt x="0" y="507"/>
                </a:lnTo>
                <a:lnTo>
                  <a:pt x="0" y="720"/>
                </a:lnTo>
                <a:lnTo>
                  <a:pt x="213" y="720"/>
                </a:lnTo>
                <a:lnTo>
                  <a:pt x="213" y="507"/>
                </a:lnTo>
                <a:lnTo>
                  <a:pt x="120" y="507"/>
                </a:lnTo>
                <a:lnTo>
                  <a:pt x="120" y="373"/>
                </a:lnTo>
                <a:lnTo>
                  <a:pt x="387" y="373"/>
                </a:lnTo>
                <a:lnTo>
                  <a:pt x="387" y="507"/>
                </a:lnTo>
                <a:lnTo>
                  <a:pt x="293" y="507"/>
                </a:lnTo>
                <a:lnTo>
                  <a:pt x="293" y="720"/>
                </a:lnTo>
                <a:lnTo>
                  <a:pt x="507" y="720"/>
                </a:lnTo>
                <a:lnTo>
                  <a:pt x="507" y="507"/>
                </a:lnTo>
                <a:lnTo>
                  <a:pt x="413" y="507"/>
                </a:lnTo>
                <a:lnTo>
                  <a:pt x="413" y="373"/>
                </a:lnTo>
                <a:lnTo>
                  <a:pt x="680" y="373"/>
                </a:lnTo>
                <a:lnTo>
                  <a:pt x="680" y="507"/>
                </a:lnTo>
                <a:lnTo>
                  <a:pt x="587" y="507"/>
                </a:lnTo>
                <a:lnTo>
                  <a:pt x="587" y="720"/>
                </a:lnTo>
                <a:lnTo>
                  <a:pt x="800" y="720"/>
                </a:lnTo>
                <a:lnTo>
                  <a:pt x="800" y="507"/>
                </a:lnTo>
                <a:lnTo>
                  <a:pt x="707" y="507"/>
                </a:lnTo>
                <a:close/>
              </a:path>
            </a:pathLst>
          </a:custGeom>
          <a:solidFill>
            <a:sysClr val="window" lastClr="FFFFFF"/>
          </a:solidFill>
          <a:ln>
            <a:noFill/>
          </a:ln>
        </p:spPr>
        <p:txBody>
          <a:bodyPr/>
          <a:lstStyle/>
          <a:p>
            <a:endParaRPr lang="zh-CN" altLang="en-US" dirty="0"/>
          </a:p>
        </p:txBody>
      </p:sp>
      <p:sp>
        <p:nvSpPr>
          <p:cNvPr id="30" name="pie-graphic-symbol-for-business-stats_44639"/>
          <p:cNvSpPr>
            <a:spLocks noChangeAspect="1"/>
          </p:cNvSpPr>
          <p:nvPr>
            <p:custDataLst>
              <p:tags r:id="rId26"/>
            </p:custDataLst>
          </p:nvPr>
        </p:nvSpPr>
        <p:spPr bwMode="auto">
          <a:xfrm>
            <a:off x="3704135" y="3741105"/>
            <a:ext cx="416823" cy="416366"/>
          </a:xfrm>
          <a:custGeom>
            <a:avLst/>
            <a:gdLst>
              <a:gd name="T0" fmla="*/ 199 w 439"/>
              <a:gd name="T1" fmla="*/ 199 h 439"/>
              <a:gd name="T2" fmla="*/ 0 w 439"/>
              <a:gd name="T3" fmla="*/ 199 h 439"/>
              <a:gd name="T4" fmla="*/ 199 w 439"/>
              <a:gd name="T5" fmla="*/ 0 h 439"/>
              <a:gd name="T6" fmla="*/ 199 w 439"/>
              <a:gd name="T7" fmla="*/ 199 h 439"/>
              <a:gd name="T8" fmla="*/ 239 w 439"/>
              <a:gd name="T9" fmla="*/ 0 h 439"/>
              <a:gd name="T10" fmla="*/ 239 w 439"/>
              <a:gd name="T11" fmla="*/ 219 h 439"/>
              <a:gd name="T12" fmla="*/ 219 w 439"/>
              <a:gd name="T13" fmla="*/ 239 h 439"/>
              <a:gd name="T14" fmla="*/ 0 w 439"/>
              <a:gd name="T15" fmla="*/ 239 h 439"/>
              <a:gd name="T16" fmla="*/ 219 w 439"/>
              <a:gd name="T17" fmla="*/ 439 h 439"/>
              <a:gd name="T18" fmla="*/ 439 w 439"/>
              <a:gd name="T19" fmla="*/ 219 h 439"/>
              <a:gd name="T20" fmla="*/ 239 w 439"/>
              <a:gd name="T21" fmla="*/ 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9" h="439">
                <a:moveTo>
                  <a:pt x="199" y="199"/>
                </a:moveTo>
                <a:lnTo>
                  <a:pt x="0" y="199"/>
                </a:lnTo>
                <a:cubicBezTo>
                  <a:pt x="10" y="93"/>
                  <a:pt x="93" y="10"/>
                  <a:pt x="199" y="0"/>
                </a:cubicBezTo>
                <a:lnTo>
                  <a:pt x="199" y="199"/>
                </a:lnTo>
                <a:close/>
                <a:moveTo>
                  <a:pt x="239" y="0"/>
                </a:moveTo>
                <a:lnTo>
                  <a:pt x="239" y="219"/>
                </a:lnTo>
                <a:cubicBezTo>
                  <a:pt x="239" y="230"/>
                  <a:pt x="230" y="239"/>
                  <a:pt x="219" y="239"/>
                </a:cubicBezTo>
                <a:lnTo>
                  <a:pt x="0" y="239"/>
                </a:lnTo>
                <a:cubicBezTo>
                  <a:pt x="10" y="351"/>
                  <a:pt x="104" y="439"/>
                  <a:pt x="219" y="439"/>
                </a:cubicBezTo>
                <a:cubicBezTo>
                  <a:pt x="340" y="439"/>
                  <a:pt x="439" y="340"/>
                  <a:pt x="439" y="219"/>
                </a:cubicBezTo>
                <a:cubicBezTo>
                  <a:pt x="439" y="104"/>
                  <a:pt x="351" y="10"/>
                  <a:pt x="239" y="0"/>
                </a:cubicBezTo>
                <a:close/>
              </a:path>
            </a:pathLst>
          </a:custGeom>
          <a:solidFill>
            <a:sysClr val="window" lastClr="FFFFFF"/>
          </a:solidFill>
          <a:ln>
            <a:noFill/>
          </a:ln>
        </p:spPr>
      </p:sp>
      <p:pic>
        <p:nvPicPr>
          <p:cNvPr id="6" name="图片 5" descr="111018904&amp;pky95111018904&amp;"/>
          <p:cNvPicPr>
            <a:picLocks noChangeAspect="1"/>
          </p:cNvPicPr>
          <p:nvPr/>
        </p:nvPicPr>
        <p:blipFill>
          <a:blip r:embed="rId27"/>
          <a:stretch>
            <a:fillRect/>
          </a:stretch>
        </p:blipFill>
        <p:spPr>
          <a:xfrm>
            <a:off x="5266690" y="3369310"/>
            <a:ext cx="1040130" cy="1082675"/>
          </a:xfrm>
          <a:prstGeom prst="ellipse">
            <a:avLst/>
          </a:prstGeom>
        </p:spPr>
      </p:pic>
      <p:sp>
        <p:nvSpPr>
          <p:cNvPr id="10" name="文本框 9"/>
          <p:cNvSpPr txBox="1"/>
          <p:nvPr/>
        </p:nvSpPr>
        <p:spPr>
          <a:xfrm>
            <a:off x="2110105" y="1544955"/>
            <a:ext cx="2258695" cy="583565"/>
          </a:xfrm>
          <a:prstGeom prst="rect">
            <a:avLst/>
          </a:prstGeom>
          <a:noFill/>
          <a:ln>
            <a:solidFill>
              <a:srgbClr val="DCBCB6"/>
            </a:solidFill>
          </a:ln>
        </p:spPr>
        <p:txBody>
          <a:bodyPr wrap="square" rtlCol="0">
            <a:spAutoFit/>
          </a:bodyPr>
          <a:p>
            <a:r>
              <a:rPr lang="en-US" altLang="zh-CN" sz="3200" b="1" i="1">
                <a:latin typeface="Calibri" panose="020F0502020204030204" charset="0"/>
                <a:cs typeface="Calibri" panose="020F0502020204030204" charset="0"/>
              </a:rPr>
              <a:t>Appearance</a:t>
            </a:r>
            <a:endParaRPr lang="en-US" altLang="zh-CN" sz="3200" b="1" i="1">
              <a:latin typeface="Calibri" panose="020F0502020204030204" charset="0"/>
              <a:cs typeface="Calibri" panose="020F0502020204030204" charset="0"/>
            </a:endParaRPr>
          </a:p>
        </p:txBody>
      </p:sp>
      <p:sp>
        <p:nvSpPr>
          <p:cNvPr id="3" name="文本框 2"/>
          <p:cNvSpPr txBox="1"/>
          <p:nvPr/>
        </p:nvSpPr>
        <p:spPr>
          <a:xfrm>
            <a:off x="2110105" y="5730875"/>
            <a:ext cx="2258695" cy="1076325"/>
          </a:xfrm>
          <a:prstGeom prst="rect">
            <a:avLst/>
          </a:prstGeom>
          <a:noFill/>
          <a:ln>
            <a:solidFill>
              <a:srgbClr val="CF5059"/>
            </a:solidFill>
          </a:ln>
        </p:spPr>
        <p:txBody>
          <a:bodyPr wrap="square" rtlCol="0">
            <a:spAutoFit/>
          </a:bodyPr>
          <a:p>
            <a:pPr algn="ctr"/>
            <a:r>
              <a:rPr lang="en-US" altLang="zh-CN" sz="3200" b="1" i="1">
                <a:latin typeface="Calibri" panose="020F0502020204030204" charset="0"/>
                <a:cs typeface="Calibri" panose="020F0502020204030204" charset="0"/>
              </a:rPr>
              <a:t>General introduction</a:t>
            </a:r>
            <a:endParaRPr lang="en-US" altLang="zh-CN" sz="3200" b="1" i="1">
              <a:latin typeface="Calibri" panose="020F0502020204030204" charset="0"/>
              <a:cs typeface="Calibri" panose="020F0502020204030204" charset="0"/>
            </a:endParaRPr>
          </a:p>
        </p:txBody>
      </p:sp>
      <p:sp>
        <p:nvSpPr>
          <p:cNvPr id="4" name="文本框 3"/>
          <p:cNvSpPr txBox="1"/>
          <p:nvPr/>
        </p:nvSpPr>
        <p:spPr>
          <a:xfrm>
            <a:off x="1527810" y="3629025"/>
            <a:ext cx="1892300" cy="583565"/>
          </a:xfrm>
          <a:prstGeom prst="rect">
            <a:avLst/>
          </a:prstGeom>
          <a:noFill/>
          <a:ln>
            <a:solidFill>
              <a:srgbClr val="D9973F"/>
            </a:solidFill>
          </a:ln>
        </p:spPr>
        <p:txBody>
          <a:bodyPr wrap="square" rtlCol="0">
            <a:spAutoFit/>
          </a:bodyPr>
          <a:p>
            <a:r>
              <a:rPr lang="en-US" altLang="zh-CN" sz="3200" b="1" i="1">
                <a:latin typeface="Calibri" panose="020F0502020204030204" charset="0"/>
                <a:cs typeface="Calibri" panose="020F0502020204030204" charset="0"/>
              </a:rPr>
              <a:t>Education</a:t>
            </a:r>
            <a:endParaRPr lang="en-US" altLang="zh-CN" sz="3200" b="1" i="1">
              <a:latin typeface="Calibri" panose="020F0502020204030204" charset="0"/>
              <a:cs typeface="Calibri" panose="020F0502020204030204" charset="0"/>
            </a:endParaRPr>
          </a:p>
        </p:txBody>
      </p:sp>
      <p:sp>
        <p:nvSpPr>
          <p:cNvPr id="7" name="文本框 6"/>
          <p:cNvSpPr txBox="1"/>
          <p:nvPr/>
        </p:nvSpPr>
        <p:spPr>
          <a:xfrm>
            <a:off x="7154545" y="1544955"/>
            <a:ext cx="2452370" cy="583565"/>
          </a:xfrm>
          <a:prstGeom prst="rect">
            <a:avLst/>
          </a:prstGeom>
          <a:noFill/>
          <a:ln>
            <a:solidFill>
              <a:srgbClr val="69A35B"/>
            </a:solidFill>
          </a:ln>
        </p:spPr>
        <p:txBody>
          <a:bodyPr wrap="square" rtlCol="0">
            <a:spAutoFit/>
          </a:bodyPr>
          <a:p>
            <a:r>
              <a:rPr lang="en-US" altLang="zh-CN" sz="3200" b="1" i="1">
                <a:latin typeface="Calibri" panose="020F0502020204030204" charset="0"/>
                <a:cs typeface="Calibri" panose="020F0502020204030204" charset="0"/>
              </a:rPr>
              <a:t>Achievement</a:t>
            </a:r>
            <a:endParaRPr lang="en-US" altLang="zh-CN" sz="3200" b="1" i="1">
              <a:latin typeface="Calibri" panose="020F0502020204030204" charset="0"/>
              <a:cs typeface="Calibri" panose="020F0502020204030204" charset="0"/>
            </a:endParaRPr>
          </a:p>
        </p:txBody>
      </p:sp>
      <p:sp>
        <p:nvSpPr>
          <p:cNvPr id="8" name="文本框 7"/>
          <p:cNvSpPr txBox="1"/>
          <p:nvPr/>
        </p:nvSpPr>
        <p:spPr>
          <a:xfrm>
            <a:off x="8092440" y="3649980"/>
            <a:ext cx="2118360" cy="583565"/>
          </a:xfrm>
          <a:prstGeom prst="rect">
            <a:avLst/>
          </a:prstGeom>
          <a:noFill/>
          <a:ln>
            <a:solidFill>
              <a:srgbClr val="C18CA5"/>
            </a:solidFill>
          </a:ln>
        </p:spPr>
        <p:txBody>
          <a:bodyPr wrap="square" rtlCol="0">
            <a:spAutoFit/>
          </a:bodyPr>
          <a:p>
            <a:r>
              <a:rPr lang="en-US" altLang="zh-CN" sz="3200" b="1" i="1">
                <a:latin typeface="Calibri" panose="020F0502020204030204" charset="0"/>
                <a:cs typeface="Calibri" panose="020F0502020204030204" charset="0"/>
              </a:rPr>
              <a:t>Personality</a:t>
            </a:r>
            <a:endParaRPr lang="en-US" altLang="zh-CN" sz="3200" b="1" i="1">
              <a:latin typeface="Calibri" panose="020F0502020204030204" charset="0"/>
              <a:cs typeface="Calibri" panose="020F0502020204030204" charset="0"/>
            </a:endParaRPr>
          </a:p>
        </p:txBody>
      </p:sp>
      <p:sp>
        <p:nvSpPr>
          <p:cNvPr id="9" name="文本框 8"/>
          <p:cNvSpPr txBox="1"/>
          <p:nvPr/>
        </p:nvSpPr>
        <p:spPr>
          <a:xfrm>
            <a:off x="7251700" y="5576570"/>
            <a:ext cx="1946910" cy="583565"/>
          </a:xfrm>
          <a:prstGeom prst="rect">
            <a:avLst/>
          </a:prstGeom>
          <a:noFill/>
          <a:ln>
            <a:solidFill>
              <a:srgbClr val="B1C646"/>
            </a:solidFill>
          </a:ln>
        </p:spPr>
        <p:txBody>
          <a:bodyPr wrap="square" rtlCol="0">
            <a:spAutoFit/>
          </a:bodyPr>
          <a:p>
            <a:r>
              <a:rPr lang="en-US" altLang="zh-CN" sz="3200" b="1" i="1">
                <a:latin typeface="Calibri" panose="020F0502020204030204" charset="0"/>
                <a:cs typeface="Calibri" panose="020F0502020204030204" charset="0"/>
              </a:rPr>
              <a:t>Anecdotes</a:t>
            </a:r>
            <a:endParaRPr lang="en-US" altLang="zh-CN" sz="3200" b="1" i="1">
              <a:latin typeface="Calibri" panose="020F0502020204030204" charset="0"/>
              <a:cs typeface="Calibri" panose="020F0502020204030204" charset="0"/>
            </a:endParaRPr>
          </a:p>
        </p:txBody>
      </p:sp>
    </p:spTree>
    <p:custDataLst>
      <p:tags r:id="rId28"/>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500"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500"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500"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500"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500"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500" fill="hold">
                                          <p:stCondLst>
                                            <p:cond delay="0"/>
                                          </p:stCondLst>
                                        </p:cTn>
                                        <p:tgtEl>
                                          <p:spTgt spid="9"/>
                                        </p:tgtEl>
                                        <p:attrNameLst>
                                          <p:attrName>style.visibility</p:attrName>
                                        </p:attrNameLst>
                                      </p:cBhvr>
                                      <p:to>
                                        <p:strVal val="visible"/>
                                      </p:to>
                                    </p:set>
                                    <p:animEffect transition="in" filter="wipe(up)">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0" grpId="0" animBg="1"/>
      <p:bldP spid="4" grpId="0" bldLvl="0" animBg="1"/>
      <p:bldP spid="7" grpId="0" animBg="1"/>
      <p:bldP spid="8" grpId="0" animBg="1"/>
      <p:bldP spid="9" grpId="0" animBg="1"/>
      <p:bldP spid="3" grpId="1" animBg="1"/>
      <p:bldP spid="10" grpId="1" animBg="1"/>
      <p:bldP spid="4" grpId="1" animBg="1"/>
      <p:bldP spid="7" grpId="1" animBg="1"/>
      <p:bldP spid="8" grpId="1" animBg="1"/>
      <p:bldP spid="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727710" y="107950"/>
            <a:ext cx="10913745" cy="645160"/>
          </a:xfrm>
          <a:prstGeom prst="rect">
            <a:avLst/>
          </a:prstGeom>
          <a:noFill/>
        </p:spPr>
        <p:txBody>
          <a:bodyPr wrap="square" rtlCol="0" anchor="t">
            <a:spAutoFit/>
          </a:bodyPr>
          <a:p>
            <a:pPr algn="l"/>
            <a:r>
              <a:rPr lang="en-US" altLang="zh-CN" sz="3600" b="1" i="1">
                <a:solidFill>
                  <a:schemeClr val="tx1"/>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Read for the main idea &amp; key words of each paragraph</a:t>
            </a:r>
            <a:endParaRPr lang="en-US" altLang="zh-CN" sz="3600" b="1" i="1">
              <a:solidFill>
                <a:schemeClr val="tx1"/>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grpSp>
        <p:nvGrpSpPr>
          <p:cNvPr id="4" name="组合 3"/>
          <p:cNvGrpSpPr/>
          <p:nvPr/>
        </p:nvGrpSpPr>
        <p:grpSpPr>
          <a:xfrm>
            <a:off x="228600" y="753110"/>
            <a:ext cx="4312920" cy="5939155"/>
            <a:chOff x="360" y="1186"/>
            <a:chExt cx="6182" cy="8301"/>
          </a:xfrm>
        </p:grpSpPr>
        <p:pic>
          <p:nvPicPr>
            <p:cNvPr id="2" name="图片 1" descr="课文2"/>
            <p:cNvPicPr>
              <a:picLocks noChangeAspect="1"/>
            </p:cNvPicPr>
            <p:nvPr>
              <p:custDataLst>
                <p:tags r:id="rId1"/>
              </p:custDataLst>
            </p:nvPr>
          </p:nvPicPr>
          <p:blipFill>
            <a:blip r:embed="rId2"/>
            <a:srcRect l="3869" t="16939" r="2424" b="5665"/>
            <a:stretch>
              <a:fillRect/>
            </a:stretch>
          </p:blipFill>
          <p:spPr>
            <a:xfrm>
              <a:off x="360" y="1186"/>
              <a:ext cx="6182" cy="7247"/>
            </a:xfrm>
            <a:prstGeom prst="rect">
              <a:avLst/>
            </a:prstGeom>
          </p:spPr>
        </p:pic>
        <p:pic>
          <p:nvPicPr>
            <p:cNvPr id="3" name="图片 2" descr="课文21"/>
            <p:cNvPicPr>
              <a:picLocks noChangeAspect="1"/>
            </p:cNvPicPr>
            <p:nvPr/>
          </p:nvPicPr>
          <p:blipFill>
            <a:blip r:embed="rId3"/>
            <a:srcRect l="641" t="44299" r="4313"/>
            <a:stretch>
              <a:fillRect/>
            </a:stretch>
          </p:blipFill>
          <p:spPr>
            <a:xfrm>
              <a:off x="360" y="8433"/>
              <a:ext cx="6182" cy="1054"/>
            </a:xfrm>
            <a:prstGeom prst="rect">
              <a:avLst/>
            </a:prstGeom>
          </p:spPr>
        </p:pic>
      </p:grpSp>
      <p:sp>
        <p:nvSpPr>
          <p:cNvPr id="8" name="文本框 7"/>
          <p:cNvSpPr txBox="1"/>
          <p:nvPr/>
        </p:nvSpPr>
        <p:spPr>
          <a:xfrm>
            <a:off x="4621530" y="1084580"/>
            <a:ext cx="1310640" cy="583565"/>
          </a:xfrm>
          <a:prstGeom prst="rect">
            <a:avLst/>
          </a:prstGeom>
          <a:noFill/>
          <a:ln>
            <a:noFill/>
          </a:ln>
        </p:spPr>
        <p:txBody>
          <a:bodyPr wrap="square" rtlCol="0">
            <a:spAutoFit/>
          </a:bodyPr>
          <a:p>
            <a:r>
              <a:rPr lang="en-US" altLang="zh-CN" sz="3200" b="1" i="1">
                <a:latin typeface="Calibri" panose="020F0502020204030204" charset="0"/>
                <a:cs typeface="Calibri" panose="020F0502020204030204" charset="0"/>
              </a:rPr>
              <a:t>Para1:</a:t>
            </a:r>
            <a:endParaRPr lang="en-US" altLang="zh-CN" sz="3200" b="1" i="1">
              <a:latin typeface="Calibri" panose="020F0502020204030204" charset="0"/>
              <a:cs typeface="Calibri" panose="020F0502020204030204" charset="0"/>
            </a:endParaRPr>
          </a:p>
        </p:txBody>
      </p:sp>
      <p:sp>
        <p:nvSpPr>
          <p:cNvPr id="6" name="文本框 5"/>
          <p:cNvSpPr txBox="1"/>
          <p:nvPr/>
        </p:nvSpPr>
        <p:spPr>
          <a:xfrm>
            <a:off x="4621530" y="2063115"/>
            <a:ext cx="1310640" cy="583565"/>
          </a:xfrm>
          <a:prstGeom prst="rect">
            <a:avLst/>
          </a:prstGeom>
          <a:noFill/>
          <a:ln>
            <a:noFill/>
          </a:ln>
        </p:spPr>
        <p:txBody>
          <a:bodyPr wrap="square" rtlCol="0">
            <a:spAutoFit/>
          </a:bodyPr>
          <a:p>
            <a:r>
              <a:rPr lang="en-US" altLang="zh-CN" sz="3200" b="1" i="1">
                <a:latin typeface="Calibri" panose="020F0502020204030204" charset="0"/>
                <a:cs typeface="Calibri" panose="020F0502020204030204" charset="0"/>
              </a:rPr>
              <a:t>Para2:</a:t>
            </a:r>
            <a:endParaRPr lang="en-US" altLang="zh-CN" sz="3200" b="1" i="1">
              <a:latin typeface="Calibri" panose="020F0502020204030204" charset="0"/>
              <a:cs typeface="Calibri" panose="020F0502020204030204" charset="0"/>
            </a:endParaRPr>
          </a:p>
        </p:txBody>
      </p:sp>
      <p:sp>
        <p:nvSpPr>
          <p:cNvPr id="7" name="文本框 6"/>
          <p:cNvSpPr txBox="1"/>
          <p:nvPr/>
        </p:nvSpPr>
        <p:spPr>
          <a:xfrm>
            <a:off x="4621530" y="3136900"/>
            <a:ext cx="1310640" cy="583565"/>
          </a:xfrm>
          <a:prstGeom prst="rect">
            <a:avLst/>
          </a:prstGeom>
          <a:noFill/>
          <a:ln>
            <a:noFill/>
          </a:ln>
        </p:spPr>
        <p:txBody>
          <a:bodyPr wrap="square" rtlCol="0">
            <a:spAutoFit/>
          </a:bodyPr>
          <a:p>
            <a:r>
              <a:rPr lang="en-US" altLang="zh-CN" sz="3200" b="1" i="1">
                <a:latin typeface="Calibri" panose="020F0502020204030204" charset="0"/>
                <a:cs typeface="Calibri" panose="020F0502020204030204" charset="0"/>
              </a:rPr>
              <a:t>Para3:</a:t>
            </a:r>
            <a:endParaRPr lang="en-US" altLang="zh-CN" sz="3200" b="1" i="1">
              <a:latin typeface="Calibri" panose="020F0502020204030204" charset="0"/>
              <a:cs typeface="Calibri" panose="020F0502020204030204" charset="0"/>
            </a:endParaRPr>
          </a:p>
        </p:txBody>
      </p:sp>
      <p:sp>
        <p:nvSpPr>
          <p:cNvPr id="9" name="文本框 8"/>
          <p:cNvSpPr txBox="1"/>
          <p:nvPr/>
        </p:nvSpPr>
        <p:spPr>
          <a:xfrm>
            <a:off x="4621530" y="4090035"/>
            <a:ext cx="1310640" cy="583565"/>
          </a:xfrm>
          <a:prstGeom prst="rect">
            <a:avLst/>
          </a:prstGeom>
          <a:noFill/>
          <a:ln>
            <a:noFill/>
          </a:ln>
        </p:spPr>
        <p:txBody>
          <a:bodyPr wrap="square" rtlCol="0">
            <a:spAutoFit/>
          </a:bodyPr>
          <a:p>
            <a:r>
              <a:rPr lang="en-US" altLang="zh-CN" sz="3200" b="1" i="1">
                <a:latin typeface="Calibri" panose="020F0502020204030204" charset="0"/>
                <a:cs typeface="Calibri" panose="020F0502020204030204" charset="0"/>
              </a:rPr>
              <a:t>Para4:</a:t>
            </a:r>
            <a:endParaRPr lang="en-US" altLang="zh-CN" sz="3200" b="1" i="1">
              <a:latin typeface="Calibri" panose="020F0502020204030204" charset="0"/>
              <a:cs typeface="Calibri" panose="020F0502020204030204" charset="0"/>
            </a:endParaRPr>
          </a:p>
        </p:txBody>
      </p:sp>
      <p:sp>
        <p:nvSpPr>
          <p:cNvPr id="10" name="文本框 9"/>
          <p:cNvSpPr txBox="1"/>
          <p:nvPr/>
        </p:nvSpPr>
        <p:spPr>
          <a:xfrm>
            <a:off x="4621530" y="5113655"/>
            <a:ext cx="1310640" cy="583565"/>
          </a:xfrm>
          <a:prstGeom prst="rect">
            <a:avLst/>
          </a:prstGeom>
          <a:noFill/>
          <a:ln>
            <a:noFill/>
          </a:ln>
        </p:spPr>
        <p:txBody>
          <a:bodyPr wrap="square" rtlCol="0">
            <a:spAutoFit/>
          </a:bodyPr>
          <a:p>
            <a:r>
              <a:rPr lang="en-US" altLang="zh-CN" sz="3200" b="1" i="1">
                <a:latin typeface="Calibri" panose="020F0502020204030204" charset="0"/>
                <a:cs typeface="Calibri" panose="020F0502020204030204" charset="0"/>
              </a:rPr>
              <a:t>Para5:</a:t>
            </a:r>
            <a:endParaRPr lang="en-US" altLang="zh-CN" sz="3200" b="1" i="1">
              <a:latin typeface="Calibri" panose="020F0502020204030204" charset="0"/>
              <a:cs typeface="Calibri" panose="020F0502020204030204" charset="0"/>
            </a:endParaRPr>
          </a:p>
        </p:txBody>
      </p:sp>
      <p:sp>
        <p:nvSpPr>
          <p:cNvPr id="11" name="文本框 10"/>
          <p:cNvSpPr txBox="1"/>
          <p:nvPr/>
        </p:nvSpPr>
        <p:spPr>
          <a:xfrm>
            <a:off x="4621530" y="6108700"/>
            <a:ext cx="1310640" cy="583565"/>
          </a:xfrm>
          <a:prstGeom prst="rect">
            <a:avLst/>
          </a:prstGeom>
          <a:noFill/>
          <a:ln>
            <a:noFill/>
          </a:ln>
        </p:spPr>
        <p:txBody>
          <a:bodyPr wrap="square" rtlCol="0">
            <a:spAutoFit/>
          </a:bodyPr>
          <a:p>
            <a:r>
              <a:rPr lang="en-US" altLang="zh-CN" sz="3200" b="1" i="1">
                <a:latin typeface="Calibri" panose="020F0502020204030204" charset="0"/>
                <a:cs typeface="Calibri" panose="020F0502020204030204" charset="0"/>
              </a:rPr>
              <a:t>Para6:</a:t>
            </a:r>
            <a:endParaRPr lang="en-US" altLang="zh-CN" sz="3200" b="1" i="1">
              <a:latin typeface="Calibri" panose="020F0502020204030204" charset="0"/>
              <a:cs typeface="Calibri" panose="020F0502020204030204" charset="0"/>
            </a:endParaRPr>
          </a:p>
        </p:txBody>
      </p:sp>
      <p:sp>
        <p:nvSpPr>
          <p:cNvPr id="12" name="文本框 11"/>
          <p:cNvSpPr txBox="1"/>
          <p:nvPr/>
        </p:nvSpPr>
        <p:spPr>
          <a:xfrm>
            <a:off x="5867400" y="1094740"/>
            <a:ext cx="3769360" cy="583565"/>
          </a:xfrm>
          <a:prstGeom prst="rect">
            <a:avLst/>
          </a:prstGeom>
          <a:noFill/>
          <a:ln>
            <a:noFill/>
          </a:ln>
        </p:spPr>
        <p:txBody>
          <a:bodyPr wrap="square" rtlCol="0">
            <a:spAutoFit/>
          </a:bodyPr>
          <a:p>
            <a:r>
              <a:rPr lang="en-US" altLang="zh-CN" sz="3200" b="1" i="1">
                <a:solidFill>
                  <a:srgbClr val="C00000"/>
                </a:solidFill>
                <a:latin typeface="Calibri" panose="020F0502020204030204" charset="0"/>
                <a:cs typeface="Calibri" panose="020F0502020204030204" charset="0"/>
              </a:rPr>
              <a:t>General introduction</a:t>
            </a:r>
            <a:endParaRPr lang="en-US" altLang="zh-CN" sz="3200" b="1" i="1">
              <a:solidFill>
                <a:srgbClr val="C00000"/>
              </a:solidFill>
              <a:latin typeface="Calibri" panose="020F0502020204030204" charset="0"/>
              <a:cs typeface="Calibri" panose="020F0502020204030204" charset="0"/>
            </a:endParaRPr>
          </a:p>
        </p:txBody>
      </p:sp>
      <p:sp>
        <p:nvSpPr>
          <p:cNvPr id="13" name="文本框 12"/>
          <p:cNvSpPr txBox="1"/>
          <p:nvPr/>
        </p:nvSpPr>
        <p:spPr>
          <a:xfrm>
            <a:off x="5867400" y="2052955"/>
            <a:ext cx="3769360" cy="583565"/>
          </a:xfrm>
          <a:prstGeom prst="rect">
            <a:avLst/>
          </a:prstGeom>
          <a:noFill/>
          <a:ln>
            <a:noFill/>
          </a:ln>
        </p:spPr>
        <p:txBody>
          <a:bodyPr wrap="square" rtlCol="0">
            <a:spAutoFit/>
          </a:bodyPr>
          <a:p>
            <a:r>
              <a:rPr lang="en-US" altLang="zh-CN" sz="3200" b="1" i="1">
                <a:solidFill>
                  <a:srgbClr val="C00000"/>
                </a:solidFill>
                <a:latin typeface="Calibri" panose="020F0502020204030204" charset="0"/>
                <a:cs typeface="Calibri" panose="020F0502020204030204" charset="0"/>
              </a:rPr>
              <a:t>Early life/Education</a:t>
            </a:r>
            <a:endParaRPr lang="en-US" altLang="zh-CN" sz="3200" b="1" i="1">
              <a:solidFill>
                <a:srgbClr val="C00000"/>
              </a:solidFill>
              <a:latin typeface="Calibri" panose="020F0502020204030204" charset="0"/>
              <a:cs typeface="Calibri" panose="020F0502020204030204" charset="0"/>
            </a:endParaRPr>
          </a:p>
        </p:txBody>
      </p:sp>
      <p:sp>
        <p:nvSpPr>
          <p:cNvPr id="14" name="文本框 13"/>
          <p:cNvSpPr txBox="1"/>
          <p:nvPr/>
        </p:nvSpPr>
        <p:spPr>
          <a:xfrm>
            <a:off x="5867400" y="3147060"/>
            <a:ext cx="5687695" cy="583565"/>
          </a:xfrm>
          <a:prstGeom prst="rect">
            <a:avLst/>
          </a:prstGeom>
          <a:noFill/>
          <a:ln>
            <a:noFill/>
          </a:ln>
        </p:spPr>
        <p:txBody>
          <a:bodyPr wrap="square" rtlCol="0">
            <a:spAutoFit/>
          </a:bodyPr>
          <a:p>
            <a:r>
              <a:rPr lang="en-US" altLang="zh-CN" sz="3200" b="1" i="1">
                <a:solidFill>
                  <a:srgbClr val="C00000"/>
                </a:solidFill>
                <a:latin typeface="Calibri" panose="020F0502020204030204" charset="0"/>
                <a:cs typeface="Calibri" panose="020F0502020204030204" charset="0"/>
              </a:rPr>
              <a:t>Work experience &amp; achievement </a:t>
            </a:r>
            <a:endParaRPr lang="en-US" altLang="zh-CN" sz="3200" b="1" i="1">
              <a:solidFill>
                <a:srgbClr val="C00000"/>
              </a:solidFill>
              <a:latin typeface="Calibri" panose="020F0502020204030204" charset="0"/>
              <a:cs typeface="Calibri" panose="020F0502020204030204" charset="0"/>
            </a:endParaRPr>
          </a:p>
        </p:txBody>
      </p:sp>
      <p:sp>
        <p:nvSpPr>
          <p:cNvPr id="15" name="文本框 14"/>
          <p:cNvSpPr txBox="1"/>
          <p:nvPr/>
        </p:nvSpPr>
        <p:spPr>
          <a:xfrm>
            <a:off x="5932170" y="4100195"/>
            <a:ext cx="3262630" cy="583565"/>
          </a:xfrm>
          <a:prstGeom prst="rect">
            <a:avLst/>
          </a:prstGeom>
          <a:noFill/>
          <a:ln>
            <a:noFill/>
          </a:ln>
        </p:spPr>
        <p:txBody>
          <a:bodyPr wrap="square" rtlCol="0">
            <a:spAutoFit/>
          </a:bodyPr>
          <a:p>
            <a:r>
              <a:rPr lang="en-US" altLang="zh-CN" sz="3200" b="1" i="1">
                <a:solidFill>
                  <a:srgbClr val="C00000"/>
                </a:solidFill>
                <a:latin typeface="Calibri" panose="020F0502020204030204" charset="0"/>
                <a:cs typeface="Calibri" panose="020F0502020204030204" charset="0"/>
              </a:rPr>
              <a:t>Turbulent mid-life</a:t>
            </a:r>
            <a:endParaRPr lang="en-US" altLang="zh-CN" sz="3200" b="1" i="1">
              <a:solidFill>
                <a:srgbClr val="C00000"/>
              </a:solidFill>
              <a:latin typeface="Calibri" panose="020F0502020204030204" charset="0"/>
              <a:cs typeface="Calibri" panose="020F0502020204030204" charset="0"/>
            </a:endParaRPr>
          </a:p>
        </p:txBody>
      </p:sp>
      <p:sp>
        <p:nvSpPr>
          <p:cNvPr id="17" name="文本框 16"/>
          <p:cNvSpPr txBox="1"/>
          <p:nvPr/>
        </p:nvSpPr>
        <p:spPr>
          <a:xfrm>
            <a:off x="5932170" y="5123815"/>
            <a:ext cx="4415155" cy="583565"/>
          </a:xfrm>
          <a:prstGeom prst="rect">
            <a:avLst/>
          </a:prstGeom>
          <a:noFill/>
          <a:ln>
            <a:noFill/>
          </a:ln>
        </p:spPr>
        <p:txBody>
          <a:bodyPr wrap="square" rtlCol="0">
            <a:spAutoFit/>
          </a:bodyPr>
          <a:p>
            <a:r>
              <a:rPr lang="en-US" altLang="zh-CN" sz="3200" b="1" i="1">
                <a:solidFill>
                  <a:srgbClr val="C00000"/>
                </a:solidFill>
                <a:latin typeface="Calibri" panose="020F0502020204030204" charset="0"/>
                <a:cs typeface="Calibri" panose="020F0502020204030204" charset="0"/>
              </a:rPr>
              <a:t>Appearance &amp; anecdotes</a:t>
            </a:r>
            <a:endParaRPr lang="en-US" altLang="zh-CN" sz="3200" b="1" i="1">
              <a:solidFill>
                <a:srgbClr val="C00000"/>
              </a:solidFill>
              <a:latin typeface="Calibri" panose="020F0502020204030204" charset="0"/>
              <a:cs typeface="Calibri" panose="020F0502020204030204" charset="0"/>
            </a:endParaRPr>
          </a:p>
        </p:txBody>
      </p:sp>
      <p:sp>
        <p:nvSpPr>
          <p:cNvPr id="18" name="文本框 17"/>
          <p:cNvSpPr txBox="1"/>
          <p:nvPr/>
        </p:nvSpPr>
        <p:spPr>
          <a:xfrm>
            <a:off x="5932170" y="6118860"/>
            <a:ext cx="1311910" cy="583565"/>
          </a:xfrm>
          <a:prstGeom prst="rect">
            <a:avLst/>
          </a:prstGeom>
          <a:noFill/>
          <a:ln>
            <a:noFill/>
          </a:ln>
        </p:spPr>
        <p:txBody>
          <a:bodyPr wrap="square" rtlCol="0">
            <a:spAutoFit/>
          </a:bodyPr>
          <a:p>
            <a:r>
              <a:rPr lang="en-US" altLang="zh-CN" sz="3200" b="1" i="1">
                <a:solidFill>
                  <a:srgbClr val="C00000"/>
                </a:solidFill>
                <a:latin typeface="Calibri" panose="020F0502020204030204" charset="0"/>
                <a:cs typeface="Calibri" panose="020F0502020204030204" charset="0"/>
              </a:rPr>
              <a:t>Death</a:t>
            </a:r>
            <a:endParaRPr lang="en-US" altLang="zh-CN" sz="3200" b="1" i="1">
              <a:solidFill>
                <a:srgbClr val="C00000"/>
              </a:solidFill>
              <a:latin typeface="Calibri" panose="020F0502020204030204" charset="0"/>
              <a:cs typeface="Calibri" panose="020F0502020204030204" charset="0"/>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22" presetClass="entr" presetSubtype="8" fill="hold" grpId="0" nodeType="withEffect">
                                  <p:stCondLst>
                                    <p:cond delay="0"/>
                                  </p:stCondLst>
                                  <p:childTnLst>
                                    <p:set>
                                      <p:cBhvr>
                                        <p:cTn id="9" dur="1000" fill="hold">
                                          <p:stCondLst>
                                            <p:cond delay="0"/>
                                          </p:stCondLst>
                                        </p:cTn>
                                        <p:tgtEl>
                                          <p:spTgt spid="6"/>
                                        </p:tgtEl>
                                        <p:attrNameLst>
                                          <p:attrName>style.visibility</p:attrName>
                                        </p:attrNameLst>
                                      </p:cBhvr>
                                      <p:to>
                                        <p:strVal val="visible"/>
                                      </p:to>
                                    </p:set>
                                    <p:animEffect transition="in" filter="wipe(left)">
                                      <p:cBhvr>
                                        <p:cTn id="10" dur="1000"/>
                                        <p:tgtEl>
                                          <p:spTgt spid="6"/>
                                        </p:tgtEl>
                                      </p:cBhvr>
                                    </p:animEffect>
                                  </p:childTnLst>
                                </p:cTn>
                              </p:par>
                              <p:par>
                                <p:cTn id="11" presetID="22" presetClass="entr" presetSubtype="8" fill="hold" grpId="0" nodeType="withEffect">
                                  <p:stCondLst>
                                    <p:cond delay="0"/>
                                  </p:stCondLst>
                                  <p:childTnLst>
                                    <p:set>
                                      <p:cBhvr>
                                        <p:cTn id="12" dur="1000" fill="hold">
                                          <p:stCondLst>
                                            <p:cond delay="0"/>
                                          </p:stCondLst>
                                        </p:cTn>
                                        <p:tgtEl>
                                          <p:spTgt spid="7"/>
                                        </p:tgtEl>
                                        <p:attrNameLst>
                                          <p:attrName>style.visibility</p:attrName>
                                        </p:attrNameLst>
                                      </p:cBhvr>
                                      <p:to>
                                        <p:strVal val="visible"/>
                                      </p:to>
                                    </p:set>
                                    <p:animEffect transition="in" filter="wipe(left)">
                                      <p:cBhvr>
                                        <p:cTn id="13" dur="1000"/>
                                        <p:tgtEl>
                                          <p:spTgt spid="7"/>
                                        </p:tgtEl>
                                      </p:cBhvr>
                                    </p:animEffect>
                                  </p:childTnLst>
                                </p:cTn>
                              </p:par>
                              <p:par>
                                <p:cTn id="14" presetID="22" presetClass="entr" presetSubtype="8" fill="hold" grpId="0" nodeType="withEffect">
                                  <p:stCondLst>
                                    <p:cond delay="0"/>
                                  </p:stCondLst>
                                  <p:childTnLst>
                                    <p:set>
                                      <p:cBhvr>
                                        <p:cTn id="15" dur="1000" fill="hold">
                                          <p:stCondLst>
                                            <p:cond delay="0"/>
                                          </p:stCondLst>
                                        </p:cTn>
                                        <p:tgtEl>
                                          <p:spTgt spid="9"/>
                                        </p:tgtEl>
                                        <p:attrNameLst>
                                          <p:attrName>style.visibility</p:attrName>
                                        </p:attrNameLst>
                                      </p:cBhvr>
                                      <p:to>
                                        <p:strVal val="visible"/>
                                      </p:to>
                                    </p:set>
                                    <p:animEffect transition="in" filter="wipe(left)">
                                      <p:cBhvr>
                                        <p:cTn id="16" dur="1000"/>
                                        <p:tgtEl>
                                          <p:spTgt spid="9"/>
                                        </p:tgtEl>
                                      </p:cBhvr>
                                    </p:animEffect>
                                  </p:childTnLst>
                                </p:cTn>
                              </p:par>
                              <p:par>
                                <p:cTn id="17" presetID="22" presetClass="entr" presetSubtype="8" fill="hold" grpId="0" nodeType="withEffect">
                                  <p:stCondLst>
                                    <p:cond delay="0"/>
                                  </p:stCondLst>
                                  <p:childTnLst>
                                    <p:set>
                                      <p:cBhvr>
                                        <p:cTn id="18" dur="1000" fill="hold">
                                          <p:stCondLst>
                                            <p:cond delay="0"/>
                                          </p:stCondLst>
                                        </p:cTn>
                                        <p:tgtEl>
                                          <p:spTgt spid="10"/>
                                        </p:tgtEl>
                                        <p:attrNameLst>
                                          <p:attrName>style.visibility</p:attrName>
                                        </p:attrNameLst>
                                      </p:cBhvr>
                                      <p:to>
                                        <p:strVal val="visible"/>
                                      </p:to>
                                    </p:set>
                                    <p:animEffect transition="in" filter="wipe(left)">
                                      <p:cBhvr>
                                        <p:cTn id="19" dur="1000"/>
                                        <p:tgtEl>
                                          <p:spTgt spid="10"/>
                                        </p:tgtEl>
                                      </p:cBhvr>
                                    </p:animEffect>
                                  </p:childTnLst>
                                </p:cTn>
                              </p:par>
                              <p:par>
                                <p:cTn id="20" presetID="22" presetClass="entr" presetSubtype="8" fill="hold" grpId="0" nodeType="withEffect">
                                  <p:stCondLst>
                                    <p:cond delay="0"/>
                                  </p:stCondLst>
                                  <p:childTnLst>
                                    <p:set>
                                      <p:cBhvr>
                                        <p:cTn id="21" dur="1000" fill="hold">
                                          <p:stCondLst>
                                            <p:cond delay="0"/>
                                          </p:stCondLst>
                                        </p:cTn>
                                        <p:tgtEl>
                                          <p:spTgt spid="11"/>
                                        </p:tgtEl>
                                        <p:attrNameLst>
                                          <p:attrName>style.visibility</p:attrName>
                                        </p:attrNameLst>
                                      </p:cBhvr>
                                      <p:to>
                                        <p:strVal val="visible"/>
                                      </p:to>
                                    </p:set>
                                    <p:animEffect transition="in" filter="wipe(left)">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000" fill="hold">
                                          <p:stCondLst>
                                            <p:cond delay="0"/>
                                          </p:stCondLst>
                                        </p:cTn>
                                        <p:tgtEl>
                                          <p:spTgt spid="12"/>
                                        </p:tgtEl>
                                        <p:attrNameLst>
                                          <p:attrName>style.visibility</p:attrName>
                                        </p:attrNameLst>
                                      </p:cBhvr>
                                      <p:to>
                                        <p:strVal val="visible"/>
                                      </p:to>
                                    </p:set>
                                    <p:animEffect transition="in" filter="wipe(left)">
                                      <p:cBhvr>
                                        <p:cTn id="27" dur="1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000" fill="hold">
                                          <p:stCondLst>
                                            <p:cond delay="0"/>
                                          </p:stCondLst>
                                        </p:cTn>
                                        <p:tgtEl>
                                          <p:spTgt spid="13"/>
                                        </p:tgtEl>
                                        <p:attrNameLst>
                                          <p:attrName>style.visibility</p:attrName>
                                        </p:attrNameLst>
                                      </p:cBhvr>
                                      <p:to>
                                        <p:strVal val="visible"/>
                                      </p:to>
                                    </p:set>
                                    <p:animEffect transition="in" filter="wipe(left)">
                                      <p:cBhvr>
                                        <p:cTn id="32" dur="1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000" fill="hold">
                                          <p:stCondLst>
                                            <p:cond delay="0"/>
                                          </p:stCondLst>
                                        </p:cTn>
                                        <p:tgtEl>
                                          <p:spTgt spid="14"/>
                                        </p:tgtEl>
                                        <p:attrNameLst>
                                          <p:attrName>style.visibility</p:attrName>
                                        </p:attrNameLst>
                                      </p:cBhvr>
                                      <p:to>
                                        <p:strVal val="visible"/>
                                      </p:to>
                                    </p:set>
                                    <p:animEffect transition="in" filter="wipe(left)">
                                      <p:cBhvr>
                                        <p:cTn id="37" dur="1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000" fill="hold">
                                          <p:stCondLst>
                                            <p:cond delay="0"/>
                                          </p:stCondLst>
                                        </p:cTn>
                                        <p:tgtEl>
                                          <p:spTgt spid="15"/>
                                        </p:tgtEl>
                                        <p:attrNameLst>
                                          <p:attrName>style.visibility</p:attrName>
                                        </p:attrNameLst>
                                      </p:cBhvr>
                                      <p:to>
                                        <p:strVal val="visible"/>
                                      </p:to>
                                    </p:set>
                                    <p:animEffect transition="in" filter="wipe(left)">
                                      <p:cBhvr>
                                        <p:cTn id="42" dur="1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000" fill="hold">
                                          <p:stCondLst>
                                            <p:cond delay="0"/>
                                          </p:stCondLst>
                                        </p:cTn>
                                        <p:tgtEl>
                                          <p:spTgt spid="17"/>
                                        </p:tgtEl>
                                        <p:attrNameLst>
                                          <p:attrName>style.visibility</p:attrName>
                                        </p:attrNameLst>
                                      </p:cBhvr>
                                      <p:to>
                                        <p:strVal val="visible"/>
                                      </p:to>
                                    </p:set>
                                    <p:animEffect transition="in" filter="wipe(left)">
                                      <p:cBhvr>
                                        <p:cTn id="47" dur="10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000" fill="hold">
                                          <p:stCondLst>
                                            <p:cond delay="0"/>
                                          </p:stCondLst>
                                        </p:cTn>
                                        <p:tgtEl>
                                          <p:spTgt spid="18"/>
                                        </p:tgtEl>
                                        <p:attrNameLst>
                                          <p:attrName>style.visibility</p:attrName>
                                        </p:attrNameLst>
                                      </p:cBhvr>
                                      <p:to>
                                        <p:strVal val="visible"/>
                                      </p:to>
                                    </p:set>
                                    <p:animEffect transition="in" filter="wipe(left)">
                                      <p:cBhvr>
                                        <p:cTn id="5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6" grpId="0" bldLvl="0" animBg="1"/>
      <p:bldP spid="6" grpId="1" animBg="1"/>
      <p:bldP spid="7" grpId="0" bldLvl="0" animBg="1"/>
      <p:bldP spid="7" grpId="1" animBg="1"/>
      <p:bldP spid="9" grpId="0" bldLvl="0" animBg="1"/>
      <p:bldP spid="9" grpId="1" animBg="1"/>
      <p:bldP spid="10" grpId="0" bldLvl="0" animBg="1"/>
      <p:bldP spid="10" grpId="1" animBg="1"/>
      <p:bldP spid="11" grpId="0" bldLvl="0" animBg="1"/>
      <p:bldP spid="11" grpId="1" animBg="1"/>
      <p:bldP spid="12" grpId="0" bldLvl="0" animBg="1"/>
      <p:bldP spid="12" grpId="1" animBg="1"/>
      <p:bldP spid="13" grpId="0" bldLvl="0" animBg="1"/>
      <p:bldP spid="13" grpId="1" animBg="1"/>
      <p:bldP spid="14" grpId="0" bldLvl="0" animBg="1"/>
      <p:bldP spid="14" grpId="1" animBg="1"/>
      <p:bldP spid="15" grpId="0" bldLvl="0" animBg="1"/>
      <p:bldP spid="15" grpId="1" animBg="1"/>
      <p:bldP spid="17" grpId="0" bldLvl="0" animBg="1"/>
      <p:bldP spid="17" grpId="1" animBg="1"/>
      <p:bldP spid="18" grpId="0" bldLvl="0" animBg="1"/>
      <p:bldP spid="1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727710" y="107950"/>
            <a:ext cx="10913745" cy="645160"/>
          </a:xfrm>
          <a:prstGeom prst="rect">
            <a:avLst/>
          </a:prstGeom>
          <a:noFill/>
        </p:spPr>
        <p:txBody>
          <a:bodyPr wrap="square" rtlCol="0" anchor="t">
            <a:spAutoFit/>
          </a:bodyPr>
          <a:p>
            <a:r>
              <a:rPr lang="en-US" altLang="zh-CN" sz="36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Read for the detailed information about Albert Einstein</a:t>
            </a:r>
            <a:endParaRPr lang="en-US" altLang="zh-CN" sz="36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
        <p:nvSpPr>
          <p:cNvPr id="2" name="文本框 1"/>
          <p:cNvSpPr txBox="1"/>
          <p:nvPr/>
        </p:nvSpPr>
        <p:spPr>
          <a:xfrm>
            <a:off x="226695" y="753110"/>
            <a:ext cx="10633075" cy="583565"/>
          </a:xfrm>
          <a:prstGeom prst="rect">
            <a:avLst/>
          </a:prstGeom>
          <a:noFill/>
          <a:ln>
            <a:solidFill>
              <a:schemeClr val="tx1">
                <a:lumMod val="50000"/>
                <a:lumOff val="50000"/>
              </a:schemeClr>
            </a:solidFill>
          </a:ln>
        </p:spPr>
        <p:txBody>
          <a:bodyPr wrap="square" rtlCol="0" anchor="t">
            <a:spAutoFit/>
          </a:bodyPr>
          <a:p>
            <a:r>
              <a:rPr lang="en-US" altLang="zh-CN" sz="32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P1: Find out various descriptive words to know Albert Einstein </a:t>
            </a:r>
            <a:endParaRPr lang="en-US" altLang="zh-CN" sz="32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grpSp>
        <p:nvGrpSpPr>
          <p:cNvPr id="78" name="组合 77" descr="7b0a202020202274657874626f78223a20227b5c2263617465676f72795f69645c223a31303235302c5c2269645c223a32303334323031387d220a7d0a"/>
          <p:cNvGrpSpPr/>
          <p:nvPr/>
        </p:nvGrpSpPr>
        <p:grpSpPr>
          <a:xfrm>
            <a:off x="226695" y="1495743"/>
            <a:ext cx="11486515" cy="2103755"/>
            <a:chOff x="5370" y="3510"/>
            <a:chExt cx="18089" cy="3313"/>
          </a:xfrm>
        </p:grpSpPr>
        <p:sp>
          <p:nvSpPr>
            <p:cNvPr id="80" name="椭圆 79"/>
            <p:cNvSpPr/>
            <p:nvPr/>
          </p:nvSpPr>
          <p:spPr>
            <a:xfrm>
              <a:off x="5370" y="3510"/>
              <a:ext cx="227" cy="227"/>
            </a:xfrm>
            <a:prstGeom prst="ellipse">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81" name="直接连接符 80"/>
            <p:cNvCxnSpPr/>
            <p:nvPr/>
          </p:nvCxnSpPr>
          <p:spPr>
            <a:xfrm>
              <a:off x="5596" y="3616"/>
              <a:ext cx="794" cy="0"/>
            </a:xfrm>
            <a:prstGeom prst="line">
              <a:avLst/>
            </a:prstGeom>
            <a:ln w="25400" cmpd="sng">
              <a:solidFill>
                <a:srgbClr val="C0C0C0"/>
              </a:solidFill>
              <a:prstDash val="sysDash"/>
              <a:round/>
              <a:headEnd type="none"/>
            </a:ln>
          </p:spPr>
          <p:style>
            <a:lnRef idx="1">
              <a:schemeClr val="accent1"/>
            </a:lnRef>
            <a:fillRef idx="0">
              <a:schemeClr val="accent1"/>
            </a:fillRef>
            <a:effectRef idx="0">
              <a:schemeClr val="accent1"/>
            </a:effectRef>
            <a:fontRef idx="minor">
              <a:schemeClr val="tx1"/>
            </a:fontRef>
          </p:style>
        </p:cxnSp>
        <p:sp>
          <p:nvSpPr>
            <p:cNvPr id="82" name="任意多边形 81"/>
            <p:cNvSpPr/>
            <p:nvPr/>
          </p:nvSpPr>
          <p:spPr>
            <a:xfrm>
              <a:off x="6390" y="3616"/>
              <a:ext cx="17069" cy="1372"/>
            </a:xfrm>
            <a:custGeom>
              <a:avLst/>
              <a:gdLst>
                <a:gd name="connisteX0" fmla="*/ 0 w 5389880"/>
                <a:gd name="connsiteY0" fmla="*/ 0 h 2423795"/>
                <a:gd name="connisteX1" fmla="*/ 5389880 w 5389880"/>
                <a:gd name="connsiteY1" fmla="*/ 0 h 2423795"/>
                <a:gd name="connisteX2" fmla="*/ 5389880 w 5389880"/>
                <a:gd name="connsiteY2" fmla="*/ 2423795 h 2423795"/>
              </a:gdLst>
              <a:ahLst/>
              <a:cxnLst>
                <a:cxn ang="0">
                  <a:pos x="connisteX0" y="connsiteY0"/>
                </a:cxn>
                <a:cxn ang="0">
                  <a:pos x="connisteX1" y="connsiteY1"/>
                </a:cxn>
                <a:cxn ang="0">
                  <a:pos x="connisteX2" y="connsiteY2"/>
                </a:cxn>
              </a:cxnLst>
              <a:rect l="l" t="t" r="r" b="b"/>
              <a:pathLst>
                <a:path w="5389880" h="2423795">
                  <a:moveTo>
                    <a:pt x="0" y="0"/>
                  </a:moveTo>
                  <a:lnTo>
                    <a:pt x="5389880" y="0"/>
                  </a:lnTo>
                  <a:lnTo>
                    <a:pt x="5389880" y="2423795"/>
                  </a:lnTo>
                </a:path>
              </a:pathLst>
            </a:custGeom>
            <a:noFill/>
            <a:ln w="254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3" name="任意多边形 82"/>
            <p:cNvSpPr/>
            <p:nvPr/>
          </p:nvSpPr>
          <p:spPr>
            <a:xfrm rot="10800000">
              <a:off x="5522" y="5228"/>
              <a:ext cx="16592" cy="1482"/>
            </a:xfrm>
            <a:custGeom>
              <a:avLst/>
              <a:gdLst>
                <a:gd name="connisteX0" fmla="*/ 0 w 5389880"/>
                <a:gd name="connsiteY0" fmla="*/ 0 h 2423795"/>
                <a:gd name="connisteX1" fmla="*/ 5389880 w 5389880"/>
                <a:gd name="connsiteY1" fmla="*/ 0 h 2423795"/>
                <a:gd name="connisteX2" fmla="*/ 5389880 w 5389880"/>
                <a:gd name="connsiteY2" fmla="*/ 2423795 h 2423795"/>
              </a:gdLst>
              <a:ahLst/>
              <a:cxnLst>
                <a:cxn ang="0">
                  <a:pos x="connisteX0" y="connsiteY0"/>
                </a:cxn>
                <a:cxn ang="0">
                  <a:pos x="connisteX1" y="connsiteY1"/>
                </a:cxn>
                <a:cxn ang="0">
                  <a:pos x="connisteX2" y="connsiteY2"/>
                </a:cxn>
              </a:cxnLst>
              <a:rect l="l" t="t" r="r" b="b"/>
              <a:pathLst>
                <a:path w="5389880" h="2423795">
                  <a:moveTo>
                    <a:pt x="0" y="0"/>
                  </a:moveTo>
                  <a:lnTo>
                    <a:pt x="5389880" y="0"/>
                  </a:lnTo>
                  <a:lnTo>
                    <a:pt x="5389880" y="2423795"/>
                  </a:lnTo>
                </a:path>
              </a:pathLst>
            </a:custGeom>
            <a:noFill/>
            <a:ln w="254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84" name="直接连接符 83"/>
            <p:cNvCxnSpPr/>
            <p:nvPr/>
          </p:nvCxnSpPr>
          <p:spPr>
            <a:xfrm>
              <a:off x="22202" y="6710"/>
              <a:ext cx="763" cy="0"/>
            </a:xfrm>
            <a:prstGeom prst="line">
              <a:avLst/>
            </a:prstGeom>
            <a:ln w="25400" cmpd="sng">
              <a:solidFill>
                <a:srgbClr val="C0C0C0"/>
              </a:solidFill>
              <a:prstDash val="sysDash"/>
            </a:ln>
          </p:spPr>
          <p:style>
            <a:lnRef idx="1">
              <a:schemeClr val="accent1"/>
            </a:lnRef>
            <a:fillRef idx="0">
              <a:schemeClr val="accent1"/>
            </a:fillRef>
            <a:effectRef idx="0">
              <a:schemeClr val="accent1"/>
            </a:effectRef>
            <a:fontRef idx="minor">
              <a:schemeClr val="tx1"/>
            </a:fontRef>
          </p:style>
        </p:cxnSp>
        <p:sp>
          <p:nvSpPr>
            <p:cNvPr id="85" name="椭圆 84"/>
            <p:cNvSpPr/>
            <p:nvPr/>
          </p:nvSpPr>
          <p:spPr>
            <a:xfrm>
              <a:off x="23102" y="6596"/>
              <a:ext cx="227" cy="227"/>
            </a:xfrm>
            <a:prstGeom prst="ellipse">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00" name="文本框 99"/>
          <p:cNvSpPr txBox="1"/>
          <p:nvPr/>
        </p:nvSpPr>
        <p:spPr>
          <a:xfrm>
            <a:off x="391160" y="1584960"/>
            <a:ext cx="2341880" cy="583565"/>
          </a:xfrm>
          <a:prstGeom prst="rect">
            <a:avLst/>
          </a:prstGeom>
          <a:noFill/>
          <a:ln w="9525">
            <a:noFill/>
          </a:ln>
        </p:spPr>
        <p:txBody>
          <a:bodyPr wrap="square">
            <a:spAutoFit/>
          </a:bodyPr>
          <a:p>
            <a:pPr indent="0"/>
            <a:r>
              <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rPr>
              <a:t>the greatest</a:t>
            </a:r>
            <a:endPar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ea typeface="宋体" panose="02010600030101010101" pitchFamily="2" charset="-122"/>
              <a:cs typeface="Calibri" panose="020F0502020204030204" charset="0"/>
            </a:endParaRPr>
          </a:p>
        </p:txBody>
      </p:sp>
      <p:sp>
        <p:nvSpPr>
          <p:cNvPr id="3" name="文本框 2"/>
          <p:cNvSpPr txBox="1"/>
          <p:nvPr/>
        </p:nvSpPr>
        <p:spPr>
          <a:xfrm>
            <a:off x="2981325" y="1563370"/>
            <a:ext cx="2820670" cy="583565"/>
          </a:xfrm>
          <a:prstGeom prst="rect">
            <a:avLst/>
          </a:prstGeom>
          <a:noFill/>
          <a:ln w="9525">
            <a:noFill/>
          </a:ln>
        </p:spPr>
        <p:txBody>
          <a:bodyPr wrap="square">
            <a:spAutoFit/>
          </a:bodyPr>
          <a:p>
            <a:pPr>
              <a:buClrTx/>
              <a:buSzTx/>
              <a:buFontTx/>
            </a:pPr>
            <a:r>
              <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the smartest</a:t>
            </a:r>
            <a:endPar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
        <p:nvSpPr>
          <p:cNvPr id="4" name="文本框 3"/>
          <p:cNvSpPr txBox="1"/>
          <p:nvPr/>
        </p:nvSpPr>
        <p:spPr>
          <a:xfrm>
            <a:off x="5801995" y="1563370"/>
            <a:ext cx="1954530" cy="583565"/>
          </a:xfrm>
          <a:prstGeom prst="rect">
            <a:avLst/>
          </a:prstGeom>
          <a:noFill/>
          <a:ln w="9525">
            <a:noFill/>
          </a:ln>
        </p:spPr>
        <p:txBody>
          <a:bodyPr wrap="square">
            <a:spAutoFit/>
          </a:bodyPr>
          <a:p>
            <a:pPr>
              <a:buClrTx/>
              <a:buSzTx/>
              <a:buFontTx/>
            </a:pPr>
            <a:r>
              <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numerous</a:t>
            </a:r>
            <a:endPar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
        <p:nvSpPr>
          <p:cNvPr id="6" name="文本框 5"/>
          <p:cNvSpPr txBox="1"/>
          <p:nvPr/>
        </p:nvSpPr>
        <p:spPr>
          <a:xfrm>
            <a:off x="7988935" y="1551305"/>
            <a:ext cx="3733165" cy="583565"/>
          </a:xfrm>
          <a:prstGeom prst="rect">
            <a:avLst/>
          </a:prstGeom>
          <a:noFill/>
          <a:ln w="9525">
            <a:noFill/>
          </a:ln>
        </p:spPr>
        <p:txBody>
          <a:bodyPr wrap="square">
            <a:spAutoFit/>
          </a:bodyPr>
          <a:p>
            <a:pPr>
              <a:buClrTx/>
              <a:buSzTx/>
              <a:buFontTx/>
            </a:pPr>
            <a:r>
              <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the most well-known</a:t>
            </a:r>
            <a:endPar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
        <p:nvSpPr>
          <p:cNvPr id="7" name="文本框 6"/>
          <p:cNvSpPr txBox="1"/>
          <p:nvPr/>
        </p:nvSpPr>
        <p:spPr>
          <a:xfrm>
            <a:off x="5732780" y="2273935"/>
            <a:ext cx="2256155" cy="583565"/>
          </a:xfrm>
          <a:prstGeom prst="rect">
            <a:avLst/>
          </a:prstGeom>
          <a:noFill/>
          <a:ln w="9525">
            <a:noFill/>
          </a:ln>
        </p:spPr>
        <p:txBody>
          <a:bodyPr wrap="square">
            <a:spAutoFit/>
          </a:bodyPr>
          <a:p>
            <a:pPr>
              <a:buClrTx/>
              <a:buSzTx/>
              <a:buFontTx/>
            </a:pPr>
            <a:r>
              <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courageous</a:t>
            </a:r>
            <a:endPar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
        <p:nvSpPr>
          <p:cNvPr id="8" name="文本框 7"/>
          <p:cNvSpPr txBox="1"/>
          <p:nvPr/>
        </p:nvSpPr>
        <p:spPr>
          <a:xfrm>
            <a:off x="8206105" y="2300605"/>
            <a:ext cx="940435" cy="583565"/>
          </a:xfrm>
          <a:prstGeom prst="rect">
            <a:avLst/>
          </a:prstGeom>
          <a:noFill/>
          <a:ln w="9525">
            <a:noFill/>
          </a:ln>
        </p:spPr>
        <p:txBody>
          <a:bodyPr wrap="square">
            <a:spAutoFit/>
          </a:bodyPr>
          <a:p>
            <a:pPr>
              <a:buClrTx/>
              <a:buSzTx/>
              <a:buFontTx/>
            </a:pPr>
            <a:r>
              <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kind</a:t>
            </a:r>
            <a:endPar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
        <p:nvSpPr>
          <p:cNvPr id="9" name="文本框 8"/>
          <p:cNvSpPr txBox="1"/>
          <p:nvPr/>
        </p:nvSpPr>
        <p:spPr>
          <a:xfrm>
            <a:off x="453390" y="2300605"/>
            <a:ext cx="1727200" cy="583565"/>
          </a:xfrm>
          <a:prstGeom prst="rect">
            <a:avLst/>
          </a:prstGeom>
          <a:noFill/>
          <a:ln w="9525">
            <a:noFill/>
          </a:ln>
        </p:spPr>
        <p:txBody>
          <a:bodyPr wrap="square">
            <a:spAutoFit/>
          </a:bodyPr>
          <a:p>
            <a:pPr>
              <a:buClrTx/>
              <a:buSzTx/>
              <a:buFontTx/>
            </a:pPr>
            <a:r>
              <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famous</a:t>
            </a:r>
            <a:endPar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
        <p:nvSpPr>
          <p:cNvPr id="10" name="文本框 9"/>
          <p:cNvSpPr txBox="1"/>
          <p:nvPr/>
        </p:nvSpPr>
        <p:spPr>
          <a:xfrm>
            <a:off x="453390" y="2948940"/>
            <a:ext cx="3990975" cy="583565"/>
          </a:xfrm>
          <a:prstGeom prst="rect">
            <a:avLst/>
          </a:prstGeom>
          <a:noFill/>
          <a:ln w="9525">
            <a:noFill/>
          </a:ln>
        </p:spPr>
        <p:txBody>
          <a:bodyPr wrap="square">
            <a:spAutoFit/>
          </a:bodyPr>
          <a:p>
            <a:pPr>
              <a:buClrTx/>
              <a:buSzTx/>
              <a:buFontTx/>
            </a:pPr>
            <a:r>
              <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loved by many people</a:t>
            </a:r>
            <a:endPar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
        <p:nvSpPr>
          <p:cNvPr id="19" name="文本框 18"/>
          <p:cNvSpPr txBox="1"/>
          <p:nvPr/>
        </p:nvSpPr>
        <p:spPr>
          <a:xfrm>
            <a:off x="2981325" y="2273935"/>
            <a:ext cx="1406525" cy="583565"/>
          </a:xfrm>
          <a:prstGeom prst="rect">
            <a:avLst/>
          </a:prstGeom>
          <a:noFill/>
          <a:ln w="9525">
            <a:noFill/>
          </a:ln>
        </p:spPr>
        <p:txBody>
          <a:bodyPr wrap="square">
            <a:spAutoFit/>
          </a:bodyPr>
          <a:p>
            <a:pPr>
              <a:buClrTx/>
              <a:buSzTx/>
              <a:buFontTx/>
            </a:pPr>
            <a:r>
              <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genius</a:t>
            </a:r>
            <a:endPar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
        <p:nvSpPr>
          <p:cNvPr id="11" name="文本框 10"/>
          <p:cNvSpPr txBox="1"/>
          <p:nvPr/>
        </p:nvSpPr>
        <p:spPr>
          <a:xfrm>
            <a:off x="353695" y="3816350"/>
            <a:ext cx="10633075" cy="1076325"/>
          </a:xfrm>
          <a:prstGeom prst="rect">
            <a:avLst/>
          </a:prstGeom>
          <a:noFill/>
          <a:ln>
            <a:solidFill>
              <a:schemeClr val="tx1">
                <a:lumMod val="50000"/>
                <a:lumOff val="50000"/>
              </a:schemeClr>
            </a:solidFill>
          </a:ln>
        </p:spPr>
        <p:txBody>
          <a:bodyPr wrap="square" rtlCol="0" anchor="t">
            <a:spAutoFit/>
          </a:bodyPr>
          <a:p>
            <a:r>
              <a:rPr lang="en-US" altLang="zh-CN" sz="32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P1: How can you understand Albert Einstein changed our understanding of the Universe?</a:t>
            </a:r>
            <a:endParaRPr lang="en-US" altLang="zh-CN" sz="32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grpSp>
        <p:nvGrpSpPr>
          <p:cNvPr id="12" name="组合 11" descr="7b0a202020202274657874626f78223a20227b5c2263617465676f72795f69645c223a31303235302c5c2269645c223a32303334323031387d220a7d0a"/>
          <p:cNvGrpSpPr/>
          <p:nvPr/>
        </p:nvGrpSpPr>
        <p:grpSpPr>
          <a:xfrm>
            <a:off x="309245" y="5024438"/>
            <a:ext cx="11486515" cy="1483995"/>
            <a:chOff x="5370" y="4294"/>
            <a:chExt cx="18089" cy="2337"/>
          </a:xfrm>
        </p:grpSpPr>
        <p:sp>
          <p:nvSpPr>
            <p:cNvPr id="13" name="椭圆 12"/>
            <p:cNvSpPr/>
            <p:nvPr/>
          </p:nvSpPr>
          <p:spPr>
            <a:xfrm>
              <a:off x="5370" y="4294"/>
              <a:ext cx="227" cy="227"/>
            </a:xfrm>
            <a:prstGeom prst="ellipse">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14" name="直接连接符 13"/>
            <p:cNvCxnSpPr/>
            <p:nvPr/>
          </p:nvCxnSpPr>
          <p:spPr>
            <a:xfrm>
              <a:off x="5596" y="4400"/>
              <a:ext cx="794" cy="0"/>
            </a:xfrm>
            <a:prstGeom prst="line">
              <a:avLst/>
            </a:prstGeom>
            <a:ln w="25400" cmpd="sng">
              <a:solidFill>
                <a:srgbClr val="C0C0C0"/>
              </a:solidFill>
              <a:prstDash val="sysDash"/>
              <a:round/>
              <a:headEnd type="none"/>
            </a:ln>
          </p:spPr>
          <p:style>
            <a:lnRef idx="1">
              <a:schemeClr val="accent1"/>
            </a:lnRef>
            <a:fillRef idx="0">
              <a:schemeClr val="accent1"/>
            </a:fillRef>
            <a:effectRef idx="0">
              <a:schemeClr val="accent1"/>
            </a:effectRef>
            <a:fontRef idx="minor">
              <a:schemeClr val="tx1"/>
            </a:fontRef>
          </p:style>
        </p:cxnSp>
        <p:sp>
          <p:nvSpPr>
            <p:cNvPr id="15" name="任意多边形 14"/>
            <p:cNvSpPr/>
            <p:nvPr/>
          </p:nvSpPr>
          <p:spPr>
            <a:xfrm>
              <a:off x="6390" y="4400"/>
              <a:ext cx="17069" cy="1372"/>
            </a:xfrm>
            <a:custGeom>
              <a:avLst/>
              <a:gdLst>
                <a:gd name="connisteX0" fmla="*/ 0 w 5389880"/>
                <a:gd name="connsiteY0" fmla="*/ 0 h 2423795"/>
                <a:gd name="connisteX1" fmla="*/ 5389880 w 5389880"/>
                <a:gd name="connsiteY1" fmla="*/ 0 h 2423795"/>
                <a:gd name="connisteX2" fmla="*/ 5389880 w 5389880"/>
                <a:gd name="connsiteY2" fmla="*/ 2423795 h 2423795"/>
              </a:gdLst>
              <a:ahLst/>
              <a:cxnLst>
                <a:cxn ang="0">
                  <a:pos x="connisteX0" y="connsiteY0"/>
                </a:cxn>
                <a:cxn ang="0">
                  <a:pos x="connisteX1" y="connsiteY1"/>
                </a:cxn>
                <a:cxn ang="0">
                  <a:pos x="connisteX2" y="connsiteY2"/>
                </a:cxn>
              </a:cxnLst>
              <a:rect l="l" t="t" r="r" b="b"/>
              <a:pathLst>
                <a:path w="5389880" h="2423795">
                  <a:moveTo>
                    <a:pt x="0" y="0"/>
                  </a:moveTo>
                  <a:lnTo>
                    <a:pt x="5389880" y="0"/>
                  </a:lnTo>
                  <a:lnTo>
                    <a:pt x="5389880" y="2423795"/>
                  </a:lnTo>
                </a:path>
              </a:pathLst>
            </a:custGeom>
            <a:noFill/>
            <a:ln w="254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6" name="任意多边形 15"/>
            <p:cNvSpPr/>
            <p:nvPr/>
          </p:nvSpPr>
          <p:spPr>
            <a:xfrm rot="10800000">
              <a:off x="5522" y="5036"/>
              <a:ext cx="16592" cy="1482"/>
            </a:xfrm>
            <a:custGeom>
              <a:avLst/>
              <a:gdLst>
                <a:gd name="connisteX0" fmla="*/ 0 w 5389880"/>
                <a:gd name="connsiteY0" fmla="*/ 0 h 2423795"/>
                <a:gd name="connisteX1" fmla="*/ 5389880 w 5389880"/>
                <a:gd name="connsiteY1" fmla="*/ 0 h 2423795"/>
                <a:gd name="connisteX2" fmla="*/ 5389880 w 5389880"/>
                <a:gd name="connsiteY2" fmla="*/ 2423795 h 2423795"/>
              </a:gdLst>
              <a:ahLst/>
              <a:cxnLst>
                <a:cxn ang="0">
                  <a:pos x="connisteX0" y="connsiteY0"/>
                </a:cxn>
                <a:cxn ang="0">
                  <a:pos x="connisteX1" y="connsiteY1"/>
                </a:cxn>
                <a:cxn ang="0">
                  <a:pos x="connisteX2" y="connsiteY2"/>
                </a:cxn>
              </a:cxnLst>
              <a:rect l="l" t="t" r="r" b="b"/>
              <a:pathLst>
                <a:path w="5389880" h="2423795">
                  <a:moveTo>
                    <a:pt x="0" y="0"/>
                  </a:moveTo>
                  <a:lnTo>
                    <a:pt x="5389880" y="0"/>
                  </a:lnTo>
                  <a:lnTo>
                    <a:pt x="5389880" y="2423795"/>
                  </a:lnTo>
                </a:path>
              </a:pathLst>
            </a:custGeom>
            <a:noFill/>
            <a:ln w="254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17" name="直接连接符 16"/>
            <p:cNvCxnSpPr/>
            <p:nvPr/>
          </p:nvCxnSpPr>
          <p:spPr>
            <a:xfrm>
              <a:off x="22202" y="6518"/>
              <a:ext cx="763" cy="0"/>
            </a:xfrm>
            <a:prstGeom prst="line">
              <a:avLst/>
            </a:prstGeom>
            <a:ln w="25400" cmpd="sng">
              <a:solidFill>
                <a:srgbClr val="C0C0C0"/>
              </a:solidFill>
              <a:prstDash val="sysDash"/>
            </a:ln>
          </p:spPr>
          <p:style>
            <a:lnRef idx="1">
              <a:schemeClr val="accent1"/>
            </a:lnRef>
            <a:fillRef idx="0">
              <a:schemeClr val="accent1"/>
            </a:fillRef>
            <a:effectRef idx="0">
              <a:schemeClr val="accent1"/>
            </a:effectRef>
            <a:fontRef idx="minor">
              <a:schemeClr val="tx1"/>
            </a:fontRef>
          </p:style>
        </p:cxnSp>
        <p:sp>
          <p:nvSpPr>
            <p:cNvPr id="18" name="椭圆 17"/>
            <p:cNvSpPr/>
            <p:nvPr/>
          </p:nvSpPr>
          <p:spPr>
            <a:xfrm>
              <a:off x="23102" y="6404"/>
              <a:ext cx="227" cy="227"/>
            </a:xfrm>
            <a:prstGeom prst="ellipse">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20" name="文本框 19"/>
          <p:cNvSpPr txBox="1"/>
          <p:nvPr/>
        </p:nvSpPr>
        <p:spPr>
          <a:xfrm>
            <a:off x="548005" y="5148580"/>
            <a:ext cx="5469255" cy="583565"/>
          </a:xfrm>
          <a:prstGeom prst="rect">
            <a:avLst/>
          </a:prstGeom>
          <a:noFill/>
          <a:ln w="9525">
            <a:noFill/>
          </a:ln>
        </p:spPr>
        <p:txBody>
          <a:bodyPr wrap="square">
            <a:spAutoFit/>
          </a:bodyPr>
          <a:p>
            <a:pPr>
              <a:buClrTx/>
              <a:buSzTx/>
              <a:buFontTx/>
            </a:pPr>
            <a:r>
              <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the general theory of relativity</a:t>
            </a:r>
            <a:endPar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
        <p:nvSpPr>
          <p:cNvPr id="21" name="文本框 20"/>
          <p:cNvSpPr txBox="1"/>
          <p:nvPr/>
        </p:nvSpPr>
        <p:spPr>
          <a:xfrm>
            <a:off x="561340" y="5795010"/>
            <a:ext cx="5080000" cy="583565"/>
          </a:xfrm>
          <a:prstGeom prst="rect">
            <a:avLst/>
          </a:prstGeom>
          <a:noFill/>
          <a:ln w="9525">
            <a:noFill/>
          </a:ln>
        </p:spPr>
        <p:txBody>
          <a:bodyPr wrap="square">
            <a:spAutoFit/>
          </a:bodyPr>
          <a:p>
            <a:pPr lvl="0" algn="l">
              <a:buClrTx/>
              <a:buSzTx/>
              <a:buFontTx/>
            </a:pPr>
            <a:r>
              <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the famous formula E=mc</a:t>
            </a:r>
            <a:r>
              <a:rPr lang="en-US" altLang="zh-CN" sz="3200" b="1" i="1" baseline="30000">
                <a:solidFill>
                  <a:srgbClr val="C00000"/>
                </a:solidFill>
                <a:effectLst>
                  <a:outerShdw blurRad="50800" dist="38100" dir="2700000" algn="tl" rotWithShape="0">
                    <a:schemeClr val="bg2">
                      <a:alpha val="100000"/>
                    </a:schemeClr>
                  </a:outerShdw>
                </a:effectLst>
                <a:uFillTx/>
                <a:latin typeface="Calibri" panose="020F0502020204030204" charset="0"/>
                <a:cs typeface="Calibri" panose="020F0502020204030204" charset="0"/>
                <a:sym typeface="+mn-ea"/>
              </a:rPr>
              <a:t>2</a:t>
            </a:r>
            <a:endParaRPr lang="en-US" altLang="zh-CN" sz="3200" b="1" i="1" baseline="30000">
              <a:solidFill>
                <a:srgbClr val="C00000"/>
              </a:solidFill>
              <a:effectLst>
                <a:outerShdw blurRad="50800" dist="38100" dir="2700000" algn="tl" rotWithShape="0">
                  <a:schemeClr val="bg2">
                    <a:alpha val="100000"/>
                  </a:schemeClr>
                </a:outerShdw>
              </a:effectLst>
              <a:uFillTx/>
              <a:latin typeface="Calibri" panose="020F0502020204030204" charset="0"/>
              <a:cs typeface="Calibri" panose="020F0502020204030204" charset="0"/>
              <a:sym typeface="+mn-ea"/>
            </a:endParaRPr>
          </a:p>
        </p:txBody>
      </p:sp>
      <p:pic>
        <p:nvPicPr>
          <p:cNvPr id="22" name="图片 21" descr="balls-showing-gravity-effects"/>
          <p:cNvPicPr>
            <a:picLocks noChangeAspect="1"/>
          </p:cNvPicPr>
          <p:nvPr/>
        </p:nvPicPr>
        <p:blipFill>
          <a:blip r:embed="rId1"/>
          <a:stretch>
            <a:fillRect/>
          </a:stretch>
        </p:blipFill>
        <p:spPr>
          <a:xfrm>
            <a:off x="9146540" y="5191760"/>
            <a:ext cx="1471295" cy="1186815"/>
          </a:xfrm>
          <a:prstGeom prst="rect">
            <a:avLst/>
          </a:prstGeom>
        </p:spPr>
      </p:pic>
      <p:pic>
        <p:nvPicPr>
          <p:cNvPr id="23" name="图片 22" descr="广义相对论动图"/>
          <p:cNvPicPr>
            <a:picLocks noChangeAspect="1"/>
          </p:cNvPicPr>
          <p:nvPr/>
        </p:nvPicPr>
        <p:blipFill>
          <a:blip r:embed="rId2"/>
          <a:stretch>
            <a:fillRect/>
          </a:stretch>
        </p:blipFill>
        <p:spPr>
          <a:xfrm>
            <a:off x="6494145" y="5077460"/>
            <a:ext cx="1799590" cy="1350010"/>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1000" fill="hold"/>
                                        <p:tgtEl>
                                          <p:spTgt spid="100"/>
                                        </p:tgtEl>
                                        <p:attrNameLst>
                                          <p:attrName>ppt_w</p:attrName>
                                        </p:attrNameLst>
                                      </p:cBhvr>
                                      <p:tavLst>
                                        <p:tav tm="0">
                                          <p:val>
                                            <p:strVal val="#ppt_w*0.70"/>
                                          </p:val>
                                        </p:tav>
                                        <p:tav tm="100000">
                                          <p:val>
                                            <p:strVal val="#ppt_w"/>
                                          </p:val>
                                        </p:tav>
                                      </p:tavLst>
                                    </p:anim>
                                    <p:anim calcmode="lin" valueType="num">
                                      <p:cBhvr>
                                        <p:cTn id="8" dur="1000" fill="hold"/>
                                        <p:tgtEl>
                                          <p:spTgt spid="100"/>
                                        </p:tgtEl>
                                        <p:attrNameLst>
                                          <p:attrName>ppt_h</p:attrName>
                                        </p:attrNameLst>
                                      </p:cBhvr>
                                      <p:tavLst>
                                        <p:tav tm="0">
                                          <p:val>
                                            <p:strVal val="#ppt_h"/>
                                          </p:val>
                                        </p:tav>
                                        <p:tav tm="100000">
                                          <p:val>
                                            <p:strVal val="#ppt_h"/>
                                          </p:val>
                                        </p:tav>
                                      </p:tavLst>
                                    </p:anim>
                                    <p:animEffect transition="in" filter="fade">
                                      <p:cBhvr>
                                        <p:cTn id="9" dur="1000"/>
                                        <p:tgtEl>
                                          <p:spTgt spid="10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strVal val="#ppt_w*0.70"/>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ppt_w</p:attrName>
                                        </p:attrNameLst>
                                      </p:cBhvr>
                                      <p:tavLst>
                                        <p:tav tm="0">
                                          <p:val>
                                            <p:strVal val="#ppt_w*0.70"/>
                                          </p:val>
                                        </p:tav>
                                        <p:tav tm="100000">
                                          <p:val>
                                            <p:strVal val="#ppt_w"/>
                                          </p:val>
                                        </p:tav>
                                      </p:tavLst>
                                    </p:anim>
                                    <p:anim calcmode="lin" valueType="num">
                                      <p:cBhvr>
                                        <p:cTn id="29" dur="1000" fill="hold"/>
                                        <p:tgtEl>
                                          <p:spTgt spid="6"/>
                                        </p:tgtEl>
                                        <p:attrNameLst>
                                          <p:attrName>ppt_h</p:attrName>
                                        </p:attrNameLst>
                                      </p:cBhvr>
                                      <p:tavLst>
                                        <p:tav tm="0">
                                          <p:val>
                                            <p:strVal val="#ppt_h"/>
                                          </p:val>
                                        </p:tav>
                                        <p:tav tm="100000">
                                          <p:val>
                                            <p:strVal val="#ppt_h"/>
                                          </p:val>
                                        </p:tav>
                                      </p:tavLst>
                                    </p:anim>
                                    <p:animEffect transition="in" filter="fade">
                                      <p:cBhvr>
                                        <p:cTn id="30" dur="1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strVal val="#ppt_w*0.70"/>
                                          </p:val>
                                        </p:tav>
                                        <p:tav tm="100000">
                                          <p:val>
                                            <p:strVal val="#ppt_w"/>
                                          </p:val>
                                        </p:tav>
                                      </p:tavLst>
                                    </p:anim>
                                    <p:anim calcmode="lin" valueType="num">
                                      <p:cBhvr>
                                        <p:cTn id="36" dur="1000" fill="hold"/>
                                        <p:tgtEl>
                                          <p:spTgt spid="9"/>
                                        </p:tgtEl>
                                        <p:attrNameLst>
                                          <p:attrName>ppt_h</p:attrName>
                                        </p:attrNameLst>
                                      </p:cBhvr>
                                      <p:tavLst>
                                        <p:tav tm="0">
                                          <p:val>
                                            <p:strVal val="#ppt_h"/>
                                          </p:val>
                                        </p:tav>
                                        <p:tav tm="100000">
                                          <p:val>
                                            <p:strVal val="#ppt_h"/>
                                          </p:val>
                                        </p:tav>
                                      </p:tavLst>
                                    </p:anim>
                                    <p:animEffect transition="in" filter="fade">
                                      <p:cBhvr>
                                        <p:cTn id="37" dur="1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1000" fill="hold"/>
                                        <p:tgtEl>
                                          <p:spTgt spid="19"/>
                                        </p:tgtEl>
                                        <p:attrNameLst>
                                          <p:attrName>ppt_w</p:attrName>
                                        </p:attrNameLst>
                                      </p:cBhvr>
                                      <p:tavLst>
                                        <p:tav tm="0">
                                          <p:val>
                                            <p:strVal val="#ppt_w*0.70"/>
                                          </p:val>
                                        </p:tav>
                                        <p:tav tm="100000">
                                          <p:val>
                                            <p:strVal val="#ppt_w"/>
                                          </p:val>
                                        </p:tav>
                                      </p:tavLst>
                                    </p:anim>
                                    <p:anim calcmode="lin" valueType="num">
                                      <p:cBhvr>
                                        <p:cTn id="43" dur="1000" fill="hold"/>
                                        <p:tgtEl>
                                          <p:spTgt spid="19"/>
                                        </p:tgtEl>
                                        <p:attrNameLst>
                                          <p:attrName>ppt_h</p:attrName>
                                        </p:attrNameLst>
                                      </p:cBhvr>
                                      <p:tavLst>
                                        <p:tav tm="0">
                                          <p:val>
                                            <p:strVal val="#ppt_h"/>
                                          </p:val>
                                        </p:tav>
                                        <p:tav tm="100000">
                                          <p:val>
                                            <p:strVal val="#ppt_h"/>
                                          </p:val>
                                        </p:tav>
                                      </p:tavLst>
                                    </p:anim>
                                    <p:animEffect transition="in" filter="fade">
                                      <p:cBhvr>
                                        <p:cTn id="44" dur="10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1000" fill="hold"/>
                                        <p:tgtEl>
                                          <p:spTgt spid="7"/>
                                        </p:tgtEl>
                                        <p:attrNameLst>
                                          <p:attrName>ppt_w</p:attrName>
                                        </p:attrNameLst>
                                      </p:cBhvr>
                                      <p:tavLst>
                                        <p:tav tm="0">
                                          <p:val>
                                            <p:strVal val="#ppt_w*0.70"/>
                                          </p:val>
                                        </p:tav>
                                        <p:tav tm="100000">
                                          <p:val>
                                            <p:strVal val="#ppt_w"/>
                                          </p:val>
                                        </p:tav>
                                      </p:tavLst>
                                    </p:anim>
                                    <p:anim calcmode="lin" valueType="num">
                                      <p:cBhvr>
                                        <p:cTn id="50" dur="1000" fill="hold"/>
                                        <p:tgtEl>
                                          <p:spTgt spid="7"/>
                                        </p:tgtEl>
                                        <p:attrNameLst>
                                          <p:attrName>ppt_h</p:attrName>
                                        </p:attrNameLst>
                                      </p:cBhvr>
                                      <p:tavLst>
                                        <p:tav tm="0">
                                          <p:val>
                                            <p:strVal val="#ppt_h"/>
                                          </p:val>
                                        </p:tav>
                                        <p:tav tm="100000">
                                          <p:val>
                                            <p:strVal val="#ppt_h"/>
                                          </p:val>
                                        </p:tav>
                                      </p:tavLst>
                                    </p:anim>
                                    <p:animEffect transition="in" filter="fade">
                                      <p:cBhvr>
                                        <p:cTn id="51" dur="10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strVal val="#ppt_w*0.70"/>
                                          </p:val>
                                        </p:tav>
                                        <p:tav tm="100000">
                                          <p:val>
                                            <p:strVal val="#ppt_w"/>
                                          </p:val>
                                        </p:tav>
                                      </p:tavLst>
                                    </p:anim>
                                    <p:anim calcmode="lin" valueType="num">
                                      <p:cBhvr>
                                        <p:cTn id="57" dur="1000" fill="hold"/>
                                        <p:tgtEl>
                                          <p:spTgt spid="8"/>
                                        </p:tgtEl>
                                        <p:attrNameLst>
                                          <p:attrName>ppt_h</p:attrName>
                                        </p:attrNameLst>
                                      </p:cBhvr>
                                      <p:tavLst>
                                        <p:tav tm="0">
                                          <p:val>
                                            <p:strVal val="#ppt_h"/>
                                          </p:val>
                                        </p:tav>
                                        <p:tav tm="100000">
                                          <p:val>
                                            <p:strVal val="#ppt_h"/>
                                          </p:val>
                                        </p:tav>
                                      </p:tavLst>
                                    </p:anim>
                                    <p:animEffect transition="in" filter="fade">
                                      <p:cBhvr>
                                        <p:cTn id="58" dur="10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1000" fill="hold"/>
                                        <p:tgtEl>
                                          <p:spTgt spid="10"/>
                                        </p:tgtEl>
                                        <p:attrNameLst>
                                          <p:attrName>ppt_w</p:attrName>
                                        </p:attrNameLst>
                                      </p:cBhvr>
                                      <p:tavLst>
                                        <p:tav tm="0">
                                          <p:val>
                                            <p:strVal val="#ppt_w*0.70"/>
                                          </p:val>
                                        </p:tav>
                                        <p:tav tm="100000">
                                          <p:val>
                                            <p:strVal val="#ppt_w"/>
                                          </p:val>
                                        </p:tav>
                                      </p:tavLst>
                                    </p:anim>
                                    <p:anim calcmode="lin" valueType="num">
                                      <p:cBhvr>
                                        <p:cTn id="64" dur="1000" fill="hold"/>
                                        <p:tgtEl>
                                          <p:spTgt spid="10"/>
                                        </p:tgtEl>
                                        <p:attrNameLst>
                                          <p:attrName>ppt_h</p:attrName>
                                        </p:attrNameLst>
                                      </p:cBhvr>
                                      <p:tavLst>
                                        <p:tav tm="0">
                                          <p:val>
                                            <p:strVal val="#ppt_h"/>
                                          </p:val>
                                        </p:tav>
                                        <p:tav tm="100000">
                                          <p:val>
                                            <p:strVal val="#ppt_h"/>
                                          </p:val>
                                        </p:tav>
                                      </p:tavLst>
                                    </p:anim>
                                    <p:animEffect transition="in" filter="fade">
                                      <p:cBhvr>
                                        <p:cTn id="65" dur="1000"/>
                                        <p:tgtEl>
                                          <p:spTgt spid="10"/>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20"/>
                                        </p:tgtEl>
                                        <p:attrNameLst>
                                          <p:attrName>style.visibility</p:attrName>
                                        </p:attrNameLst>
                                      </p:cBhvr>
                                      <p:to>
                                        <p:strVal val="visible"/>
                                      </p:to>
                                    </p:set>
                                    <p:anim calcmode="lin" valueType="num">
                                      <p:cBhvr>
                                        <p:cTn id="70" dur="1000" fill="hold"/>
                                        <p:tgtEl>
                                          <p:spTgt spid="20"/>
                                        </p:tgtEl>
                                        <p:attrNameLst>
                                          <p:attrName>ppt_w</p:attrName>
                                        </p:attrNameLst>
                                      </p:cBhvr>
                                      <p:tavLst>
                                        <p:tav tm="0">
                                          <p:val>
                                            <p:strVal val="#ppt_w*0.70"/>
                                          </p:val>
                                        </p:tav>
                                        <p:tav tm="100000">
                                          <p:val>
                                            <p:strVal val="#ppt_w"/>
                                          </p:val>
                                        </p:tav>
                                      </p:tavLst>
                                    </p:anim>
                                    <p:anim calcmode="lin" valueType="num">
                                      <p:cBhvr>
                                        <p:cTn id="71" dur="1000" fill="hold"/>
                                        <p:tgtEl>
                                          <p:spTgt spid="20"/>
                                        </p:tgtEl>
                                        <p:attrNameLst>
                                          <p:attrName>ppt_h</p:attrName>
                                        </p:attrNameLst>
                                      </p:cBhvr>
                                      <p:tavLst>
                                        <p:tav tm="0">
                                          <p:val>
                                            <p:strVal val="#ppt_h"/>
                                          </p:val>
                                        </p:tav>
                                        <p:tav tm="100000">
                                          <p:val>
                                            <p:strVal val="#ppt_h"/>
                                          </p:val>
                                        </p:tav>
                                      </p:tavLst>
                                    </p:anim>
                                    <p:animEffect transition="in" filter="fade">
                                      <p:cBhvr>
                                        <p:cTn id="72" dur="10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55" presetClass="entr" presetSubtype="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 calcmode="lin" valueType="num">
                                      <p:cBhvr>
                                        <p:cTn id="77" dur="1000" fill="hold"/>
                                        <p:tgtEl>
                                          <p:spTgt spid="21"/>
                                        </p:tgtEl>
                                        <p:attrNameLst>
                                          <p:attrName>ppt_w</p:attrName>
                                        </p:attrNameLst>
                                      </p:cBhvr>
                                      <p:tavLst>
                                        <p:tav tm="0">
                                          <p:val>
                                            <p:strVal val="#ppt_w*0.70"/>
                                          </p:val>
                                        </p:tav>
                                        <p:tav tm="100000">
                                          <p:val>
                                            <p:strVal val="#ppt_w"/>
                                          </p:val>
                                        </p:tav>
                                      </p:tavLst>
                                    </p:anim>
                                    <p:anim calcmode="lin" valueType="num">
                                      <p:cBhvr>
                                        <p:cTn id="78" dur="1000" fill="hold"/>
                                        <p:tgtEl>
                                          <p:spTgt spid="21"/>
                                        </p:tgtEl>
                                        <p:attrNameLst>
                                          <p:attrName>ppt_h</p:attrName>
                                        </p:attrNameLst>
                                      </p:cBhvr>
                                      <p:tavLst>
                                        <p:tav tm="0">
                                          <p:val>
                                            <p:strVal val="#ppt_h"/>
                                          </p:val>
                                        </p:tav>
                                        <p:tav tm="100000">
                                          <p:val>
                                            <p:strVal val="#ppt_h"/>
                                          </p:val>
                                        </p:tav>
                                      </p:tavLst>
                                    </p:anim>
                                    <p:animEffect transition="in" filter="fade">
                                      <p:cBhvr>
                                        <p:cTn id="79" dur="10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55" presetClass="entr" presetSubtype="0" fill="hold" nodeType="click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p:cTn id="84" dur="1000" fill="hold"/>
                                        <p:tgtEl>
                                          <p:spTgt spid="23"/>
                                        </p:tgtEl>
                                        <p:attrNameLst>
                                          <p:attrName>ppt_w</p:attrName>
                                        </p:attrNameLst>
                                      </p:cBhvr>
                                      <p:tavLst>
                                        <p:tav tm="0">
                                          <p:val>
                                            <p:strVal val="#ppt_w*0.70"/>
                                          </p:val>
                                        </p:tav>
                                        <p:tav tm="100000">
                                          <p:val>
                                            <p:strVal val="#ppt_w"/>
                                          </p:val>
                                        </p:tav>
                                      </p:tavLst>
                                    </p:anim>
                                    <p:anim calcmode="lin" valueType="num">
                                      <p:cBhvr>
                                        <p:cTn id="85" dur="1000" fill="hold"/>
                                        <p:tgtEl>
                                          <p:spTgt spid="23"/>
                                        </p:tgtEl>
                                        <p:attrNameLst>
                                          <p:attrName>ppt_h</p:attrName>
                                        </p:attrNameLst>
                                      </p:cBhvr>
                                      <p:tavLst>
                                        <p:tav tm="0">
                                          <p:val>
                                            <p:strVal val="#ppt_h"/>
                                          </p:val>
                                        </p:tav>
                                        <p:tav tm="100000">
                                          <p:val>
                                            <p:strVal val="#ppt_h"/>
                                          </p:val>
                                        </p:tav>
                                      </p:tavLst>
                                    </p:anim>
                                    <p:animEffect transition="in" filter="fade">
                                      <p:cBhvr>
                                        <p:cTn id="86" dur="1000"/>
                                        <p:tgtEl>
                                          <p:spTgt spid="23"/>
                                        </p:tgtEl>
                                      </p:cBhvr>
                                    </p:animEffect>
                                  </p:childTnLst>
                                </p:cTn>
                              </p:par>
                            </p:childTnLst>
                          </p:cTn>
                        </p:par>
                      </p:childTnLst>
                    </p:cTn>
                  </p:par>
                  <p:par>
                    <p:cTn id="87" fill="hold">
                      <p:stCondLst>
                        <p:cond delay="indefinite"/>
                      </p:stCondLst>
                      <p:childTnLst>
                        <p:par>
                          <p:cTn id="88" fill="hold">
                            <p:stCondLst>
                              <p:cond delay="0"/>
                            </p:stCondLst>
                            <p:childTnLst>
                              <p:par>
                                <p:cTn id="89" presetID="55" presetClass="entr" presetSubtype="0" fill="hold" nodeType="clickEffect">
                                  <p:stCondLst>
                                    <p:cond delay="0"/>
                                  </p:stCondLst>
                                  <p:childTnLst>
                                    <p:set>
                                      <p:cBhvr>
                                        <p:cTn id="90" dur="1" fill="hold">
                                          <p:stCondLst>
                                            <p:cond delay="0"/>
                                          </p:stCondLst>
                                        </p:cTn>
                                        <p:tgtEl>
                                          <p:spTgt spid="22"/>
                                        </p:tgtEl>
                                        <p:attrNameLst>
                                          <p:attrName>style.visibility</p:attrName>
                                        </p:attrNameLst>
                                      </p:cBhvr>
                                      <p:to>
                                        <p:strVal val="visible"/>
                                      </p:to>
                                    </p:set>
                                    <p:anim calcmode="lin" valueType="num">
                                      <p:cBhvr>
                                        <p:cTn id="91" dur="1000" fill="hold"/>
                                        <p:tgtEl>
                                          <p:spTgt spid="22"/>
                                        </p:tgtEl>
                                        <p:attrNameLst>
                                          <p:attrName>ppt_w</p:attrName>
                                        </p:attrNameLst>
                                      </p:cBhvr>
                                      <p:tavLst>
                                        <p:tav tm="0">
                                          <p:val>
                                            <p:strVal val="#ppt_w*0.70"/>
                                          </p:val>
                                        </p:tav>
                                        <p:tav tm="100000">
                                          <p:val>
                                            <p:strVal val="#ppt_w"/>
                                          </p:val>
                                        </p:tav>
                                      </p:tavLst>
                                    </p:anim>
                                    <p:anim calcmode="lin" valueType="num">
                                      <p:cBhvr>
                                        <p:cTn id="92" dur="1000" fill="hold"/>
                                        <p:tgtEl>
                                          <p:spTgt spid="22"/>
                                        </p:tgtEl>
                                        <p:attrNameLst>
                                          <p:attrName>ppt_h</p:attrName>
                                        </p:attrNameLst>
                                      </p:cBhvr>
                                      <p:tavLst>
                                        <p:tav tm="0">
                                          <p:val>
                                            <p:strVal val="#ppt_h"/>
                                          </p:val>
                                        </p:tav>
                                        <p:tav tm="100000">
                                          <p:val>
                                            <p:strVal val="#ppt_h"/>
                                          </p:val>
                                        </p:tav>
                                      </p:tavLst>
                                    </p:anim>
                                    <p:animEffect transition="in" filter="fade">
                                      <p:cBhvr>
                                        <p:cTn id="93"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3" grpId="0"/>
      <p:bldP spid="4" grpId="0"/>
      <p:bldP spid="6" grpId="0"/>
      <p:bldP spid="7" grpId="0"/>
      <p:bldP spid="8" grpId="0"/>
      <p:bldP spid="9" grpId="0"/>
      <p:bldP spid="10" grpId="0"/>
      <p:bldP spid="19" grpId="0"/>
      <p:bldP spid="20" grpId="0"/>
      <p:bldP spid="20" grpId="1"/>
      <p:bldP spid="21" grpId="0"/>
      <p:bldP spid="2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55015" y="118745"/>
            <a:ext cx="11073130" cy="645160"/>
          </a:xfrm>
          <a:prstGeom prst="rect">
            <a:avLst/>
          </a:prstGeom>
          <a:noFill/>
        </p:spPr>
        <p:txBody>
          <a:bodyPr wrap="square" rtlCol="0" anchor="t">
            <a:spAutoFit/>
          </a:bodyPr>
          <a:p>
            <a:pPr algn="l"/>
            <a:r>
              <a:rPr lang="en-US" altLang="zh-CN" sz="36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What is Albert Einstein’s general theory of relativity?</a:t>
            </a:r>
            <a:endParaRPr lang="en-US" altLang="zh-CN" sz="36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pic>
        <p:nvPicPr>
          <p:cNvPr id="4" name="Albert Einstein &amp; His General Relativity">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72085" y="691515"/>
            <a:ext cx="11656060" cy="605282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715645" y="92710"/>
            <a:ext cx="10516870" cy="1076325"/>
          </a:xfrm>
          <a:prstGeom prst="rect">
            <a:avLst/>
          </a:prstGeom>
          <a:noFill/>
        </p:spPr>
        <p:txBody>
          <a:bodyPr wrap="square" rtlCol="0" anchor="t">
            <a:spAutoFit/>
          </a:bodyPr>
          <a:p>
            <a:r>
              <a:rPr lang="en-US" altLang="zh-CN" sz="32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Read the Para2-4 &amp; Para6, and complete the timeline about Albert Einstein</a:t>
            </a:r>
            <a:endParaRPr lang="en-US" altLang="zh-CN" sz="32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cxnSp>
        <p:nvCxnSpPr>
          <p:cNvPr id="22" name="直接连接符 21"/>
          <p:cNvCxnSpPr>
            <a:stCxn id="57" idx="6"/>
          </p:cNvCxnSpPr>
          <p:nvPr>
            <p:custDataLst>
              <p:tags r:id="rId1"/>
            </p:custDataLst>
          </p:nvPr>
        </p:nvCxnSpPr>
        <p:spPr>
          <a:xfrm flipH="1" flipV="1">
            <a:off x="351155" y="2723515"/>
            <a:ext cx="10876915" cy="10160"/>
          </a:xfrm>
          <a:prstGeom prst="line">
            <a:avLst/>
          </a:prstGeom>
          <a:ln w="19050">
            <a:solidFill>
              <a:srgbClr val="000000">
                <a:lumMod val="50000"/>
                <a:lumOff val="50000"/>
              </a:srgbClr>
            </a:solidFill>
          </a:ln>
        </p:spPr>
        <p:style>
          <a:lnRef idx="1">
            <a:srgbClr val="1F74AD"/>
          </a:lnRef>
          <a:fillRef idx="0">
            <a:srgbClr val="1F74AD"/>
          </a:fillRef>
          <a:effectRef idx="0">
            <a:srgbClr val="1F74AD"/>
          </a:effectRef>
          <a:fontRef idx="minor">
            <a:srgbClr val="000000"/>
          </a:fontRef>
        </p:style>
      </p:cxnSp>
      <p:sp>
        <p:nvSpPr>
          <p:cNvPr id="4" name="泪滴形 3"/>
          <p:cNvSpPr/>
          <p:nvPr>
            <p:custDataLst>
              <p:tags r:id="rId2"/>
            </p:custDataLst>
          </p:nvPr>
        </p:nvSpPr>
        <p:spPr>
          <a:xfrm rot="8100000">
            <a:off x="1012592" y="1908421"/>
            <a:ext cx="523548" cy="523548"/>
          </a:xfrm>
          <a:prstGeom prst="teardrop">
            <a:avLst>
              <a:gd name="adj" fmla="val 125412"/>
            </a:avLst>
          </a:prstGeom>
          <a:solidFill>
            <a:srgbClr val="1F74AD"/>
          </a:solidFill>
          <a:ln w="38100">
            <a:solidFill>
              <a:sysClr val="window" lastClr="FFFFFF">
                <a:lumMod val="95000"/>
              </a:sys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75000" lnSpcReduction="10000"/>
          </a:bodyPr>
          <a:p>
            <a:pPr algn="ctr">
              <a:lnSpc>
                <a:spcPct val="14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 name="椭圆 1"/>
          <p:cNvSpPr/>
          <p:nvPr>
            <p:custDataLst>
              <p:tags r:id="rId3"/>
            </p:custDataLst>
          </p:nvPr>
        </p:nvSpPr>
        <p:spPr>
          <a:xfrm rot="8100000">
            <a:off x="1134100" y="2029929"/>
            <a:ext cx="271920" cy="271920"/>
          </a:xfrm>
          <a:prstGeom prst="ellipse">
            <a:avLst/>
          </a:pr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lnSpc>
                <a:spcPct val="14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 name="椭圆 5"/>
          <p:cNvSpPr/>
          <p:nvPr>
            <p:custDataLst>
              <p:tags r:id="rId4"/>
            </p:custDataLst>
          </p:nvPr>
        </p:nvSpPr>
        <p:spPr>
          <a:xfrm>
            <a:off x="1221078" y="2685441"/>
            <a:ext cx="106577" cy="106577"/>
          </a:xfrm>
          <a:prstGeom prst="ellipse">
            <a:avLst/>
          </a:prstGeom>
          <a:solidFill>
            <a:sysClr val="window" lastClr="FFFFFF">
              <a:lumMod val="95000"/>
            </a:sysClr>
          </a:solidFill>
          <a:ln w="38100">
            <a:solidFill>
              <a:srgbClr val="000000">
                <a:lumMod val="50000"/>
                <a:lumOff val="50000"/>
              </a:srgb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lnSpc>
                <a:spcPct val="14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9" name="泪滴形 18"/>
          <p:cNvSpPr/>
          <p:nvPr>
            <p:custDataLst>
              <p:tags r:id="rId5"/>
            </p:custDataLst>
          </p:nvPr>
        </p:nvSpPr>
        <p:spPr>
          <a:xfrm rot="18960000">
            <a:off x="2904155" y="5924161"/>
            <a:ext cx="523548" cy="523548"/>
          </a:xfrm>
          <a:prstGeom prst="teardrop">
            <a:avLst>
              <a:gd name="adj" fmla="val 125412"/>
            </a:avLst>
          </a:prstGeom>
          <a:solidFill>
            <a:srgbClr val="3498DB"/>
          </a:solidFill>
          <a:ln w="38100">
            <a:solidFill>
              <a:sysClr val="window" lastClr="FFFFFF">
                <a:lumMod val="95000"/>
              </a:sys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lnSpc>
                <a:spcPct val="120000"/>
              </a:lnSpc>
            </a:pPr>
            <a:endParaRPr lang="zh-CN" altLang="en-US" sz="1400">
              <a:latin typeface="Arial" panose="020B0604020202020204" pitchFamily="34" charset="0"/>
              <a:ea typeface="微软雅黑" panose="020B0503020204020204" pitchFamily="34" charset="-122"/>
              <a:sym typeface="Arial" panose="020B0604020202020204" pitchFamily="34" charset="0"/>
            </a:endParaRPr>
          </a:p>
        </p:txBody>
      </p:sp>
      <p:sp>
        <p:nvSpPr>
          <p:cNvPr id="20" name="椭圆 19"/>
          <p:cNvSpPr/>
          <p:nvPr>
            <p:custDataLst>
              <p:tags r:id="rId6"/>
            </p:custDataLst>
          </p:nvPr>
        </p:nvSpPr>
        <p:spPr>
          <a:xfrm rot="18960000">
            <a:off x="3025663" y="6050114"/>
            <a:ext cx="271920" cy="271920"/>
          </a:xfrm>
          <a:prstGeom prst="ellipse">
            <a:avLst/>
          </a:pr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30000" lnSpcReduction="20000"/>
          </a:bodyPr>
          <a:p>
            <a:pPr algn="ctr">
              <a:lnSpc>
                <a:spcPct val="140000"/>
              </a:lnSpc>
            </a:pPr>
            <a:endParaRPr lang="zh-CN" altLang="en-US" sz="1400">
              <a:latin typeface="Arial" panose="020B0604020202020204" pitchFamily="34" charset="0"/>
              <a:ea typeface="微软雅黑" panose="020B0503020204020204" pitchFamily="34" charset="-122"/>
              <a:sym typeface="Arial" panose="020B0604020202020204" pitchFamily="34" charset="0"/>
            </a:endParaRPr>
          </a:p>
        </p:txBody>
      </p:sp>
      <p:sp>
        <p:nvSpPr>
          <p:cNvPr id="21" name="椭圆 20"/>
          <p:cNvSpPr/>
          <p:nvPr>
            <p:custDataLst>
              <p:tags r:id="rId7"/>
            </p:custDataLst>
          </p:nvPr>
        </p:nvSpPr>
        <p:spPr>
          <a:xfrm>
            <a:off x="3197730" y="2685441"/>
            <a:ext cx="106577" cy="106577"/>
          </a:xfrm>
          <a:prstGeom prst="ellipse">
            <a:avLst/>
          </a:prstGeom>
          <a:solidFill>
            <a:sysClr val="window" lastClr="FFFFFF">
              <a:lumMod val="95000"/>
            </a:sysClr>
          </a:solidFill>
          <a:ln w="38100">
            <a:solidFill>
              <a:srgbClr val="000000">
                <a:lumMod val="50000"/>
                <a:lumOff val="50000"/>
              </a:srgb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lnSpc>
                <a:spcPct val="140000"/>
              </a:lnSpc>
            </a:pPr>
            <a:endParaRPr lang="zh-CN" altLang="en-US" sz="1400">
              <a:latin typeface="Arial" panose="020B0604020202020204" pitchFamily="34" charset="0"/>
              <a:ea typeface="微软雅黑" panose="020B0503020204020204" pitchFamily="34" charset="-122"/>
              <a:sym typeface="Arial" panose="020B0604020202020204" pitchFamily="34" charset="0"/>
            </a:endParaRPr>
          </a:p>
        </p:txBody>
      </p:sp>
      <p:sp>
        <p:nvSpPr>
          <p:cNvPr id="33" name="椭圆 32"/>
          <p:cNvSpPr/>
          <p:nvPr>
            <p:custDataLst>
              <p:tags r:id="rId8"/>
            </p:custDataLst>
          </p:nvPr>
        </p:nvSpPr>
        <p:spPr>
          <a:xfrm>
            <a:off x="5174382" y="2685441"/>
            <a:ext cx="106577" cy="106577"/>
          </a:xfrm>
          <a:prstGeom prst="ellipse">
            <a:avLst/>
          </a:prstGeom>
          <a:solidFill>
            <a:sysClr val="window" lastClr="FFFFFF">
              <a:lumMod val="95000"/>
            </a:sysClr>
          </a:solidFill>
          <a:ln w="38100">
            <a:solidFill>
              <a:srgbClr val="000000">
                <a:lumMod val="50000"/>
                <a:lumOff val="50000"/>
              </a:srgb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lnSpc>
                <a:spcPct val="140000"/>
              </a:lnSpc>
            </a:pPr>
            <a:endParaRPr lang="zh-CN" altLang="en-US" sz="1400">
              <a:latin typeface="Arial" panose="020B0604020202020204" pitchFamily="34" charset="0"/>
              <a:ea typeface="微软雅黑" panose="020B0503020204020204" pitchFamily="34" charset="-122"/>
              <a:sym typeface="Arial" panose="020B0604020202020204" pitchFamily="34" charset="0"/>
            </a:endParaRPr>
          </a:p>
        </p:txBody>
      </p:sp>
      <p:sp>
        <p:nvSpPr>
          <p:cNvPr id="39" name="泪滴形 38"/>
          <p:cNvSpPr/>
          <p:nvPr>
            <p:custDataLst>
              <p:tags r:id="rId9"/>
            </p:custDataLst>
          </p:nvPr>
        </p:nvSpPr>
        <p:spPr>
          <a:xfrm rot="18960000">
            <a:off x="6853013" y="5864471"/>
            <a:ext cx="523548" cy="523548"/>
          </a:xfrm>
          <a:prstGeom prst="teardrop">
            <a:avLst>
              <a:gd name="adj" fmla="val 125412"/>
            </a:avLst>
          </a:prstGeom>
          <a:solidFill>
            <a:srgbClr val="69A35B"/>
          </a:solidFill>
          <a:ln w="38100">
            <a:solidFill>
              <a:sysClr val="window" lastClr="FFFFFF">
                <a:lumMod val="95000"/>
              </a:sys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lnSpc>
                <a:spcPct val="120000"/>
              </a:lnSpc>
            </a:pPr>
            <a:endParaRPr lang="zh-CN" altLang="en-US" sz="1400">
              <a:latin typeface="Arial" panose="020B0604020202020204" pitchFamily="34" charset="0"/>
              <a:ea typeface="微软雅黑" panose="020B0503020204020204" pitchFamily="34" charset="-122"/>
              <a:sym typeface="Arial" panose="020B0604020202020204" pitchFamily="34" charset="0"/>
            </a:endParaRPr>
          </a:p>
        </p:txBody>
      </p:sp>
      <p:sp>
        <p:nvSpPr>
          <p:cNvPr id="40" name="椭圆 39"/>
          <p:cNvSpPr/>
          <p:nvPr>
            <p:custDataLst>
              <p:tags r:id="rId10"/>
            </p:custDataLst>
          </p:nvPr>
        </p:nvSpPr>
        <p:spPr>
          <a:xfrm rot="18960000">
            <a:off x="6978331" y="5990424"/>
            <a:ext cx="271920" cy="271920"/>
          </a:xfrm>
          <a:prstGeom prst="ellipse">
            <a:avLst/>
          </a:pr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30000" lnSpcReduction="20000"/>
          </a:bodyPr>
          <a:p>
            <a:pPr algn="ctr">
              <a:lnSpc>
                <a:spcPct val="140000"/>
              </a:lnSpc>
            </a:pPr>
            <a:endParaRPr lang="zh-CN" altLang="en-US" sz="1400">
              <a:latin typeface="Arial" panose="020B0604020202020204" pitchFamily="34" charset="0"/>
              <a:ea typeface="微软雅黑" panose="020B0503020204020204" pitchFamily="34" charset="-122"/>
              <a:sym typeface="Arial" panose="020B0604020202020204" pitchFamily="34" charset="0"/>
            </a:endParaRPr>
          </a:p>
        </p:txBody>
      </p:sp>
      <p:sp>
        <p:nvSpPr>
          <p:cNvPr id="41" name="椭圆 40"/>
          <p:cNvSpPr/>
          <p:nvPr>
            <p:custDataLst>
              <p:tags r:id="rId11"/>
            </p:custDataLst>
          </p:nvPr>
        </p:nvSpPr>
        <p:spPr>
          <a:xfrm>
            <a:off x="7151034" y="2685441"/>
            <a:ext cx="106577" cy="106577"/>
          </a:xfrm>
          <a:prstGeom prst="ellipse">
            <a:avLst/>
          </a:prstGeom>
          <a:solidFill>
            <a:sysClr val="window" lastClr="FFFFFF">
              <a:lumMod val="95000"/>
            </a:sysClr>
          </a:solidFill>
          <a:ln w="38100">
            <a:solidFill>
              <a:srgbClr val="000000">
                <a:lumMod val="50000"/>
                <a:lumOff val="50000"/>
              </a:srgb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lnSpc>
                <a:spcPct val="140000"/>
              </a:lnSpc>
            </a:pPr>
            <a:endParaRPr lang="zh-CN" altLang="en-US" sz="1400">
              <a:latin typeface="Arial" panose="020B0604020202020204" pitchFamily="34" charset="0"/>
              <a:ea typeface="微软雅黑" panose="020B0503020204020204" pitchFamily="34" charset="-122"/>
              <a:sym typeface="Arial" panose="020B0604020202020204" pitchFamily="34" charset="0"/>
            </a:endParaRPr>
          </a:p>
        </p:txBody>
      </p:sp>
      <p:sp>
        <p:nvSpPr>
          <p:cNvPr id="46" name="泪滴形 45"/>
          <p:cNvSpPr/>
          <p:nvPr>
            <p:custDataLst>
              <p:tags r:id="rId12"/>
            </p:custDataLst>
          </p:nvPr>
        </p:nvSpPr>
        <p:spPr>
          <a:xfrm rot="8100000">
            <a:off x="8919201" y="1908421"/>
            <a:ext cx="523548" cy="523548"/>
          </a:xfrm>
          <a:prstGeom prst="teardrop">
            <a:avLst>
              <a:gd name="adj" fmla="val 125412"/>
            </a:avLst>
          </a:prstGeom>
          <a:solidFill>
            <a:srgbClr val="9BBB59"/>
          </a:solidFill>
          <a:ln w="38100">
            <a:solidFill>
              <a:sysClr val="window" lastClr="FFFFFF">
                <a:lumMod val="95000"/>
              </a:sys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lnSpc>
                <a:spcPct val="120000"/>
              </a:lnSpc>
            </a:pPr>
            <a:endParaRPr lang="zh-CN" altLang="en-US" sz="1400">
              <a:latin typeface="Arial" panose="020B0604020202020204" pitchFamily="34" charset="0"/>
              <a:ea typeface="微软雅黑" panose="020B0503020204020204" pitchFamily="34" charset="-122"/>
              <a:sym typeface="Arial" panose="020B0604020202020204" pitchFamily="34" charset="0"/>
            </a:endParaRPr>
          </a:p>
        </p:txBody>
      </p:sp>
      <p:sp>
        <p:nvSpPr>
          <p:cNvPr id="47" name="椭圆 46"/>
          <p:cNvSpPr/>
          <p:nvPr>
            <p:custDataLst>
              <p:tags r:id="rId13"/>
            </p:custDataLst>
          </p:nvPr>
        </p:nvSpPr>
        <p:spPr>
          <a:xfrm rot="8100000">
            <a:off x="9040709" y="2029929"/>
            <a:ext cx="271920" cy="271920"/>
          </a:xfrm>
          <a:prstGeom prst="ellipse">
            <a:avLst/>
          </a:pr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30000" lnSpcReduction="20000"/>
          </a:bodyPr>
          <a:p>
            <a:pPr algn="ctr">
              <a:lnSpc>
                <a:spcPct val="140000"/>
              </a:lnSpc>
            </a:pPr>
            <a:endParaRPr lang="zh-CN" altLang="en-US" sz="1400">
              <a:latin typeface="Arial" panose="020B0604020202020204" pitchFamily="34" charset="0"/>
              <a:ea typeface="微软雅黑" panose="020B0503020204020204" pitchFamily="34" charset="-122"/>
              <a:sym typeface="Arial" panose="020B0604020202020204" pitchFamily="34" charset="0"/>
            </a:endParaRPr>
          </a:p>
        </p:txBody>
      </p:sp>
      <p:sp>
        <p:nvSpPr>
          <p:cNvPr id="48" name="椭圆 47"/>
          <p:cNvSpPr/>
          <p:nvPr>
            <p:custDataLst>
              <p:tags r:id="rId14"/>
            </p:custDataLst>
          </p:nvPr>
        </p:nvSpPr>
        <p:spPr>
          <a:xfrm>
            <a:off x="9127686" y="2685441"/>
            <a:ext cx="106577" cy="106577"/>
          </a:xfrm>
          <a:prstGeom prst="ellipse">
            <a:avLst/>
          </a:prstGeom>
          <a:solidFill>
            <a:sysClr val="window" lastClr="FFFFFF">
              <a:lumMod val="95000"/>
            </a:sysClr>
          </a:solidFill>
          <a:ln w="38100">
            <a:solidFill>
              <a:srgbClr val="000000">
                <a:lumMod val="50000"/>
                <a:lumOff val="50000"/>
              </a:srgb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lnSpc>
                <a:spcPct val="140000"/>
              </a:lnSpc>
            </a:pPr>
            <a:endParaRPr lang="zh-CN" altLang="en-US" sz="1400">
              <a:latin typeface="Arial" panose="020B0604020202020204" pitchFamily="34" charset="0"/>
              <a:ea typeface="微软雅黑" panose="020B0503020204020204" pitchFamily="34" charset="-122"/>
              <a:sym typeface="Arial" panose="020B0604020202020204" pitchFamily="34" charset="0"/>
            </a:endParaRPr>
          </a:p>
        </p:txBody>
      </p:sp>
      <p:sp>
        <p:nvSpPr>
          <p:cNvPr id="57" name="椭圆 56"/>
          <p:cNvSpPr/>
          <p:nvPr>
            <p:custDataLst>
              <p:tags r:id="rId15"/>
            </p:custDataLst>
          </p:nvPr>
        </p:nvSpPr>
        <p:spPr>
          <a:xfrm>
            <a:off x="11121440" y="2680361"/>
            <a:ext cx="106577" cy="106577"/>
          </a:xfrm>
          <a:prstGeom prst="ellipse">
            <a:avLst/>
          </a:prstGeom>
          <a:solidFill>
            <a:sysClr val="window" lastClr="FFFFFF">
              <a:lumMod val="95000"/>
            </a:sysClr>
          </a:solidFill>
          <a:ln w="38100">
            <a:solidFill>
              <a:srgbClr val="000000">
                <a:lumMod val="50000"/>
                <a:lumOff val="50000"/>
              </a:srgb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lnSpc>
                <a:spcPct val="140000"/>
              </a:lnSpc>
            </a:pPr>
            <a:endParaRPr lang="zh-CN" altLang="en-US" sz="1400">
              <a:latin typeface="Arial" panose="020B0604020202020204" pitchFamily="34" charset="0"/>
              <a:ea typeface="微软雅黑" panose="020B0503020204020204" pitchFamily="34" charset="-122"/>
              <a:sym typeface="Arial" panose="020B0604020202020204" pitchFamily="34" charset="0"/>
            </a:endParaRPr>
          </a:p>
        </p:txBody>
      </p:sp>
      <p:sp>
        <p:nvSpPr>
          <p:cNvPr id="7" name="泪滴形 6"/>
          <p:cNvSpPr/>
          <p:nvPr>
            <p:custDataLst>
              <p:tags r:id="rId16"/>
            </p:custDataLst>
          </p:nvPr>
        </p:nvSpPr>
        <p:spPr>
          <a:xfrm rot="8100000">
            <a:off x="4955385" y="1908421"/>
            <a:ext cx="523548" cy="523548"/>
          </a:xfrm>
          <a:prstGeom prst="teardrop">
            <a:avLst>
              <a:gd name="adj" fmla="val 125412"/>
            </a:avLst>
          </a:prstGeom>
          <a:solidFill>
            <a:srgbClr val="FFC000"/>
          </a:solidFill>
          <a:ln w="38100">
            <a:solidFill>
              <a:sysClr val="window" lastClr="FFFFFF">
                <a:lumMod val="95000"/>
              </a:sys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lnSpc>
                <a:spcPct val="120000"/>
              </a:lnSpc>
            </a:pPr>
            <a:endParaRPr lang="zh-CN" altLang="en-US" sz="1400">
              <a:latin typeface="Arial" panose="020B0604020202020204" pitchFamily="34" charset="0"/>
              <a:ea typeface="微软雅黑" panose="020B0503020204020204" pitchFamily="34" charset="-122"/>
              <a:sym typeface="Arial" panose="020B0604020202020204" pitchFamily="34" charset="0"/>
            </a:endParaRPr>
          </a:p>
        </p:txBody>
      </p:sp>
      <p:sp>
        <p:nvSpPr>
          <p:cNvPr id="8" name="椭圆 7"/>
          <p:cNvSpPr/>
          <p:nvPr>
            <p:custDataLst>
              <p:tags r:id="rId17"/>
            </p:custDataLst>
          </p:nvPr>
        </p:nvSpPr>
        <p:spPr>
          <a:xfrm rot="8100000">
            <a:off x="5076893" y="2029929"/>
            <a:ext cx="271920" cy="271920"/>
          </a:xfrm>
          <a:prstGeom prst="ellipse">
            <a:avLst/>
          </a:pr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30000" lnSpcReduction="20000"/>
          </a:bodyPr>
          <a:p>
            <a:pPr algn="ctr">
              <a:lnSpc>
                <a:spcPct val="140000"/>
              </a:lnSpc>
            </a:pPr>
            <a:endParaRPr lang="zh-CN" altLang="en-US" sz="1400">
              <a:latin typeface="Arial" panose="020B0604020202020204" pitchFamily="34" charset="0"/>
              <a:ea typeface="微软雅黑" panose="020B0503020204020204" pitchFamily="34" charset="-122"/>
              <a:sym typeface="Arial" panose="020B0604020202020204" pitchFamily="34" charset="0"/>
            </a:endParaRPr>
          </a:p>
        </p:txBody>
      </p:sp>
      <p:cxnSp>
        <p:nvCxnSpPr>
          <p:cNvPr id="13" name="直接箭头连接符 12"/>
          <p:cNvCxnSpPr>
            <a:stCxn id="57" idx="4"/>
          </p:cNvCxnSpPr>
          <p:nvPr/>
        </p:nvCxnSpPr>
        <p:spPr>
          <a:xfrm>
            <a:off x="11174730" y="2787015"/>
            <a:ext cx="15875" cy="28054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custDataLst>
              <p:tags r:id="rId18"/>
            </p:custDataLst>
          </p:nvPr>
        </p:nvCxnSpPr>
        <p:spPr>
          <a:xfrm flipH="1">
            <a:off x="266700" y="5626735"/>
            <a:ext cx="10868025" cy="6985"/>
          </a:xfrm>
          <a:prstGeom prst="line">
            <a:avLst/>
          </a:prstGeom>
          <a:ln w="19050">
            <a:solidFill>
              <a:srgbClr val="000000">
                <a:lumMod val="50000"/>
                <a:lumOff val="50000"/>
              </a:srgbClr>
            </a:solidFill>
          </a:ln>
        </p:spPr>
        <p:style>
          <a:lnRef idx="1">
            <a:srgbClr val="1F74AD"/>
          </a:lnRef>
          <a:fillRef idx="0">
            <a:srgbClr val="1F74AD"/>
          </a:fillRef>
          <a:effectRef idx="0">
            <a:srgbClr val="1F74AD"/>
          </a:effectRef>
          <a:fontRef idx="minor">
            <a:srgbClr val="000000"/>
          </a:fontRef>
        </p:style>
      </p:cxnSp>
      <p:sp>
        <p:nvSpPr>
          <p:cNvPr id="69" name="泪滴形 68"/>
          <p:cNvSpPr/>
          <p:nvPr>
            <p:custDataLst>
              <p:tags r:id="rId19"/>
            </p:custDataLst>
          </p:nvPr>
        </p:nvSpPr>
        <p:spPr>
          <a:xfrm rot="18960000">
            <a:off x="926232" y="5920351"/>
            <a:ext cx="523548" cy="523548"/>
          </a:xfrm>
          <a:prstGeom prst="teardrop">
            <a:avLst>
              <a:gd name="adj" fmla="val 125412"/>
            </a:avLst>
          </a:prstGeom>
          <a:solidFill>
            <a:srgbClr val="1F74AD"/>
          </a:solidFill>
          <a:ln w="38100">
            <a:solidFill>
              <a:sysClr val="window" lastClr="FFFFFF">
                <a:lumMod val="95000"/>
              </a:sys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75000" lnSpcReduction="10000"/>
          </a:bodyPr>
          <a:p>
            <a:pPr algn="ctr">
              <a:lnSpc>
                <a:spcPct val="14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0" name="椭圆 69"/>
          <p:cNvSpPr/>
          <p:nvPr>
            <p:custDataLst>
              <p:tags r:id="rId20"/>
            </p:custDataLst>
          </p:nvPr>
        </p:nvSpPr>
        <p:spPr>
          <a:xfrm rot="18960000">
            <a:off x="1061075" y="6041859"/>
            <a:ext cx="271920" cy="271920"/>
          </a:xfrm>
          <a:prstGeom prst="ellipse">
            <a:avLst/>
          </a:pr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lnSpc>
                <a:spcPct val="14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1" name="椭圆 70"/>
          <p:cNvSpPr/>
          <p:nvPr>
            <p:custDataLst>
              <p:tags r:id="rId21"/>
            </p:custDataLst>
          </p:nvPr>
        </p:nvSpPr>
        <p:spPr>
          <a:xfrm>
            <a:off x="1141703" y="5573421"/>
            <a:ext cx="106577" cy="106577"/>
          </a:xfrm>
          <a:prstGeom prst="ellipse">
            <a:avLst/>
          </a:prstGeom>
          <a:solidFill>
            <a:sysClr val="window" lastClr="FFFFFF">
              <a:lumMod val="95000"/>
            </a:sysClr>
          </a:solidFill>
          <a:ln w="38100">
            <a:solidFill>
              <a:srgbClr val="000000">
                <a:lumMod val="50000"/>
                <a:lumOff val="50000"/>
              </a:srgb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lnSpc>
                <a:spcPct val="14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4" name="泪滴形 73"/>
          <p:cNvSpPr/>
          <p:nvPr>
            <p:custDataLst>
              <p:tags r:id="rId22"/>
            </p:custDataLst>
          </p:nvPr>
        </p:nvSpPr>
        <p:spPr>
          <a:xfrm rot="8100000">
            <a:off x="2999405" y="1949696"/>
            <a:ext cx="523548" cy="523548"/>
          </a:xfrm>
          <a:prstGeom prst="teardrop">
            <a:avLst>
              <a:gd name="adj" fmla="val 125412"/>
            </a:avLst>
          </a:prstGeom>
          <a:solidFill>
            <a:srgbClr val="3498DB"/>
          </a:solidFill>
          <a:ln w="38100">
            <a:solidFill>
              <a:sysClr val="window" lastClr="FFFFFF">
                <a:lumMod val="95000"/>
              </a:sys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lnSpc>
                <a:spcPct val="120000"/>
              </a:lnSpc>
            </a:pPr>
            <a:endParaRPr lang="zh-CN" altLang="en-US" sz="1400">
              <a:latin typeface="Arial" panose="020B0604020202020204" pitchFamily="34" charset="0"/>
              <a:ea typeface="微软雅黑" panose="020B0503020204020204" pitchFamily="34" charset="-122"/>
              <a:sym typeface="Arial" panose="020B0604020202020204" pitchFamily="34" charset="0"/>
            </a:endParaRPr>
          </a:p>
        </p:txBody>
      </p:sp>
      <p:sp>
        <p:nvSpPr>
          <p:cNvPr id="75" name="椭圆 74"/>
          <p:cNvSpPr/>
          <p:nvPr>
            <p:custDataLst>
              <p:tags r:id="rId23"/>
            </p:custDataLst>
          </p:nvPr>
        </p:nvSpPr>
        <p:spPr>
          <a:xfrm rot="8100000">
            <a:off x="3120913" y="2071204"/>
            <a:ext cx="271920" cy="271920"/>
          </a:xfrm>
          <a:prstGeom prst="ellipse">
            <a:avLst/>
          </a:pr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30000" lnSpcReduction="20000"/>
          </a:bodyPr>
          <a:p>
            <a:pPr algn="ctr">
              <a:lnSpc>
                <a:spcPct val="140000"/>
              </a:lnSpc>
            </a:pPr>
            <a:endParaRPr lang="zh-CN" altLang="en-US" sz="1400">
              <a:latin typeface="Arial" panose="020B0604020202020204" pitchFamily="34" charset="0"/>
              <a:ea typeface="微软雅黑" panose="020B0503020204020204" pitchFamily="34" charset="-122"/>
              <a:sym typeface="Arial" panose="020B0604020202020204" pitchFamily="34" charset="0"/>
            </a:endParaRPr>
          </a:p>
        </p:txBody>
      </p:sp>
      <p:sp>
        <p:nvSpPr>
          <p:cNvPr id="76" name="椭圆 75"/>
          <p:cNvSpPr/>
          <p:nvPr>
            <p:custDataLst>
              <p:tags r:id="rId24"/>
            </p:custDataLst>
          </p:nvPr>
        </p:nvSpPr>
        <p:spPr>
          <a:xfrm>
            <a:off x="3118355" y="5573421"/>
            <a:ext cx="106577" cy="106577"/>
          </a:xfrm>
          <a:prstGeom prst="ellipse">
            <a:avLst/>
          </a:prstGeom>
          <a:solidFill>
            <a:sysClr val="window" lastClr="FFFFFF">
              <a:lumMod val="95000"/>
            </a:sysClr>
          </a:solidFill>
          <a:ln w="38100">
            <a:solidFill>
              <a:srgbClr val="000000">
                <a:lumMod val="50000"/>
                <a:lumOff val="50000"/>
              </a:srgb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lnSpc>
                <a:spcPct val="140000"/>
              </a:lnSpc>
            </a:pPr>
            <a:endParaRPr lang="zh-CN" altLang="en-US" sz="1400">
              <a:latin typeface="Arial" panose="020B0604020202020204" pitchFamily="34" charset="0"/>
              <a:ea typeface="微软雅黑" panose="020B0503020204020204" pitchFamily="34" charset="-122"/>
              <a:sym typeface="Arial" panose="020B0604020202020204" pitchFamily="34" charset="0"/>
            </a:endParaRPr>
          </a:p>
        </p:txBody>
      </p:sp>
      <p:sp>
        <p:nvSpPr>
          <p:cNvPr id="81" name="椭圆 80"/>
          <p:cNvSpPr/>
          <p:nvPr>
            <p:custDataLst>
              <p:tags r:id="rId25"/>
            </p:custDataLst>
          </p:nvPr>
        </p:nvSpPr>
        <p:spPr>
          <a:xfrm>
            <a:off x="5095007" y="5573421"/>
            <a:ext cx="106577" cy="106577"/>
          </a:xfrm>
          <a:prstGeom prst="ellipse">
            <a:avLst/>
          </a:prstGeom>
          <a:solidFill>
            <a:sysClr val="window" lastClr="FFFFFF">
              <a:lumMod val="95000"/>
            </a:sysClr>
          </a:solidFill>
          <a:ln w="38100">
            <a:solidFill>
              <a:srgbClr val="000000">
                <a:lumMod val="50000"/>
                <a:lumOff val="50000"/>
              </a:srgb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lnSpc>
                <a:spcPct val="140000"/>
              </a:lnSpc>
            </a:pPr>
            <a:endParaRPr lang="zh-CN" altLang="en-US" sz="1400">
              <a:latin typeface="Arial" panose="020B0604020202020204" pitchFamily="34" charset="0"/>
              <a:ea typeface="微软雅黑" panose="020B0503020204020204" pitchFamily="34" charset="-122"/>
              <a:sym typeface="Arial" panose="020B0604020202020204" pitchFamily="34" charset="0"/>
            </a:endParaRPr>
          </a:p>
        </p:txBody>
      </p:sp>
      <p:sp>
        <p:nvSpPr>
          <p:cNvPr id="84" name="泪滴形 83"/>
          <p:cNvSpPr/>
          <p:nvPr>
            <p:custDataLst>
              <p:tags r:id="rId26"/>
            </p:custDataLst>
          </p:nvPr>
        </p:nvSpPr>
        <p:spPr>
          <a:xfrm rot="8100000">
            <a:off x="6941278" y="1915406"/>
            <a:ext cx="523548" cy="523548"/>
          </a:xfrm>
          <a:prstGeom prst="teardrop">
            <a:avLst>
              <a:gd name="adj" fmla="val 125412"/>
            </a:avLst>
          </a:prstGeom>
          <a:solidFill>
            <a:srgbClr val="69A35B"/>
          </a:solidFill>
          <a:ln w="38100">
            <a:solidFill>
              <a:sysClr val="window" lastClr="FFFFFF">
                <a:lumMod val="95000"/>
              </a:sys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lnSpc>
                <a:spcPct val="120000"/>
              </a:lnSpc>
            </a:pPr>
            <a:endParaRPr lang="zh-CN" altLang="en-US" sz="1400">
              <a:latin typeface="Arial" panose="020B0604020202020204" pitchFamily="34" charset="0"/>
              <a:ea typeface="微软雅黑" panose="020B0503020204020204" pitchFamily="34" charset="-122"/>
              <a:sym typeface="Arial" panose="020B0604020202020204" pitchFamily="34" charset="0"/>
            </a:endParaRPr>
          </a:p>
        </p:txBody>
      </p:sp>
      <p:sp>
        <p:nvSpPr>
          <p:cNvPr id="85" name="椭圆 84"/>
          <p:cNvSpPr/>
          <p:nvPr>
            <p:custDataLst>
              <p:tags r:id="rId27"/>
            </p:custDataLst>
          </p:nvPr>
        </p:nvSpPr>
        <p:spPr>
          <a:xfrm rot="8100000">
            <a:off x="7062786" y="2036914"/>
            <a:ext cx="271920" cy="271920"/>
          </a:xfrm>
          <a:prstGeom prst="ellipse">
            <a:avLst/>
          </a:pr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30000" lnSpcReduction="20000"/>
          </a:bodyPr>
          <a:p>
            <a:pPr algn="ctr">
              <a:lnSpc>
                <a:spcPct val="140000"/>
              </a:lnSpc>
            </a:pPr>
            <a:endParaRPr lang="zh-CN" altLang="en-US" sz="1400">
              <a:latin typeface="Arial" panose="020B0604020202020204" pitchFamily="34" charset="0"/>
              <a:ea typeface="微软雅黑" panose="020B0503020204020204" pitchFamily="34" charset="-122"/>
              <a:sym typeface="Arial" panose="020B0604020202020204" pitchFamily="34" charset="0"/>
            </a:endParaRPr>
          </a:p>
        </p:txBody>
      </p:sp>
      <p:sp>
        <p:nvSpPr>
          <p:cNvPr id="86" name="椭圆 85"/>
          <p:cNvSpPr/>
          <p:nvPr>
            <p:custDataLst>
              <p:tags r:id="rId28"/>
            </p:custDataLst>
          </p:nvPr>
        </p:nvSpPr>
        <p:spPr>
          <a:xfrm>
            <a:off x="7071659" y="5573421"/>
            <a:ext cx="106577" cy="106577"/>
          </a:xfrm>
          <a:prstGeom prst="ellipse">
            <a:avLst/>
          </a:prstGeom>
          <a:solidFill>
            <a:sysClr val="window" lastClr="FFFFFF">
              <a:lumMod val="95000"/>
            </a:sysClr>
          </a:solidFill>
          <a:ln w="38100">
            <a:solidFill>
              <a:srgbClr val="000000">
                <a:lumMod val="50000"/>
                <a:lumOff val="50000"/>
              </a:srgb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lnSpc>
                <a:spcPct val="140000"/>
              </a:lnSpc>
            </a:pPr>
            <a:endParaRPr lang="zh-CN" altLang="en-US" sz="1400">
              <a:latin typeface="Arial" panose="020B0604020202020204" pitchFamily="34" charset="0"/>
              <a:ea typeface="微软雅黑" panose="020B0503020204020204" pitchFamily="34" charset="-122"/>
              <a:sym typeface="Arial" panose="020B0604020202020204" pitchFamily="34" charset="0"/>
            </a:endParaRPr>
          </a:p>
        </p:txBody>
      </p:sp>
      <p:sp>
        <p:nvSpPr>
          <p:cNvPr id="89" name="泪滴形 88"/>
          <p:cNvSpPr/>
          <p:nvPr>
            <p:custDataLst>
              <p:tags r:id="rId29"/>
            </p:custDataLst>
          </p:nvPr>
        </p:nvSpPr>
        <p:spPr>
          <a:xfrm rot="19020000">
            <a:off x="8820776" y="5886696"/>
            <a:ext cx="523548" cy="523548"/>
          </a:xfrm>
          <a:prstGeom prst="teardrop">
            <a:avLst>
              <a:gd name="adj" fmla="val 125412"/>
            </a:avLst>
          </a:prstGeom>
          <a:solidFill>
            <a:srgbClr val="9BBB59"/>
          </a:solidFill>
          <a:ln w="38100">
            <a:solidFill>
              <a:sysClr val="window" lastClr="FFFFFF">
                <a:lumMod val="95000"/>
              </a:sys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lnSpc>
                <a:spcPct val="120000"/>
              </a:lnSpc>
            </a:pPr>
            <a:endParaRPr lang="zh-CN" altLang="en-US" sz="1400">
              <a:latin typeface="Arial" panose="020B0604020202020204" pitchFamily="34" charset="0"/>
              <a:ea typeface="微软雅黑" panose="020B0503020204020204" pitchFamily="34" charset="-122"/>
              <a:sym typeface="Arial" panose="020B0604020202020204" pitchFamily="34" charset="0"/>
            </a:endParaRPr>
          </a:p>
        </p:txBody>
      </p:sp>
      <p:sp>
        <p:nvSpPr>
          <p:cNvPr id="90" name="椭圆 89"/>
          <p:cNvSpPr/>
          <p:nvPr>
            <p:custDataLst>
              <p:tags r:id="rId30"/>
            </p:custDataLst>
          </p:nvPr>
        </p:nvSpPr>
        <p:spPr>
          <a:xfrm rot="19140000">
            <a:off x="8942284" y="6008204"/>
            <a:ext cx="271920" cy="271920"/>
          </a:xfrm>
          <a:prstGeom prst="ellipse">
            <a:avLst/>
          </a:pr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30000" lnSpcReduction="20000"/>
          </a:bodyPr>
          <a:p>
            <a:pPr algn="ctr">
              <a:lnSpc>
                <a:spcPct val="140000"/>
              </a:lnSpc>
            </a:pPr>
            <a:endParaRPr lang="zh-CN" altLang="en-US" sz="1400">
              <a:latin typeface="Arial" panose="020B0604020202020204" pitchFamily="34" charset="0"/>
              <a:ea typeface="微软雅黑" panose="020B0503020204020204" pitchFamily="34" charset="-122"/>
              <a:sym typeface="Arial" panose="020B0604020202020204" pitchFamily="34" charset="0"/>
            </a:endParaRPr>
          </a:p>
        </p:txBody>
      </p:sp>
      <p:sp>
        <p:nvSpPr>
          <p:cNvPr id="91" name="椭圆 90"/>
          <p:cNvSpPr/>
          <p:nvPr>
            <p:custDataLst>
              <p:tags r:id="rId31"/>
            </p:custDataLst>
          </p:nvPr>
        </p:nvSpPr>
        <p:spPr>
          <a:xfrm>
            <a:off x="9048311" y="5585486"/>
            <a:ext cx="106577" cy="106577"/>
          </a:xfrm>
          <a:prstGeom prst="ellipse">
            <a:avLst/>
          </a:prstGeom>
          <a:solidFill>
            <a:sysClr val="window" lastClr="FFFFFF">
              <a:lumMod val="95000"/>
            </a:sysClr>
          </a:solidFill>
          <a:ln w="38100">
            <a:solidFill>
              <a:srgbClr val="000000">
                <a:lumMod val="50000"/>
                <a:lumOff val="50000"/>
              </a:srgb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lnSpc>
                <a:spcPct val="140000"/>
              </a:lnSpc>
            </a:pPr>
            <a:endParaRPr lang="zh-CN" altLang="en-US" sz="1400">
              <a:latin typeface="Arial" panose="020B0604020202020204" pitchFamily="34" charset="0"/>
              <a:ea typeface="微软雅黑" panose="020B0503020204020204" pitchFamily="34" charset="-122"/>
              <a:sym typeface="Arial" panose="020B0604020202020204" pitchFamily="34" charset="0"/>
            </a:endParaRPr>
          </a:p>
        </p:txBody>
      </p:sp>
      <p:sp>
        <p:nvSpPr>
          <p:cNvPr id="94" name="泪滴形 93"/>
          <p:cNvSpPr/>
          <p:nvPr>
            <p:custDataLst>
              <p:tags r:id="rId32"/>
            </p:custDataLst>
          </p:nvPr>
        </p:nvSpPr>
        <p:spPr>
          <a:xfrm rot="18960000">
            <a:off x="4876010" y="5918446"/>
            <a:ext cx="523548" cy="523548"/>
          </a:xfrm>
          <a:prstGeom prst="teardrop">
            <a:avLst>
              <a:gd name="adj" fmla="val 125412"/>
            </a:avLst>
          </a:prstGeom>
          <a:solidFill>
            <a:srgbClr val="FFC000"/>
          </a:solidFill>
          <a:ln w="38100">
            <a:solidFill>
              <a:sysClr val="window" lastClr="FFFFFF">
                <a:lumMod val="95000"/>
              </a:sys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lnSpc>
                <a:spcPct val="120000"/>
              </a:lnSpc>
            </a:pPr>
            <a:endParaRPr lang="zh-CN" altLang="en-US" sz="1400">
              <a:latin typeface="Arial" panose="020B0604020202020204" pitchFamily="34" charset="0"/>
              <a:ea typeface="微软雅黑" panose="020B0503020204020204" pitchFamily="34" charset="-122"/>
              <a:sym typeface="Arial" panose="020B0604020202020204" pitchFamily="34" charset="0"/>
            </a:endParaRPr>
          </a:p>
        </p:txBody>
      </p:sp>
      <p:sp>
        <p:nvSpPr>
          <p:cNvPr id="95" name="椭圆 94"/>
          <p:cNvSpPr/>
          <p:nvPr>
            <p:custDataLst>
              <p:tags r:id="rId33"/>
            </p:custDataLst>
          </p:nvPr>
        </p:nvSpPr>
        <p:spPr>
          <a:xfrm rot="18960000">
            <a:off x="4997518" y="6027254"/>
            <a:ext cx="271920" cy="271920"/>
          </a:xfrm>
          <a:prstGeom prst="ellipse">
            <a:avLst/>
          </a:pr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30000" lnSpcReduction="20000"/>
          </a:bodyPr>
          <a:p>
            <a:pPr algn="ctr">
              <a:lnSpc>
                <a:spcPct val="140000"/>
              </a:lnSpc>
            </a:pPr>
            <a:endParaRPr lang="zh-CN" altLang="en-US" sz="1400">
              <a:latin typeface="Arial" panose="020B0604020202020204" pitchFamily="34" charset="0"/>
              <a:ea typeface="微软雅黑" panose="020B0503020204020204" pitchFamily="34" charset="-122"/>
              <a:sym typeface="Arial" panose="020B0604020202020204" pitchFamily="34" charset="0"/>
            </a:endParaRPr>
          </a:p>
        </p:txBody>
      </p:sp>
      <p:sp>
        <p:nvSpPr>
          <p:cNvPr id="96" name="椭圆 95"/>
          <p:cNvSpPr/>
          <p:nvPr>
            <p:custDataLst>
              <p:tags r:id="rId34"/>
            </p:custDataLst>
          </p:nvPr>
        </p:nvSpPr>
        <p:spPr>
          <a:xfrm>
            <a:off x="11134140" y="5574056"/>
            <a:ext cx="106577" cy="106577"/>
          </a:xfrm>
          <a:prstGeom prst="ellipse">
            <a:avLst/>
          </a:prstGeom>
          <a:solidFill>
            <a:sysClr val="window" lastClr="FFFFFF">
              <a:lumMod val="95000"/>
            </a:sysClr>
          </a:solidFill>
          <a:ln w="38100">
            <a:solidFill>
              <a:srgbClr val="000000">
                <a:lumMod val="50000"/>
                <a:lumOff val="50000"/>
              </a:srgb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lnSpc>
                <a:spcPct val="140000"/>
              </a:lnSpc>
            </a:pPr>
            <a:endParaRPr lang="zh-CN" altLang="en-US" sz="1400">
              <a:latin typeface="Arial" panose="020B0604020202020204" pitchFamily="34" charset="0"/>
              <a:ea typeface="微软雅黑" panose="020B0503020204020204" pitchFamily="34" charset="-122"/>
              <a:sym typeface="Arial" panose="020B0604020202020204" pitchFamily="34" charset="0"/>
            </a:endParaRPr>
          </a:p>
        </p:txBody>
      </p:sp>
      <p:cxnSp>
        <p:nvCxnSpPr>
          <p:cNvPr id="98" name="直接箭头连接符 97"/>
          <p:cNvCxnSpPr/>
          <p:nvPr/>
        </p:nvCxnSpPr>
        <p:spPr>
          <a:xfrm>
            <a:off x="10028555" y="2729230"/>
            <a:ext cx="109791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9" name="直接箭头连接符 98"/>
          <p:cNvCxnSpPr/>
          <p:nvPr/>
        </p:nvCxnSpPr>
        <p:spPr>
          <a:xfrm>
            <a:off x="381000" y="2722245"/>
            <a:ext cx="831215" cy="107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0" name="直接箭头连接符 99"/>
          <p:cNvCxnSpPr/>
          <p:nvPr/>
        </p:nvCxnSpPr>
        <p:spPr>
          <a:xfrm flipH="1">
            <a:off x="9154795" y="5626735"/>
            <a:ext cx="117665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1" name="直接箭头连接符 100"/>
          <p:cNvCxnSpPr/>
          <p:nvPr/>
        </p:nvCxnSpPr>
        <p:spPr>
          <a:xfrm flipH="1" flipV="1">
            <a:off x="219710" y="5637530"/>
            <a:ext cx="813435" cy="19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2" name="文本框 101"/>
          <p:cNvSpPr txBox="1"/>
          <p:nvPr/>
        </p:nvSpPr>
        <p:spPr>
          <a:xfrm>
            <a:off x="766445" y="1452245"/>
            <a:ext cx="1156335" cy="583565"/>
          </a:xfrm>
          <a:prstGeom prst="rect">
            <a:avLst/>
          </a:prstGeom>
          <a:noFill/>
          <a:ln w="9525">
            <a:noFill/>
          </a:ln>
        </p:spPr>
        <p:txBody>
          <a:bodyPr wrap="square">
            <a:spAutoFit/>
          </a:bodyPr>
          <a:p>
            <a:pPr>
              <a:buClrTx/>
              <a:buSzTx/>
              <a:buFontTx/>
            </a:pPr>
            <a:r>
              <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1879</a:t>
            </a:r>
            <a:endPar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
        <p:nvSpPr>
          <p:cNvPr id="103" name="文本框 102"/>
          <p:cNvSpPr txBox="1"/>
          <p:nvPr/>
        </p:nvSpPr>
        <p:spPr>
          <a:xfrm>
            <a:off x="4742180" y="1397635"/>
            <a:ext cx="1156335" cy="583565"/>
          </a:xfrm>
          <a:prstGeom prst="rect">
            <a:avLst/>
          </a:prstGeom>
          <a:noFill/>
          <a:ln w="9525">
            <a:noFill/>
          </a:ln>
        </p:spPr>
        <p:txBody>
          <a:bodyPr wrap="square">
            <a:spAutoFit/>
          </a:bodyPr>
          <a:p>
            <a:pPr>
              <a:buClrTx/>
              <a:buSzTx/>
              <a:buFontTx/>
            </a:pPr>
            <a:r>
              <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1896</a:t>
            </a:r>
            <a:endPar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
        <p:nvSpPr>
          <p:cNvPr id="104" name="文本框 103"/>
          <p:cNvSpPr txBox="1"/>
          <p:nvPr/>
        </p:nvSpPr>
        <p:spPr>
          <a:xfrm>
            <a:off x="6626225" y="1390015"/>
            <a:ext cx="1156335" cy="583565"/>
          </a:xfrm>
          <a:prstGeom prst="rect">
            <a:avLst/>
          </a:prstGeom>
          <a:noFill/>
          <a:ln w="9525">
            <a:noFill/>
          </a:ln>
        </p:spPr>
        <p:txBody>
          <a:bodyPr wrap="square">
            <a:spAutoFit/>
          </a:bodyPr>
          <a:p>
            <a:pPr>
              <a:buClrTx/>
              <a:buSzTx/>
              <a:buFontTx/>
            </a:pPr>
            <a:r>
              <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1900</a:t>
            </a:r>
            <a:endPar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
        <p:nvSpPr>
          <p:cNvPr id="105" name="文本框 104"/>
          <p:cNvSpPr txBox="1"/>
          <p:nvPr/>
        </p:nvSpPr>
        <p:spPr>
          <a:xfrm>
            <a:off x="8522970" y="6370320"/>
            <a:ext cx="1156335" cy="583565"/>
          </a:xfrm>
          <a:prstGeom prst="rect">
            <a:avLst/>
          </a:prstGeom>
          <a:noFill/>
          <a:ln w="9525">
            <a:noFill/>
          </a:ln>
        </p:spPr>
        <p:txBody>
          <a:bodyPr wrap="square">
            <a:spAutoFit/>
          </a:bodyPr>
          <a:p>
            <a:pPr>
              <a:buClrTx/>
              <a:buSzTx/>
              <a:buFontTx/>
            </a:pPr>
            <a:r>
              <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1905</a:t>
            </a:r>
            <a:endPar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
        <p:nvSpPr>
          <p:cNvPr id="106" name="文本框 105"/>
          <p:cNvSpPr txBox="1"/>
          <p:nvPr/>
        </p:nvSpPr>
        <p:spPr>
          <a:xfrm>
            <a:off x="4577080" y="6337935"/>
            <a:ext cx="1156335" cy="583565"/>
          </a:xfrm>
          <a:prstGeom prst="rect">
            <a:avLst/>
          </a:prstGeom>
          <a:noFill/>
          <a:ln w="9525">
            <a:noFill/>
          </a:ln>
        </p:spPr>
        <p:txBody>
          <a:bodyPr wrap="square">
            <a:spAutoFit/>
          </a:bodyPr>
          <a:p>
            <a:pPr>
              <a:buClrTx/>
              <a:buSzTx/>
              <a:buFontTx/>
            </a:pPr>
            <a:r>
              <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1922</a:t>
            </a:r>
            <a:endPar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
        <p:nvSpPr>
          <p:cNvPr id="107" name="文本框 106"/>
          <p:cNvSpPr txBox="1"/>
          <p:nvPr/>
        </p:nvSpPr>
        <p:spPr>
          <a:xfrm>
            <a:off x="2683510" y="6370320"/>
            <a:ext cx="1156335" cy="583565"/>
          </a:xfrm>
          <a:prstGeom prst="rect">
            <a:avLst/>
          </a:prstGeom>
          <a:noFill/>
          <a:ln w="9525">
            <a:noFill/>
          </a:ln>
        </p:spPr>
        <p:txBody>
          <a:bodyPr wrap="square">
            <a:spAutoFit/>
          </a:bodyPr>
          <a:p>
            <a:pPr>
              <a:buClrTx/>
              <a:buSzTx/>
              <a:buFontTx/>
            </a:pPr>
            <a:r>
              <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1933</a:t>
            </a:r>
            <a:endPar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
        <p:nvSpPr>
          <p:cNvPr id="108" name="文本框 107"/>
          <p:cNvSpPr txBox="1"/>
          <p:nvPr/>
        </p:nvSpPr>
        <p:spPr>
          <a:xfrm>
            <a:off x="609600" y="6374130"/>
            <a:ext cx="1156335" cy="583565"/>
          </a:xfrm>
          <a:prstGeom prst="rect">
            <a:avLst/>
          </a:prstGeom>
          <a:noFill/>
          <a:ln w="9525">
            <a:noFill/>
          </a:ln>
        </p:spPr>
        <p:txBody>
          <a:bodyPr wrap="square">
            <a:spAutoFit/>
          </a:bodyPr>
          <a:p>
            <a:pPr>
              <a:buClrTx/>
              <a:buSzTx/>
              <a:buFontTx/>
            </a:pPr>
            <a:r>
              <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1955</a:t>
            </a:r>
            <a:endPar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
        <p:nvSpPr>
          <p:cNvPr id="109" name="圆角矩形 108"/>
          <p:cNvSpPr/>
          <p:nvPr/>
        </p:nvSpPr>
        <p:spPr>
          <a:xfrm>
            <a:off x="2510155" y="1397000"/>
            <a:ext cx="1477645" cy="55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0" name="圆角矩形 109"/>
          <p:cNvSpPr/>
          <p:nvPr/>
        </p:nvSpPr>
        <p:spPr>
          <a:xfrm>
            <a:off x="8449310" y="1351915"/>
            <a:ext cx="1477645" cy="55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1" name="圆角矩形 110"/>
          <p:cNvSpPr/>
          <p:nvPr/>
        </p:nvSpPr>
        <p:spPr>
          <a:xfrm>
            <a:off x="6414770" y="6377940"/>
            <a:ext cx="1405890" cy="4927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3" name="文本框 112"/>
          <p:cNvSpPr txBox="1"/>
          <p:nvPr/>
        </p:nvSpPr>
        <p:spPr>
          <a:xfrm>
            <a:off x="329565" y="2827655"/>
            <a:ext cx="1830705" cy="1076325"/>
          </a:xfrm>
          <a:prstGeom prst="rect">
            <a:avLst/>
          </a:prstGeom>
          <a:noFill/>
          <a:ln w="9525">
            <a:noFill/>
          </a:ln>
        </p:spPr>
        <p:txBody>
          <a:bodyPr wrap="square">
            <a:spAutoFit/>
          </a:bodyPr>
          <a:p>
            <a:pPr algn="ctr">
              <a:buClrTx/>
              <a:buSzTx/>
              <a:buFontTx/>
            </a:pPr>
            <a:r>
              <a:rPr lang="en-US" altLang="zh-CN" sz="32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Born in Germany </a:t>
            </a:r>
            <a:endParaRPr lang="en-US" altLang="zh-CN" sz="32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
        <p:nvSpPr>
          <p:cNvPr id="126" name="文本框 125"/>
          <p:cNvSpPr txBox="1"/>
          <p:nvPr/>
        </p:nvSpPr>
        <p:spPr>
          <a:xfrm>
            <a:off x="1922780" y="2766695"/>
            <a:ext cx="2654300" cy="1076325"/>
          </a:xfrm>
          <a:prstGeom prst="rect">
            <a:avLst/>
          </a:prstGeom>
          <a:noFill/>
          <a:ln w="9525">
            <a:noFill/>
          </a:ln>
        </p:spPr>
        <p:txBody>
          <a:bodyPr wrap="square">
            <a:spAutoFit/>
          </a:bodyPr>
          <a:p>
            <a:pPr algn="ctr">
              <a:buClrTx/>
              <a:buSzTx/>
              <a:buFontTx/>
            </a:pPr>
            <a:r>
              <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Failed to enter university </a:t>
            </a:r>
            <a:endPar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
        <p:nvSpPr>
          <p:cNvPr id="127" name="文本框 126"/>
          <p:cNvSpPr txBox="1"/>
          <p:nvPr/>
        </p:nvSpPr>
        <p:spPr>
          <a:xfrm>
            <a:off x="4271010" y="2736215"/>
            <a:ext cx="1914525" cy="1076325"/>
          </a:xfrm>
          <a:prstGeom prst="rect">
            <a:avLst/>
          </a:prstGeom>
          <a:noFill/>
          <a:ln w="9525">
            <a:noFill/>
          </a:ln>
        </p:spPr>
        <p:txBody>
          <a:bodyPr wrap="square" rtlCol="0" anchor="t">
            <a:spAutoFit/>
          </a:bodyPr>
          <a:p>
            <a:pPr algn="ctr">
              <a:buClrTx/>
              <a:buSzTx/>
              <a:buFontTx/>
            </a:pPr>
            <a:r>
              <a:rPr lang="en-US" altLang="zh-CN" sz="32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Entered university</a:t>
            </a:r>
            <a:endParaRPr lang="en-US" altLang="zh-CN" sz="32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
        <p:nvSpPr>
          <p:cNvPr id="128" name="文本框 127"/>
          <p:cNvSpPr txBox="1"/>
          <p:nvPr/>
        </p:nvSpPr>
        <p:spPr>
          <a:xfrm>
            <a:off x="5898515" y="2736215"/>
            <a:ext cx="2955290" cy="1076325"/>
          </a:xfrm>
          <a:prstGeom prst="rect">
            <a:avLst/>
          </a:prstGeom>
          <a:noFill/>
          <a:ln w="9525">
            <a:noFill/>
          </a:ln>
        </p:spPr>
        <p:txBody>
          <a:bodyPr wrap="square">
            <a:spAutoFit/>
          </a:bodyPr>
          <a:p>
            <a:pPr lvl="0" algn="ctr">
              <a:buClrTx/>
              <a:buSzTx/>
              <a:buFontTx/>
            </a:pPr>
            <a:r>
              <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Graduated from university</a:t>
            </a:r>
            <a:endPar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
        <p:nvSpPr>
          <p:cNvPr id="3" name="文本框 2"/>
          <p:cNvSpPr txBox="1"/>
          <p:nvPr/>
        </p:nvSpPr>
        <p:spPr>
          <a:xfrm>
            <a:off x="2721610" y="1351915"/>
            <a:ext cx="1156335" cy="583565"/>
          </a:xfrm>
          <a:prstGeom prst="rect">
            <a:avLst/>
          </a:prstGeom>
          <a:noFill/>
          <a:ln w="9525">
            <a:noFill/>
          </a:ln>
        </p:spPr>
        <p:txBody>
          <a:bodyPr wrap="square">
            <a:spAutoFit/>
          </a:bodyPr>
          <a:p>
            <a:pPr>
              <a:buClrTx/>
              <a:buSzTx/>
              <a:buFontTx/>
            </a:pPr>
            <a:r>
              <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1895</a:t>
            </a:r>
            <a:endPar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
        <p:nvSpPr>
          <p:cNvPr id="9" name="文本框 8"/>
          <p:cNvSpPr txBox="1"/>
          <p:nvPr/>
        </p:nvSpPr>
        <p:spPr>
          <a:xfrm>
            <a:off x="8609965" y="1327150"/>
            <a:ext cx="1156335" cy="583565"/>
          </a:xfrm>
          <a:prstGeom prst="rect">
            <a:avLst/>
          </a:prstGeom>
          <a:noFill/>
          <a:ln w="9525">
            <a:noFill/>
          </a:ln>
        </p:spPr>
        <p:txBody>
          <a:bodyPr wrap="square">
            <a:spAutoFit/>
          </a:bodyPr>
          <a:p>
            <a:pPr>
              <a:buClrTx/>
              <a:buSzTx/>
              <a:buFontTx/>
            </a:pPr>
            <a:r>
              <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1902</a:t>
            </a:r>
            <a:endPar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
        <p:nvSpPr>
          <p:cNvPr id="10" name="文本框 9"/>
          <p:cNvSpPr txBox="1"/>
          <p:nvPr/>
        </p:nvSpPr>
        <p:spPr>
          <a:xfrm>
            <a:off x="6620510" y="6318885"/>
            <a:ext cx="1156335" cy="583565"/>
          </a:xfrm>
          <a:prstGeom prst="rect">
            <a:avLst/>
          </a:prstGeom>
          <a:noFill/>
          <a:ln w="9525">
            <a:noFill/>
          </a:ln>
        </p:spPr>
        <p:txBody>
          <a:bodyPr wrap="square">
            <a:spAutoFit/>
          </a:bodyPr>
          <a:p>
            <a:pPr>
              <a:buClrTx/>
              <a:buSzTx/>
              <a:buFontTx/>
            </a:pPr>
            <a:r>
              <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1909</a:t>
            </a:r>
            <a:endPar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
        <p:nvSpPr>
          <p:cNvPr id="11" name="文本框 10"/>
          <p:cNvSpPr txBox="1"/>
          <p:nvPr/>
        </p:nvSpPr>
        <p:spPr>
          <a:xfrm>
            <a:off x="8785860" y="2736215"/>
            <a:ext cx="1914525" cy="1076325"/>
          </a:xfrm>
          <a:prstGeom prst="rect">
            <a:avLst/>
          </a:prstGeom>
          <a:noFill/>
          <a:ln w="9525">
            <a:noFill/>
          </a:ln>
        </p:spPr>
        <p:txBody>
          <a:bodyPr wrap="square" rtlCol="0" anchor="t">
            <a:spAutoFit/>
          </a:bodyPr>
          <a:p>
            <a:pPr algn="ctr">
              <a:buClrTx/>
              <a:buSzTx/>
              <a:buFontTx/>
            </a:pPr>
            <a:r>
              <a:rPr lang="en-US" altLang="zh-CN" sz="32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Took a job as a clerk</a:t>
            </a:r>
            <a:endParaRPr lang="en-US" altLang="zh-CN" sz="32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
        <p:nvSpPr>
          <p:cNvPr id="12" name="文本框 11"/>
          <p:cNvSpPr txBox="1"/>
          <p:nvPr/>
        </p:nvSpPr>
        <p:spPr>
          <a:xfrm>
            <a:off x="6266180" y="4109085"/>
            <a:ext cx="2144395" cy="1568450"/>
          </a:xfrm>
          <a:prstGeom prst="rect">
            <a:avLst/>
          </a:prstGeom>
          <a:noFill/>
          <a:ln w="9525">
            <a:noFill/>
          </a:ln>
        </p:spPr>
        <p:txBody>
          <a:bodyPr wrap="square" rtlCol="0" anchor="t">
            <a:spAutoFit/>
          </a:bodyPr>
          <a:p>
            <a:pPr algn="ctr">
              <a:buClrTx/>
              <a:buSzTx/>
              <a:buFontTx/>
            </a:pPr>
            <a:r>
              <a:rPr lang="en-US" altLang="zh-CN" sz="32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Quit his job &amp; entered research</a:t>
            </a:r>
            <a:endParaRPr lang="en-US" altLang="zh-CN" sz="32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
        <p:nvSpPr>
          <p:cNvPr id="14" name="文本框 13"/>
          <p:cNvSpPr txBox="1"/>
          <p:nvPr/>
        </p:nvSpPr>
        <p:spPr>
          <a:xfrm>
            <a:off x="8448675" y="4004945"/>
            <a:ext cx="2523490" cy="1568450"/>
          </a:xfrm>
          <a:prstGeom prst="rect">
            <a:avLst/>
          </a:prstGeom>
          <a:noFill/>
          <a:ln w="9525">
            <a:noFill/>
          </a:ln>
        </p:spPr>
        <p:txBody>
          <a:bodyPr wrap="square">
            <a:spAutoFit/>
          </a:bodyPr>
          <a:p>
            <a:pPr lvl="0" algn="ctr">
              <a:buClrTx/>
              <a:buSzTx/>
              <a:buFontTx/>
            </a:pPr>
            <a:r>
              <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Earned a doctorate in physics</a:t>
            </a:r>
            <a:endPar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
        <p:nvSpPr>
          <p:cNvPr id="15" name="文本框 14"/>
          <p:cNvSpPr txBox="1"/>
          <p:nvPr/>
        </p:nvSpPr>
        <p:spPr>
          <a:xfrm>
            <a:off x="3886835" y="4344670"/>
            <a:ext cx="2523490" cy="1076325"/>
          </a:xfrm>
          <a:prstGeom prst="rect">
            <a:avLst/>
          </a:prstGeom>
          <a:noFill/>
          <a:ln w="9525">
            <a:noFill/>
          </a:ln>
        </p:spPr>
        <p:txBody>
          <a:bodyPr wrap="square">
            <a:spAutoFit/>
          </a:bodyPr>
          <a:p>
            <a:pPr lvl="0" algn="ctr">
              <a:buClrTx/>
              <a:buSzTx/>
              <a:buFontTx/>
            </a:pPr>
            <a:r>
              <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Awarded the Nobel Prize</a:t>
            </a:r>
            <a:endPar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
        <p:nvSpPr>
          <p:cNvPr id="16" name="文本框 15"/>
          <p:cNvSpPr txBox="1"/>
          <p:nvPr/>
        </p:nvSpPr>
        <p:spPr>
          <a:xfrm>
            <a:off x="1922780" y="4344670"/>
            <a:ext cx="2225040" cy="1076325"/>
          </a:xfrm>
          <a:prstGeom prst="rect">
            <a:avLst/>
          </a:prstGeom>
          <a:noFill/>
          <a:ln w="9525">
            <a:noFill/>
          </a:ln>
        </p:spPr>
        <p:txBody>
          <a:bodyPr wrap="square">
            <a:spAutoFit/>
          </a:bodyPr>
          <a:p>
            <a:pPr algn="ctr">
              <a:buClrTx/>
              <a:buSzTx/>
              <a:buFontTx/>
            </a:pPr>
            <a:r>
              <a:rPr lang="en-US" altLang="zh-CN" sz="32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Had to flee Germany</a:t>
            </a:r>
            <a:endParaRPr lang="en-US" altLang="zh-CN" sz="32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
        <p:nvSpPr>
          <p:cNvPr id="17" name="文本框 16"/>
          <p:cNvSpPr txBox="1"/>
          <p:nvPr/>
        </p:nvSpPr>
        <p:spPr>
          <a:xfrm>
            <a:off x="219710" y="4344670"/>
            <a:ext cx="1904365" cy="1076325"/>
          </a:xfrm>
          <a:prstGeom prst="rect">
            <a:avLst/>
          </a:prstGeom>
          <a:noFill/>
          <a:ln w="9525">
            <a:noFill/>
          </a:ln>
        </p:spPr>
        <p:txBody>
          <a:bodyPr wrap="square">
            <a:spAutoFit/>
          </a:bodyPr>
          <a:p>
            <a:pPr lvl="0" algn="ctr">
              <a:buClrTx/>
              <a:buSzTx/>
              <a:buFontTx/>
            </a:pPr>
            <a:r>
              <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Died in the USA</a:t>
            </a:r>
            <a:endParaRPr lang="en-US" altLang="zh-CN" sz="32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Tree>
    <p:custDataLst>
      <p:tags r:id="rId35"/>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p:cTn id="7" dur="1000" fill="hold"/>
                                        <p:tgtEl>
                                          <p:spTgt spid="102"/>
                                        </p:tgtEl>
                                        <p:attrNameLst>
                                          <p:attrName>ppt_w</p:attrName>
                                        </p:attrNameLst>
                                      </p:cBhvr>
                                      <p:tavLst>
                                        <p:tav tm="0">
                                          <p:val>
                                            <p:strVal val="#ppt_w*0.70"/>
                                          </p:val>
                                        </p:tav>
                                        <p:tav tm="100000">
                                          <p:val>
                                            <p:strVal val="#ppt_w"/>
                                          </p:val>
                                        </p:tav>
                                      </p:tavLst>
                                    </p:anim>
                                    <p:anim calcmode="lin" valueType="num">
                                      <p:cBhvr>
                                        <p:cTn id="8" dur="1000" fill="hold"/>
                                        <p:tgtEl>
                                          <p:spTgt spid="102"/>
                                        </p:tgtEl>
                                        <p:attrNameLst>
                                          <p:attrName>ppt_h</p:attrName>
                                        </p:attrNameLst>
                                      </p:cBhvr>
                                      <p:tavLst>
                                        <p:tav tm="0">
                                          <p:val>
                                            <p:strVal val="#ppt_h"/>
                                          </p:val>
                                        </p:tav>
                                        <p:tav tm="100000">
                                          <p:val>
                                            <p:strVal val="#ppt_h"/>
                                          </p:val>
                                        </p:tav>
                                      </p:tavLst>
                                    </p:anim>
                                    <p:animEffect transition="in" filter="fade">
                                      <p:cBhvr>
                                        <p:cTn id="9" dur="1000"/>
                                        <p:tgtEl>
                                          <p:spTgt spid="10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03"/>
                                        </p:tgtEl>
                                        <p:attrNameLst>
                                          <p:attrName>style.visibility</p:attrName>
                                        </p:attrNameLst>
                                      </p:cBhvr>
                                      <p:to>
                                        <p:strVal val="visible"/>
                                      </p:to>
                                    </p:set>
                                    <p:anim calcmode="lin" valueType="num">
                                      <p:cBhvr>
                                        <p:cTn id="14" dur="1000" fill="hold"/>
                                        <p:tgtEl>
                                          <p:spTgt spid="103"/>
                                        </p:tgtEl>
                                        <p:attrNameLst>
                                          <p:attrName>ppt_w</p:attrName>
                                        </p:attrNameLst>
                                      </p:cBhvr>
                                      <p:tavLst>
                                        <p:tav tm="0">
                                          <p:val>
                                            <p:strVal val="#ppt_w*0.70"/>
                                          </p:val>
                                        </p:tav>
                                        <p:tav tm="100000">
                                          <p:val>
                                            <p:strVal val="#ppt_w"/>
                                          </p:val>
                                        </p:tav>
                                      </p:tavLst>
                                    </p:anim>
                                    <p:anim calcmode="lin" valueType="num">
                                      <p:cBhvr>
                                        <p:cTn id="15" dur="1000" fill="hold"/>
                                        <p:tgtEl>
                                          <p:spTgt spid="103"/>
                                        </p:tgtEl>
                                        <p:attrNameLst>
                                          <p:attrName>ppt_h</p:attrName>
                                        </p:attrNameLst>
                                      </p:cBhvr>
                                      <p:tavLst>
                                        <p:tav tm="0">
                                          <p:val>
                                            <p:strVal val="#ppt_h"/>
                                          </p:val>
                                        </p:tav>
                                        <p:tav tm="100000">
                                          <p:val>
                                            <p:strVal val="#ppt_h"/>
                                          </p:val>
                                        </p:tav>
                                      </p:tavLst>
                                    </p:anim>
                                    <p:animEffect transition="in" filter="fade">
                                      <p:cBhvr>
                                        <p:cTn id="16" dur="1000"/>
                                        <p:tgtEl>
                                          <p:spTgt spid="103"/>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04"/>
                                        </p:tgtEl>
                                        <p:attrNameLst>
                                          <p:attrName>style.visibility</p:attrName>
                                        </p:attrNameLst>
                                      </p:cBhvr>
                                      <p:to>
                                        <p:strVal val="visible"/>
                                      </p:to>
                                    </p:set>
                                    <p:anim calcmode="lin" valueType="num">
                                      <p:cBhvr>
                                        <p:cTn id="21" dur="1000" fill="hold"/>
                                        <p:tgtEl>
                                          <p:spTgt spid="104"/>
                                        </p:tgtEl>
                                        <p:attrNameLst>
                                          <p:attrName>ppt_w</p:attrName>
                                        </p:attrNameLst>
                                      </p:cBhvr>
                                      <p:tavLst>
                                        <p:tav tm="0">
                                          <p:val>
                                            <p:strVal val="#ppt_w*0.70"/>
                                          </p:val>
                                        </p:tav>
                                        <p:tav tm="100000">
                                          <p:val>
                                            <p:strVal val="#ppt_w"/>
                                          </p:val>
                                        </p:tav>
                                      </p:tavLst>
                                    </p:anim>
                                    <p:anim calcmode="lin" valueType="num">
                                      <p:cBhvr>
                                        <p:cTn id="22" dur="1000" fill="hold"/>
                                        <p:tgtEl>
                                          <p:spTgt spid="104"/>
                                        </p:tgtEl>
                                        <p:attrNameLst>
                                          <p:attrName>ppt_h</p:attrName>
                                        </p:attrNameLst>
                                      </p:cBhvr>
                                      <p:tavLst>
                                        <p:tav tm="0">
                                          <p:val>
                                            <p:strVal val="#ppt_h"/>
                                          </p:val>
                                        </p:tav>
                                        <p:tav tm="100000">
                                          <p:val>
                                            <p:strVal val="#ppt_h"/>
                                          </p:val>
                                        </p:tav>
                                      </p:tavLst>
                                    </p:anim>
                                    <p:animEffect transition="in" filter="fade">
                                      <p:cBhvr>
                                        <p:cTn id="23" dur="1000"/>
                                        <p:tgtEl>
                                          <p:spTgt spid="104"/>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05"/>
                                        </p:tgtEl>
                                        <p:attrNameLst>
                                          <p:attrName>style.visibility</p:attrName>
                                        </p:attrNameLst>
                                      </p:cBhvr>
                                      <p:to>
                                        <p:strVal val="visible"/>
                                      </p:to>
                                    </p:set>
                                    <p:anim calcmode="lin" valueType="num">
                                      <p:cBhvr>
                                        <p:cTn id="28" dur="1000" fill="hold"/>
                                        <p:tgtEl>
                                          <p:spTgt spid="105"/>
                                        </p:tgtEl>
                                        <p:attrNameLst>
                                          <p:attrName>ppt_w</p:attrName>
                                        </p:attrNameLst>
                                      </p:cBhvr>
                                      <p:tavLst>
                                        <p:tav tm="0">
                                          <p:val>
                                            <p:strVal val="#ppt_w*0.70"/>
                                          </p:val>
                                        </p:tav>
                                        <p:tav tm="100000">
                                          <p:val>
                                            <p:strVal val="#ppt_w"/>
                                          </p:val>
                                        </p:tav>
                                      </p:tavLst>
                                    </p:anim>
                                    <p:anim calcmode="lin" valueType="num">
                                      <p:cBhvr>
                                        <p:cTn id="29" dur="1000" fill="hold"/>
                                        <p:tgtEl>
                                          <p:spTgt spid="105"/>
                                        </p:tgtEl>
                                        <p:attrNameLst>
                                          <p:attrName>ppt_h</p:attrName>
                                        </p:attrNameLst>
                                      </p:cBhvr>
                                      <p:tavLst>
                                        <p:tav tm="0">
                                          <p:val>
                                            <p:strVal val="#ppt_h"/>
                                          </p:val>
                                        </p:tav>
                                        <p:tav tm="100000">
                                          <p:val>
                                            <p:strVal val="#ppt_h"/>
                                          </p:val>
                                        </p:tav>
                                      </p:tavLst>
                                    </p:anim>
                                    <p:animEffect transition="in" filter="fade">
                                      <p:cBhvr>
                                        <p:cTn id="30" dur="1000"/>
                                        <p:tgtEl>
                                          <p:spTgt spid="105"/>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06"/>
                                        </p:tgtEl>
                                        <p:attrNameLst>
                                          <p:attrName>style.visibility</p:attrName>
                                        </p:attrNameLst>
                                      </p:cBhvr>
                                      <p:to>
                                        <p:strVal val="visible"/>
                                      </p:to>
                                    </p:set>
                                    <p:anim calcmode="lin" valueType="num">
                                      <p:cBhvr>
                                        <p:cTn id="35" dur="1000" fill="hold"/>
                                        <p:tgtEl>
                                          <p:spTgt spid="106"/>
                                        </p:tgtEl>
                                        <p:attrNameLst>
                                          <p:attrName>ppt_w</p:attrName>
                                        </p:attrNameLst>
                                      </p:cBhvr>
                                      <p:tavLst>
                                        <p:tav tm="0">
                                          <p:val>
                                            <p:strVal val="#ppt_w*0.70"/>
                                          </p:val>
                                        </p:tav>
                                        <p:tav tm="100000">
                                          <p:val>
                                            <p:strVal val="#ppt_w"/>
                                          </p:val>
                                        </p:tav>
                                      </p:tavLst>
                                    </p:anim>
                                    <p:anim calcmode="lin" valueType="num">
                                      <p:cBhvr>
                                        <p:cTn id="36" dur="1000" fill="hold"/>
                                        <p:tgtEl>
                                          <p:spTgt spid="106"/>
                                        </p:tgtEl>
                                        <p:attrNameLst>
                                          <p:attrName>ppt_h</p:attrName>
                                        </p:attrNameLst>
                                      </p:cBhvr>
                                      <p:tavLst>
                                        <p:tav tm="0">
                                          <p:val>
                                            <p:strVal val="#ppt_h"/>
                                          </p:val>
                                        </p:tav>
                                        <p:tav tm="100000">
                                          <p:val>
                                            <p:strVal val="#ppt_h"/>
                                          </p:val>
                                        </p:tav>
                                      </p:tavLst>
                                    </p:anim>
                                    <p:animEffect transition="in" filter="fade">
                                      <p:cBhvr>
                                        <p:cTn id="37" dur="1000"/>
                                        <p:tgtEl>
                                          <p:spTgt spid="106"/>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07"/>
                                        </p:tgtEl>
                                        <p:attrNameLst>
                                          <p:attrName>style.visibility</p:attrName>
                                        </p:attrNameLst>
                                      </p:cBhvr>
                                      <p:to>
                                        <p:strVal val="visible"/>
                                      </p:to>
                                    </p:set>
                                    <p:anim calcmode="lin" valueType="num">
                                      <p:cBhvr>
                                        <p:cTn id="42" dur="1000" fill="hold"/>
                                        <p:tgtEl>
                                          <p:spTgt spid="107"/>
                                        </p:tgtEl>
                                        <p:attrNameLst>
                                          <p:attrName>ppt_w</p:attrName>
                                        </p:attrNameLst>
                                      </p:cBhvr>
                                      <p:tavLst>
                                        <p:tav tm="0">
                                          <p:val>
                                            <p:strVal val="#ppt_w*0.70"/>
                                          </p:val>
                                        </p:tav>
                                        <p:tav tm="100000">
                                          <p:val>
                                            <p:strVal val="#ppt_w"/>
                                          </p:val>
                                        </p:tav>
                                      </p:tavLst>
                                    </p:anim>
                                    <p:anim calcmode="lin" valueType="num">
                                      <p:cBhvr>
                                        <p:cTn id="43" dur="1000" fill="hold"/>
                                        <p:tgtEl>
                                          <p:spTgt spid="107"/>
                                        </p:tgtEl>
                                        <p:attrNameLst>
                                          <p:attrName>ppt_h</p:attrName>
                                        </p:attrNameLst>
                                      </p:cBhvr>
                                      <p:tavLst>
                                        <p:tav tm="0">
                                          <p:val>
                                            <p:strVal val="#ppt_h"/>
                                          </p:val>
                                        </p:tav>
                                        <p:tav tm="100000">
                                          <p:val>
                                            <p:strVal val="#ppt_h"/>
                                          </p:val>
                                        </p:tav>
                                      </p:tavLst>
                                    </p:anim>
                                    <p:animEffect transition="in" filter="fade">
                                      <p:cBhvr>
                                        <p:cTn id="44" dur="1000"/>
                                        <p:tgtEl>
                                          <p:spTgt spid="107"/>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08"/>
                                        </p:tgtEl>
                                        <p:attrNameLst>
                                          <p:attrName>style.visibility</p:attrName>
                                        </p:attrNameLst>
                                      </p:cBhvr>
                                      <p:to>
                                        <p:strVal val="visible"/>
                                      </p:to>
                                    </p:set>
                                    <p:anim calcmode="lin" valueType="num">
                                      <p:cBhvr>
                                        <p:cTn id="49" dur="1000" fill="hold"/>
                                        <p:tgtEl>
                                          <p:spTgt spid="108"/>
                                        </p:tgtEl>
                                        <p:attrNameLst>
                                          <p:attrName>ppt_w</p:attrName>
                                        </p:attrNameLst>
                                      </p:cBhvr>
                                      <p:tavLst>
                                        <p:tav tm="0">
                                          <p:val>
                                            <p:strVal val="#ppt_w*0.70"/>
                                          </p:val>
                                        </p:tav>
                                        <p:tav tm="100000">
                                          <p:val>
                                            <p:strVal val="#ppt_w"/>
                                          </p:val>
                                        </p:tav>
                                      </p:tavLst>
                                    </p:anim>
                                    <p:anim calcmode="lin" valueType="num">
                                      <p:cBhvr>
                                        <p:cTn id="50" dur="1000" fill="hold"/>
                                        <p:tgtEl>
                                          <p:spTgt spid="108"/>
                                        </p:tgtEl>
                                        <p:attrNameLst>
                                          <p:attrName>ppt_h</p:attrName>
                                        </p:attrNameLst>
                                      </p:cBhvr>
                                      <p:tavLst>
                                        <p:tav tm="0">
                                          <p:val>
                                            <p:strVal val="#ppt_h"/>
                                          </p:val>
                                        </p:tav>
                                        <p:tav tm="100000">
                                          <p:val>
                                            <p:strVal val="#ppt_h"/>
                                          </p:val>
                                        </p:tav>
                                      </p:tavLst>
                                    </p:anim>
                                    <p:animEffect transition="in" filter="fade">
                                      <p:cBhvr>
                                        <p:cTn id="51" dur="1000"/>
                                        <p:tgtEl>
                                          <p:spTgt spid="108"/>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109"/>
                                        </p:tgtEl>
                                        <p:attrNameLst>
                                          <p:attrName>style.visibility</p:attrName>
                                        </p:attrNameLst>
                                      </p:cBhvr>
                                      <p:to>
                                        <p:strVal val="visible"/>
                                      </p:to>
                                    </p:set>
                                    <p:anim calcmode="lin" valueType="num">
                                      <p:cBhvr>
                                        <p:cTn id="56" dur="1000" fill="hold"/>
                                        <p:tgtEl>
                                          <p:spTgt spid="109"/>
                                        </p:tgtEl>
                                        <p:attrNameLst>
                                          <p:attrName>ppt_w</p:attrName>
                                        </p:attrNameLst>
                                      </p:cBhvr>
                                      <p:tavLst>
                                        <p:tav tm="0">
                                          <p:val>
                                            <p:strVal val="#ppt_w*0.70"/>
                                          </p:val>
                                        </p:tav>
                                        <p:tav tm="100000">
                                          <p:val>
                                            <p:strVal val="#ppt_w"/>
                                          </p:val>
                                        </p:tav>
                                      </p:tavLst>
                                    </p:anim>
                                    <p:anim calcmode="lin" valueType="num">
                                      <p:cBhvr>
                                        <p:cTn id="57" dur="1000" fill="hold"/>
                                        <p:tgtEl>
                                          <p:spTgt spid="109"/>
                                        </p:tgtEl>
                                        <p:attrNameLst>
                                          <p:attrName>ppt_h</p:attrName>
                                        </p:attrNameLst>
                                      </p:cBhvr>
                                      <p:tavLst>
                                        <p:tav tm="0">
                                          <p:val>
                                            <p:strVal val="#ppt_h"/>
                                          </p:val>
                                        </p:tav>
                                        <p:tav tm="100000">
                                          <p:val>
                                            <p:strVal val="#ppt_h"/>
                                          </p:val>
                                        </p:tav>
                                      </p:tavLst>
                                    </p:anim>
                                    <p:animEffect transition="in" filter="fade">
                                      <p:cBhvr>
                                        <p:cTn id="58" dur="1000"/>
                                        <p:tgtEl>
                                          <p:spTgt spid="109"/>
                                        </p:tgtEl>
                                      </p:cBhvr>
                                    </p:animEffect>
                                  </p:childTnLst>
                                </p:cTn>
                              </p:par>
                              <p:par>
                                <p:cTn id="59" presetID="55" presetClass="entr" presetSubtype="0" fill="hold" grpId="0" nodeType="withEffect">
                                  <p:stCondLst>
                                    <p:cond delay="0"/>
                                  </p:stCondLst>
                                  <p:childTnLst>
                                    <p:set>
                                      <p:cBhvr>
                                        <p:cTn id="60" dur="1" fill="hold">
                                          <p:stCondLst>
                                            <p:cond delay="0"/>
                                          </p:stCondLst>
                                        </p:cTn>
                                        <p:tgtEl>
                                          <p:spTgt spid="110"/>
                                        </p:tgtEl>
                                        <p:attrNameLst>
                                          <p:attrName>style.visibility</p:attrName>
                                        </p:attrNameLst>
                                      </p:cBhvr>
                                      <p:to>
                                        <p:strVal val="visible"/>
                                      </p:to>
                                    </p:set>
                                    <p:anim calcmode="lin" valueType="num">
                                      <p:cBhvr>
                                        <p:cTn id="61" dur="1000" fill="hold"/>
                                        <p:tgtEl>
                                          <p:spTgt spid="110"/>
                                        </p:tgtEl>
                                        <p:attrNameLst>
                                          <p:attrName>ppt_w</p:attrName>
                                        </p:attrNameLst>
                                      </p:cBhvr>
                                      <p:tavLst>
                                        <p:tav tm="0">
                                          <p:val>
                                            <p:strVal val="#ppt_w*0.70"/>
                                          </p:val>
                                        </p:tav>
                                        <p:tav tm="100000">
                                          <p:val>
                                            <p:strVal val="#ppt_w"/>
                                          </p:val>
                                        </p:tav>
                                      </p:tavLst>
                                    </p:anim>
                                    <p:anim calcmode="lin" valueType="num">
                                      <p:cBhvr>
                                        <p:cTn id="62" dur="1000" fill="hold"/>
                                        <p:tgtEl>
                                          <p:spTgt spid="110"/>
                                        </p:tgtEl>
                                        <p:attrNameLst>
                                          <p:attrName>ppt_h</p:attrName>
                                        </p:attrNameLst>
                                      </p:cBhvr>
                                      <p:tavLst>
                                        <p:tav tm="0">
                                          <p:val>
                                            <p:strVal val="#ppt_h"/>
                                          </p:val>
                                        </p:tav>
                                        <p:tav tm="100000">
                                          <p:val>
                                            <p:strVal val="#ppt_h"/>
                                          </p:val>
                                        </p:tav>
                                      </p:tavLst>
                                    </p:anim>
                                    <p:animEffect transition="in" filter="fade">
                                      <p:cBhvr>
                                        <p:cTn id="63" dur="1000"/>
                                        <p:tgtEl>
                                          <p:spTgt spid="110"/>
                                        </p:tgtEl>
                                      </p:cBhvr>
                                    </p:animEffect>
                                  </p:childTnLst>
                                </p:cTn>
                              </p:par>
                              <p:par>
                                <p:cTn id="64" presetID="55" presetClass="entr" presetSubtype="0" fill="hold" grpId="0" nodeType="withEffect">
                                  <p:stCondLst>
                                    <p:cond delay="0"/>
                                  </p:stCondLst>
                                  <p:childTnLst>
                                    <p:set>
                                      <p:cBhvr>
                                        <p:cTn id="65" dur="1" fill="hold">
                                          <p:stCondLst>
                                            <p:cond delay="0"/>
                                          </p:stCondLst>
                                        </p:cTn>
                                        <p:tgtEl>
                                          <p:spTgt spid="111"/>
                                        </p:tgtEl>
                                        <p:attrNameLst>
                                          <p:attrName>style.visibility</p:attrName>
                                        </p:attrNameLst>
                                      </p:cBhvr>
                                      <p:to>
                                        <p:strVal val="visible"/>
                                      </p:to>
                                    </p:set>
                                    <p:anim calcmode="lin" valueType="num">
                                      <p:cBhvr>
                                        <p:cTn id="66" dur="1000" fill="hold"/>
                                        <p:tgtEl>
                                          <p:spTgt spid="111"/>
                                        </p:tgtEl>
                                        <p:attrNameLst>
                                          <p:attrName>ppt_w</p:attrName>
                                        </p:attrNameLst>
                                      </p:cBhvr>
                                      <p:tavLst>
                                        <p:tav tm="0">
                                          <p:val>
                                            <p:strVal val="#ppt_w*0.70"/>
                                          </p:val>
                                        </p:tav>
                                        <p:tav tm="100000">
                                          <p:val>
                                            <p:strVal val="#ppt_w"/>
                                          </p:val>
                                        </p:tav>
                                      </p:tavLst>
                                    </p:anim>
                                    <p:anim calcmode="lin" valueType="num">
                                      <p:cBhvr>
                                        <p:cTn id="67" dur="1000" fill="hold"/>
                                        <p:tgtEl>
                                          <p:spTgt spid="111"/>
                                        </p:tgtEl>
                                        <p:attrNameLst>
                                          <p:attrName>ppt_h</p:attrName>
                                        </p:attrNameLst>
                                      </p:cBhvr>
                                      <p:tavLst>
                                        <p:tav tm="0">
                                          <p:val>
                                            <p:strVal val="#ppt_h"/>
                                          </p:val>
                                        </p:tav>
                                        <p:tav tm="100000">
                                          <p:val>
                                            <p:strVal val="#ppt_h"/>
                                          </p:val>
                                        </p:tav>
                                      </p:tavLst>
                                    </p:anim>
                                    <p:animEffect transition="in" filter="fade">
                                      <p:cBhvr>
                                        <p:cTn id="68" dur="1000"/>
                                        <p:tgtEl>
                                          <p:spTgt spid="111"/>
                                        </p:tgtEl>
                                      </p:cBhvr>
                                    </p:animEffect>
                                  </p:childTnLst>
                                </p:cTn>
                              </p:par>
                            </p:childTnLst>
                          </p:cTn>
                        </p:par>
                      </p:childTnLst>
                    </p:cTn>
                  </p:par>
                  <p:par>
                    <p:cTn id="69" fill="hold">
                      <p:stCondLst>
                        <p:cond delay="indefinite"/>
                      </p:stCondLst>
                      <p:childTnLst>
                        <p:par>
                          <p:cTn id="70" fill="hold">
                            <p:stCondLst>
                              <p:cond delay="0"/>
                            </p:stCondLst>
                            <p:childTnLst>
                              <p:par>
                                <p:cTn id="71" presetID="55" presetClass="entr" presetSubtype="0" fill="hold" grpId="0" nodeType="clickEffect">
                                  <p:stCondLst>
                                    <p:cond delay="0"/>
                                  </p:stCondLst>
                                  <p:childTnLst>
                                    <p:set>
                                      <p:cBhvr>
                                        <p:cTn id="72" dur="1" fill="hold">
                                          <p:stCondLst>
                                            <p:cond delay="0"/>
                                          </p:stCondLst>
                                        </p:cTn>
                                        <p:tgtEl>
                                          <p:spTgt spid="3"/>
                                        </p:tgtEl>
                                        <p:attrNameLst>
                                          <p:attrName>style.visibility</p:attrName>
                                        </p:attrNameLst>
                                      </p:cBhvr>
                                      <p:to>
                                        <p:strVal val="visible"/>
                                      </p:to>
                                    </p:set>
                                    <p:anim calcmode="lin" valueType="num">
                                      <p:cBhvr>
                                        <p:cTn id="73" dur="1000" fill="hold"/>
                                        <p:tgtEl>
                                          <p:spTgt spid="3"/>
                                        </p:tgtEl>
                                        <p:attrNameLst>
                                          <p:attrName>ppt_w</p:attrName>
                                        </p:attrNameLst>
                                      </p:cBhvr>
                                      <p:tavLst>
                                        <p:tav tm="0">
                                          <p:val>
                                            <p:strVal val="#ppt_w*0.70"/>
                                          </p:val>
                                        </p:tav>
                                        <p:tav tm="100000">
                                          <p:val>
                                            <p:strVal val="#ppt_w"/>
                                          </p:val>
                                        </p:tav>
                                      </p:tavLst>
                                    </p:anim>
                                    <p:anim calcmode="lin" valueType="num">
                                      <p:cBhvr>
                                        <p:cTn id="74" dur="1000" fill="hold"/>
                                        <p:tgtEl>
                                          <p:spTgt spid="3"/>
                                        </p:tgtEl>
                                        <p:attrNameLst>
                                          <p:attrName>ppt_h</p:attrName>
                                        </p:attrNameLst>
                                      </p:cBhvr>
                                      <p:tavLst>
                                        <p:tav tm="0">
                                          <p:val>
                                            <p:strVal val="#ppt_h"/>
                                          </p:val>
                                        </p:tav>
                                        <p:tav tm="100000">
                                          <p:val>
                                            <p:strVal val="#ppt_h"/>
                                          </p:val>
                                        </p:tav>
                                      </p:tavLst>
                                    </p:anim>
                                    <p:animEffect transition="in" filter="fade">
                                      <p:cBhvr>
                                        <p:cTn id="75" dur="1000"/>
                                        <p:tgtEl>
                                          <p:spTgt spid="3"/>
                                        </p:tgtEl>
                                      </p:cBhvr>
                                    </p:animEffect>
                                  </p:childTnLst>
                                </p:cTn>
                              </p:par>
                            </p:childTnLst>
                          </p:cTn>
                        </p:par>
                      </p:childTnLst>
                    </p:cTn>
                  </p:par>
                  <p:par>
                    <p:cTn id="76" fill="hold">
                      <p:stCondLst>
                        <p:cond delay="indefinite"/>
                      </p:stCondLst>
                      <p:childTnLst>
                        <p:par>
                          <p:cTn id="77" fill="hold">
                            <p:stCondLst>
                              <p:cond delay="0"/>
                            </p:stCondLst>
                            <p:childTnLst>
                              <p:par>
                                <p:cTn id="78" presetID="55" presetClass="entr" presetSubtype="0" fill="hold" grpId="0" nodeType="clickEffect">
                                  <p:stCondLst>
                                    <p:cond delay="0"/>
                                  </p:stCondLst>
                                  <p:childTnLst>
                                    <p:set>
                                      <p:cBhvr>
                                        <p:cTn id="79" dur="1" fill="hold">
                                          <p:stCondLst>
                                            <p:cond delay="0"/>
                                          </p:stCondLst>
                                        </p:cTn>
                                        <p:tgtEl>
                                          <p:spTgt spid="9"/>
                                        </p:tgtEl>
                                        <p:attrNameLst>
                                          <p:attrName>style.visibility</p:attrName>
                                        </p:attrNameLst>
                                      </p:cBhvr>
                                      <p:to>
                                        <p:strVal val="visible"/>
                                      </p:to>
                                    </p:set>
                                    <p:anim calcmode="lin" valueType="num">
                                      <p:cBhvr>
                                        <p:cTn id="80" dur="1000" fill="hold"/>
                                        <p:tgtEl>
                                          <p:spTgt spid="9"/>
                                        </p:tgtEl>
                                        <p:attrNameLst>
                                          <p:attrName>ppt_w</p:attrName>
                                        </p:attrNameLst>
                                      </p:cBhvr>
                                      <p:tavLst>
                                        <p:tav tm="0">
                                          <p:val>
                                            <p:strVal val="#ppt_w*0.70"/>
                                          </p:val>
                                        </p:tav>
                                        <p:tav tm="100000">
                                          <p:val>
                                            <p:strVal val="#ppt_w"/>
                                          </p:val>
                                        </p:tav>
                                      </p:tavLst>
                                    </p:anim>
                                    <p:anim calcmode="lin" valueType="num">
                                      <p:cBhvr>
                                        <p:cTn id="81" dur="1000" fill="hold"/>
                                        <p:tgtEl>
                                          <p:spTgt spid="9"/>
                                        </p:tgtEl>
                                        <p:attrNameLst>
                                          <p:attrName>ppt_h</p:attrName>
                                        </p:attrNameLst>
                                      </p:cBhvr>
                                      <p:tavLst>
                                        <p:tav tm="0">
                                          <p:val>
                                            <p:strVal val="#ppt_h"/>
                                          </p:val>
                                        </p:tav>
                                        <p:tav tm="100000">
                                          <p:val>
                                            <p:strVal val="#ppt_h"/>
                                          </p:val>
                                        </p:tav>
                                      </p:tavLst>
                                    </p:anim>
                                    <p:animEffect transition="in" filter="fade">
                                      <p:cBhvr>
                                        <p:cTn id="82" dur="1000"/>
                                        <p:tgtEl>
                                          <p:spTgt spid="9"/>
                                        </p:tgtEl>
                                      </p:cBhvr>
                                    </p:animEffect>
                                  </p:childTnLst>
                                </p:cTn>
                              </p:par>
                            </p:childTnLst>
                          </p:cTn>
                        </p:par>
                      </p:childTnLst>
                    </p:cTn>
                  </p:par>
                  <p:par>
                    <p:cTn id="83" fill="hold">
                      <p:stCondLst>
                        <p:cond delay="indefinite"/>
                      </p:stCondLst>
                      <p:childTnLst>
                        <p:par>
                          <p:cTn id="84" fill="hold">
                            <p:stCondLst>
                              <p:cond delay="0"/>
                            </p:stCondLst>
                            <p:childTnLst>
                              <p:par>
                                <p:cTn id="85" presetID="55" presetClass="entr" presetSubtype="0" fill="hold" grpId="0" nodeType="clickEffect">
                                  <p:stCondLst>
                                    <p:cond delay="0"/>
                                  </p:stCondLst>
                                  <p:childTnLst>
                                    <p:set>
                                      <p:cBhvr>
                                        <p:cTn id="86" dur="1" fill="hold">
                                          <p:stCondLst>
                                            <p:cond delay="0"/>
                                          </p:stCondLst>
                                        </p:cTn>
                                        <p:tgtEl>
                                          <p:spTgt spid="10"/>
                                        </p:tgtEl>
                                        <p:attrNameLst>
                                          <p:attrName>style.visibility</p:attrName>
                                        </p:attrNameLst>
                                      </p:cBhvr>
                                      <p:to>
                                        <p:strVal val="visible"/>
                                      </p:to>
                                    </p:set>
                                    <p:anim calcmode="lin" valueType="num">
                                      <p:cBhvr>
                                        <p:cTn id="87" dur="1000" fill="hold"/>
                                        <p:tgtEl>
                                          <p:spTgt spid="10"/>
                                        </p:tgtEl>
                                        <p:attrNameLst>
                                          <p:attrName>ppt_w</p:attrName>
                                        </p:attrNameLst>
                                      </p:cBhvr>
                                      <p:tavLst>
                                        <p:tav tm="0">
                                          <p:val>
                                            <p:strVal val="#ppt_w*0.70"/>
                                          </p:val>
                                        </p:tav>
                                        <p:tav tm="100000">
                                          <p:val>
                                            <p:strVal val="#ppt_w"/>
                                          </p:val>
                                        </p:tav>
                                      </p:tavLst>
                                    </p:anim>
                                    <p:anim calcmode="lin" valueType="num">
                                      <p:cBhvr>
                                        <p:cTn id="88" dur="1000" fill="hold"/>
                                        <p:tgtEl>
                                          <p:spTgt spid="10"/>
                                        </p:tgtEl>
                                        <p:attrNameLst>
                                          <p:attrName>ppt_h</p:attrName>
                                        </p:attrNameLst>
                                      </p:cBhvr>
                                      <p:tavLst>
                                        <p:tav tm="0">
                                          <p:val>
                                            <p:strVal val="#ppt_h"/>
                                          </p:val>
                                        </p:tav>
                                        <p:tav tm="100000">
                                          <p:val>
                                            <p:strVal val="#ppt_h"/>
                                          </p:val>
                                        </p:tav>
                                      </p:tavLst>
                                    </p:anim>
                                    <p:animEffect transition="in" filter="fade">
                                      <p:cBhvr>
                                        <p:cTn id="89" dur="1000"/>
                                        <p:tgtEl>
                                          <p:spTgt spid="10"/>
                                        </p:tgtEl>
                                      </p:cBhvr>
                                    </p:animEffect>
                                  </p:childTnLst>
                                </p:cTn>
                              </p:par>
                            </p:childTnLst>
                          </p:cTn>
                        </p:par>
                      </p:childTnLst>
                    </p:cTn>
                  </p:par>
                  <p:par>
                    <p:cTn id="90" fill="hold">
                      <p:stCondLst>
                        <p:cond delay="indefinite"/>
                      </p:stCondLst>
                      <p:childTnLst>
                        <p:par>
                          <p:cTn id="91" fill="hold">
                            <p:stCondLst>
                              <p:cond delay="0"/>
                            </p:stCondLst>
                            <p:childTnLst>
                              <p:par>
                                <p:cTn id="92" presetID="55" presetClass="entr" presetSubtype="0" fill="hold" grpId="0" nodeType="clickEffect">
                                  <p:stCondLst>
                                    <p:cond delay="0"/>
                                  </p:stCondLst>
                                  <p:childTnLst>
                                    <p:set>
                                      <p:cBhvr>
                                        <p:cTn id="93" dur="1" fill="hold">
                                          <p:stCondLst>
                                            <p:cond delay="0"/>
                                          </p:stCondLst>
                                        </p:cTn>
                                        <p:tgtEl>
                                          <p:spTgt spid="113"/>
                                        </p:tgtEl>
                                        <p:attrNameLst>
                                          <p:attrName>style.visibility</p:attrName>
                                        </p:attrNameLst>
                                      </p:cBhvr>
                                      <p:to>
                                        <p:strVal val="visible"/>
                                      </p:to>
                                    </p:set>
                                    <p:anim calcmode="lin" valueType="num">
                                      <p:cBhvr>
                                        <p:cTn id="94" dur="1000" fill="hold"/>
                                        <p:tgtEl>
                                          <p:spTgt spid="113"/>
                                        </p:tgtEl>
                                        <p:attrNameLst>
                                          <p:attrName>ppt_w</p:attrName>
                                        </p:attrNameLst>
                                      </p:cBhvr>
                                      <p:tavLst>
                                        <p:tav tm="0">
                                          <p:val>
                                            <p:strVal val="#ppt_w*0.70"/>
                                          </p:val>
                                        </p:tav>
                                        <p:tav tm="100000">
                                          <p:val>
                                            <p:strVal val="#ppt_w"/>
                                          </p:val>
                                        </p:tav>
                                      </p:tavLst>
                                    </p:anim>
                                    <p:anim calcmode="lin" valueType="num">
                                      <p:cBhvr>
                                        <p:cTn id="95" dur="1000" fill="hold"/>
                                        <p:tgtEl>
                                          <p:spTgt spid="113"/>
                                        </p:tgtEl>
                                        <p:attrNameLst>
                                          <p:attrName>ppt_h</p:attrName>
                                        </p:attrNameLst>
                                      </p:cBhvr>
                                      <p:tavLst>
                                        <p:tav tm="0">
                                          <p:val>
                                            <p:strVal val="#ppt_h"/>
                                          </p:val>
                                        </p:tav>
                                        <p:tav tm="100000">
                                          <p:val>
                                            <p:strVal val="#ppt_h"/>
                                          </p:val>
                                        </p:tav>
                                      </p:tavLst>
                                    </p:anim>
                                    <p:animEffect transition="in" filter="fade">
                                      <p:cBhvr>
                                        <p:cTn id="96" dur="1000"/>
                                        <p:tgtEl>
                                          <p:spTgt spid="113"/>
                                        </p:tgtEl>
                                      </p:cBhvr>
                                    </p:animEffect>
                                  </p:childTnLst>
                                </p:cTn>
                              </p:par>
                            </p:childTnLst>
                          </p:cTn>
                        </p:par>
                      </p:childTnLst>
                    </p:cTn>
                  </p:par>
                  <p:par>
                    <p:cTn id="97" fill="hold">
                      <p:stCondLst>
                        <p:cond delay="indefinite"/>
                      </p:stCondLst>
                      <p:childTnLst>
                        <p:par>
                          <p:cTn id="98" fill="hold">
                            <p:stCondLst>
                              <p:cond delay="0"/>
                            </p:stCondLst>
                            <p:childTnLst>
                              <p:par>
                                <p:cTn id="99" presetID="55" presetClass="entr" presetSubtype="0" fill="hold" grpId="0" nodeType="clickEffect">
                                  <p:stCondLst>
                                    <p:cond delay="0"/>
                                  </p:stCondLst>
                                  <p:childTnLst>
                                    <p:set>
                                      <p:cBhvr>
                                        <p:cTn id="100" dur="1" fill="hold">
                                          <p:stCondLst>
                                            <p:cond delay="0"/>
                                          </p:stCondLst>
                                        </p:cTn>
                                        <p:tgtEl>
                                          <p:spTgt spid="126"/>
                                        </p:tgtEl>
                                        <p:attrNameLst>
                                          <p:attrName>style.visibility</p:attrName>
                                        </p:attrNameLst>
                                      </p:cBhvr>
                                      <p:to>
                                        <p:strVal val="visible"/>
                                      </p:to>
                                    </p:set>
                                    <p:anim calcmode="lin" valueType="num">
                                      <p:cBhvr>
                                        <p:cTn id="101" dur="1000" fill="hold"/>
                                        <p:tgtEl>
                                          <p:spTgt spid="126"/>
                                        </p:tgtEl>
                                        <p:attrNameLst>
                                          <p:attrName>ppt_w</p:attrName>
                                        </p:attrNameLst>
                                      </p:cBhvr>
                                      <p:tavLst>
                                        <p:tav tm="0">
                                          <p:val>
                                            <p:strVal val="#ppt_w*0.70"/>
                                          </p:val>
                                        </p:tav>
                                        <p:tav tm="100000">
                                          <p:val>
                                            <p:strVal val="#ppt_w"/>
                                          </p:val>
                                        </p:tav>
                                      </p:tavLst>
                                    </p:anim>
                                    <p:anim calcmode="lin" valueType="num">
                                      <p:cBhvr>
                                        <p:cTn id="102" dur="1000" fill="hold"/>
                                        <p:tgtEl>
                                          <p:spTgt spid="126"/>
                                        </p:tgtEl>
                                        <p:attrNameLst>
                                          <p:attrName>ppt_h</p:attrName>
                                        </p:attrNameLst>
                                      </p:cBhvr>
                                      <p:tavLst>
                                        <p:tav tm="0">
                                          <p:val>
                                            <p:strVal val="#ppt_h"/>
                                          </p:val>
                                        </p:tav>
                                        <p:tav tm="100000">
                                          <p:val>
                                            <p:strVal val="#ppt_h"/>
                                          </p:val>
                                        </p:tav>
                                      </p:tavLst>
                                    </p:anim>
                                    <p:animEffect transition="in" filter="fade">
                                      <p:cBhvr>
                                        <p:cTn id="103" dur="1000"/>
                                        <p:tgtEl>
                                          <p:spTgt spid="126"/>
                                        </p:tgtEl>
                                      </p:cBhvr>
                                    </p:animEffect>
                                  </p:childTnLst>
                                </p:cTn>
                              </p:par>
                            </p:childTnLst>
                          </p:cTn>
                        </p:par>
                      </p:childTnLst>
                    </p:cTn>
                  </p:par>
                  <p:par>
                    <p:cTn id="104" fill="hold">
                      <p:stCondLst>
                        <p:cond delay="indefinite"/>
                      </p:stCondLst>
                      <p:childTnLst>
                        <p:par>
                          <p:cTn id="105" fill="hold">
                            <p:stCondLst>
                              <p:cond delay="0"/>
                            </p:stCondLst>
                            <p:childTnLst>
                              <p:par>
                                <p:cTn id="106" presetID="55" presetClass="entr" presetSubtype="0" fill="hold" grpId="0" nodeType="clickEffect">
                                  <p:stCondLst>
                                    <p:cond delay="0"/>
                                  </p:stCondLst>
                                  <p:childTnLst>
                                    <p:set>
                                      <p:cBhvr>
                                        <p:cTn id="107" dur="1" fill="hold">
                                          <p:stCondLst>
                                            <p:cond delay="0"/>
                                          </p:stCondLst>
                                        </p:cTn>
                                        <p:tgtEl>
                                          <p:spTgt spid="127"/>
                                        </p:tgtEl>
                                        <p:attrNameLst>
                                          <p:attrName>style.visibility</p:attrName>
                                        </p:attrNameLst>
                                      </p:cBhvr>
                                      <p:to>
                                        <p:strVal val="visible"/>
                                      </p:to>
                                    </p:set>
                                    <p:anim calcmode="lin" valueType="num">
                                      <p:cBhvr>
                                        <p:cTn id="108" dur="1000" fill="hold"/>
                                        <p:tgtEl>
                                          <p:spTgt spid="127"/>
                                        </p:tgtEl>
                                        <p:attrNameLst>
                                          <p:attrName>ppt_w</p:attrName>
                                        </p:attrNameLst>
                                      </p:cBhvr>
                                      <p:tavLst>
                                        <p:tav tm="0">
                                          <p:val>
                                            <p:strVal val="#ppt_w*0.70"/>
                                          </p:val>
                                        </p:tav>
                                        <p:tav tm="100000">
                                          <p:val>
                                            <p:strVal val="#ppt_w"/>
                                          </p:val>
                                        </p:tav>
                                      </p:tavLst>
                                    </p:anim>
                                    <p:anim calcmode="lin" valueType="num">
                                      <p:cBhvr>
                                        <p:cTn id="109" dur="1000" fill="hold"/>
                                        <p:tgtEl>
                                          <p:spTgt spid="127"/>
                                        </p:tgtEl>
                                        <p:attrNameLst>
                                          <p:attrName>ppt_h</p:attrName>
                                        </p:attrNameLst>
                                      </p:cBhvr>
                                      <p:tavLst>
                                        <p:tav tm="0">
                                          <p:val>
                                            <p:strVal val="#ppt_h"/>
                                          </p:val>
                                        </p:tav>
                                        <p:tav tm="100000">
                                          <p:val>
                                            <p:strVal val="#ppt_h"/>
                                          </p:val>
                                        </p:tav>
                                      </p:tavLst>
                                    </p:anim>
                                    <p:animEffect transition="in" filter="fade">
                                      <p:cBhvr>
                                        <p:cTn id="110" dur="1000"/>
                                        <p:tgtEl>
                                          <p:spTgt spid="127"/>
                                        </p:tgtEl>
                                      </p:cBhvr>
                                    </p:animEffect>
                                  </p:childTnLst>
                                </p:cTn>
                              </p:par>
                            </p:childTnLst>
                          </p:cTn>
                        </p:par>
                      </p:childTnLst>
                    </p:cTn>
                  </p:par>
                  <p:par>
                    <p:cTn id="111" fill="hold">
                      <p:stCondLst>
                        <p:cond delay="indefinite"/>
                      </p:stCondLst>
                      <p:childTnLst>
                        <p:par>
                          <p:cTn id="112" fill="hold">
                            <p:stCondLst>
                              <p:cond delay="0"/>
                            </p:stCondLst>
                            <p:childTnLst>
                              <p:par>
                                <p:cTn id="113" presetID="55" presetClass="entr" presetSubtype="0" fill="hold" grpId="0" nodeType="clickEffect">
                                  <p:stCondLst>
                                    <p:cond delay="0"/>
                                  </p:stCondLst>
                                  <p:childTnLst>
                                    <p:set>
                                      <p:cBhvr>
                                        <p:cTn id="114" dur="1" fill="hold">
                                          <p:stCondLst>
                                            <p:cond delay="0"/>
                                          </p:stCondLst>
                                        </p:cTn>
                                        <p:tgtEl>
                                          <p:spTgt spid="128"/>
                                        </p:tgtEl>
                                        <p:attrNameLst>
                                          <p:attrName>style.visibility</p:attrName>
                                        </p:attrNameLst>
                                      </p:cBhvr>
                                      <p:to>
                                        <p:strVal val="visible"/>
                                      </p:to>
                                    </p:set>
                                    <p:anim calcmode="lin" valueType="num">
                                      <p:cBhvr>
                                        <p:cTn id="115" dur="1000" fill="hold"/>
                                        <p:tgtEl>
                                          <p:spTgt spid="128"/>
                                        </p:tgtEl>
                                        <p:attrNameLst>
                                          <p:attrName>ppt_w</p:attrName>
                                        </p:attrNameLst>
                                      </p:cBhvr>
                                      <p:tavLst>
                                        <p:tav tm="0">
                                          <p:val>
                                            <p:strVal val="#ppt_w*0.70"/>
                                          </p:val>
                                        </p:tav>
                                        <p:tav tm="100000">
                                          <p:val>
                                            <p:strVal val="#ppt_w"/>
                                          </p:val>
                                        </p:tav>
                                      </p:tavLst>
                                    </p:anim>
                                    <p:anim calcmode="lin" valueType="num">
                                      <p:cBhvr>
                                        <p:cTn id="116" dur="1000" fill="hold"/>
                                        <p:tgtEl>
                                          <p:spTgt spid="128"/>
                                        </p:tgtEl>
                                        <p:attrNameLst>
                                          <p:attrName>ppt_h</p:attrName>
                                        </p:attrNameLst>
                                      </p:cBhvr>
                                      <p:tavLst>
                                        <p:tav tm="0">
                                          <p:val>
                                            <p:strVal val="#ppt_h"/>
                                          </p:val>
                                        </p:tav>
                                        <p:tav tm="100000">
                                          <p:val>
                                            <p:strVal val="#ppt_h"/>
                                          </p:val>
                                        </p:tav>
                                      </p:tavLst>
                                    </p:anim>
                                    <p:animEffect transition="in" filter="fade">
                                      <p:cBhvr>
                                        <p:cTn id="117" dur="1000"/>
                                        <p:tgtEl>
                                          <p:spTgt spid="128"/>
                                        </p:tgtEl>
                                      </p:cBhvr>
                                    </p:animEffect>
                                  </p:childTnLst>
                                </p:cTn>
                              </p:par>
                            </p:childTnLst>
                          </p:cTn>
                        </p:par>
                      </p:childTnLst>
                    </p:cTn>
                  </p:par>
                  <p:par>
                    <p:cTn id="118" fill="hold">
                      <p:stCondLst>
                        <p:cond delay="indefinite"/>
                      </p:stCondLst>
                      <p:childTnLst>
                        <p:par>
                          <p:cTn id="119" fill="hold">
                            <p:stCondLst>
                              <p:cond delay="0"/>
                            </p:stCondLst>
                            <p:childTnLst>
                              <p:par>
                                <p:cTn id="120" presetID="55" presetClass="entr" presetSubtype="0" fill="hold" grpId="0" nodeType="clickEffect">
                                  <p:stCondLst>
                                    <p:cond delay="0"/>
                                  </p:stCondLst>
                                  <p:childTnLst>
                                    <p:set>
                                      <p:cBhvr>
                                        <p:cTn id="121" dur="1" fill="hold">
                                          <p:stCondLst>
                                            <p:cond delay="0"/>
                                          </p:stCondLst>
                                        </p:cTn>
                                        <p:tgtEl>
                                          <p:spTgt spid="11"/>
                                        </p:tgtEl>
                                        <p:attrNameLst>
                                          <p:attrName>style.visibility</p:attrName>
                                        </p:attrNameLst>
                                      </p:cBhvr>
                                      <p:to>
                                        <p:strVal val="visible"/>
                                      </p:to>
                                    </p:set>
                                    <p:anim calcmode="lin" valueType="num">
                                      <p:cBhvr>
                                        <p:cTn id="122" dur="1000" fill="hold"/>
                                        <p:tgtEl>
                                          <p:spTgt spid="11"/>
                                        </p:tgtEl>
                                        <p:attrNameLst>
                                          <p:attrName>ppt_w</p:attrName>
                                        </p:attrNameLst>
                                      </p:cBhvr>
                                      <p:tavLst>
                                        <p:tav tm="0">
                                          <p:val>
                                            <p:strVal val="#ppt_w*0.70"/>
                                          </p:val>
                                        </p:tav>
                                        <p:tav tm="100000">
                                          <p:val>
                                            <p:strVal val="#ppt_w"/>
                                          </p:val>
                                        </p:tav>
                                      </p:tavLst>
                                    </p:anim>
                                    <p:anim calcmode="lin" valueType="num">
                                      <p:cBhvr>
                                        <p:cTn id="123" dur="1000" fill="hold"/>
                                        <p:tgtEl>
                                          <p:spTgt spid="11"/>
                                        </p:tgtEl>
                                        <p:attrNameLst>
                                          <p:attrName>ppt_h</p:attrName>
                                        </p:attrNameLst>
                                      </p:cBhvr>
                                      <p:tavLst>
                                        <p:tav tm="0">
                                          <p:val>
                                            <p:strVal val="#ppt_h"/>
                                          </p:val>
                                        </p:tav>
                                        <p:tav tm="100000">
                                          <p:val>
                                            <p:strVal val="#ppt_h"/>
                                          </p:val>
                                        </p:tav>
                                      </p:tavLst>
                                    </p:anim>
                                    <p:animEffect transition="in" filter="fade">
                                      <p:cBhvr>
                                        <p:cTn id="124" dur="1000"/>
                                        <p:tgtEl>
                                          <p:spTgt spid="11"/>
                                        </p:tgtEl>
                                      </p:cBhvr>
                                    </p:animEffect>
                                  </p:childTnLst>
                                </p:cTn>
                              </p:par>
                            </p:childTnLst>
                          </p:cTn>
                        </p:par>
                      </p:childTnLst>
                    </p:cTn>
                  </p:par>
                  <p:par>
                    <p:cTn id="125" fill="hold">
                      <p:stCondLst>
                        <p:cond delay="indefinite"/>
                      </p:stCondLst>
                      <p:childTnLst>
                        <p:par>
                          <p:cTn id="126" fill="hold">
                            <p:stCondLst>
                              <p:cond delay="0"/>
                            </p:stCondLst>
                            <p:childTnLst>
                              <p:par>
                                <p:cTn id="127" presetID="55" presetClass="entr" presetSubtype="0" fill="hold" grpId="0" nodeType="clickEffect">
                                  <p:stCondLst>
                                    <p:cond delay="0"/>
                                  </p:stCondLst>
                                  <p:childTnLst>
                                    <p:set>
                                      <p:cBhvr>
                                        <p:cTn id="128" dur="1" fill="hold">
                                          <p:stCondLst>
                                            <p:cond delay="0"/>
                                          </p:stCondLst>
                                        </p:cTn>
                                        <p:tgtEl>
                                          <p:spTgt spid="14"/>
                                        </p:tgtEl>
                                        <p:attrNameLst>
                                          <p:attrName>style.visibility</p:attrName>
                                        </p:attrNameLst>
                                      </p:cBhvr>
                                      <p:to>
                                        <p:strVal val="visible"/>
                                      </p:to>
                                    </p:set>
                                    <p:anim calcmode="lin" valueType="num">
                                      <p:cBhvr>
                                        <p:cTn id="129" dur="1000" fill="hold"/>
                                        <p:tgtEl>
                                          <p:spTgt spid="14"/>
                                        </p:tgtEl>
                                        <p:attrNameLst>
                                          <p:attrName>ppt_w</p:attrName>
                                        </p:attrNameLst>
                                      </p:cBhvr>
                                      <p:tavLst>
                                        <p:tav tm="0">
                                          <p:val>
                                            <p:strVal val="#ppt_w*0.70"/>
                                          </p:val>
                                        </p:tav>
                                        <p:tav tm="100000">
                                          <p:val>
                                            <p:strVal val="#ppt_w"/>
                                          </p:val>
                                        </p:tav>
                                      </p:tavLst>
                                    </p:anim>
                                    <p:anim calcmode="lin" valueType="num">
                                      <p:cBhvr>
                                        <p:cTn id="130" dur="1000" fill="hold"/>
                                        <p:tgtEl>
                                          <p:spTgt spid="14"/>
                                        </p:tgtEl>
                                        <p:attrNameLst>
                                          <p:attrName>ppt_h</p:attrName>
                                        </p:attrNameLst>
                                      </p:cBhvr>
                                      <p:tavLst>
                                        <p:tav tm="0">
                                          <p:val>
                                            <p:strVal val="#ppt_h"/>
                                          </p:val>
                                        </p:tav>
                                        <p:tav tm="100000">
                                          <p:val>
                                            <p:strVal val="#ppt_h"/>
                                          </p:val>
                                        </p:tav>
                                      </p:tavLst>
                                    </p:anim>
                                    <p:animEffect transition="in" filter="fade">
                                      <p:cBhvr>
                                        <p:cTn id="131" dur="1000"/>
                                        <p:tgtEl>
                                          <p:spTgt spid="14"/>
                                        </p:tgtEl>
                                      </p:cBhvr>
                                    </p:animEffect>
                                  </p:childTnLst>
                                </p:cTn>
                              </p:par>
                            </p:childTnLst>
                          </p:cTn>
                        </p:par>
                      </p:childTnLst>
                    </p:cTn>
                  </p:par>
                  <p:par>
                    <p:cTn id="132" fill="hold">
                      <p:stCondLst>
                        <p:cond delay="indefinite"/>
                      </p:stCondLst>
                      <p:childTnLst>
                        <p:par>
                          <p:cTn id="133" fill="hold">
                            <p:stCondLst>
                              <p:cond delay="0"/>
                            </p:stCondLst>
                            <p:childTnLst>
                              <p:par>
                                <p:cTn id="134" presetID="55" presetClass="entr" presetSubtype="0" fill="hold" grpId="0" nodeType="clickEffect">
                                  <p:stCondLst>
                                    <p:cond delay="0"/>
                                  </p:stCondLst>
                                  <p:childTnLst>
                                    <p:set>
                                      <p:cBhvr>
                                        <p:cTn id="135" dur="1" fill="hold">
                                          <p:stCondLst>
                                            <p:cond delay="0"/>
                                          </p:stCondLst>
                                        </p:cTn>
                                        <p:tgtEl>
                                          <p:spTgt spid="12"/>
                                        </p:tgtEl>
                                        <p:attrNameLst>
                                          <p:attrName>style.visibility</p:attrName>
                                        </p:attrNameLst>
                                      </p:cBhvr>
                                      <p:to>
                                        <p:strVal val="visible"/>
                                      </p:to>
                                    </p:set>
                                    <p:anim calcmode="lin" valueType="num">
                                      <p:cBhvr>
                                        <p:cTn id="136" dur="1000" fill="hold"/>
                                        <p:tgtEl>
                                          <p:spTgt spid="12"/>
                                        </p:tgtEl>
                                        <p:attrNameLst>
                                          <p:attrName>ppt_w</p:attrName>
                                        </p:attrNameLst>
                                      </p:cBhvr>
                                      <p:tavLst>
                                        <p:tav tm="0">
                                          <p:val>
                                            <p:strVal val="#ppt_w*0.70"/>
                                          </p:val>
                                        </p:tav>
                                        <p:tav tm="100000">
                                          <p:val>
                                            <p:strVal val="#ppt_w"/>
                                          </p:val>
                                        </p:tav>
                                      </p:tavLst>
                                    </p:anim>
                                    <p:anim calcmode="lin" valueType="num">
                                      <p:cBhvr>
                                        <p:cTn id="137" dur="1000" fill="hold"/>
                                        <p:tgtEl>
                                          <p:spTgt spid="12"/>
                                        </p:tgtEl>
                                        <p:attrNameLst>
                                          <p:attrName>ppt_h</p:attrName>
                                        </p:attrNameLst>
                                      </p:cBhvr>
                                      <p:tavLst>
                                        <p:tav tm="0">
                                          <p:val>
                                            <p:strVal val="#ppt_h"/>
                                          </p:val>
                                        </p:tav>
                                        <p:tav tm="100000">
                                          <p:val>
                                            <p:strVal val="#ppt_h"/>
                                          </p:val>
                                        </p:tav>
                                      </p:tavLst>
                                    </p:anim>
                                    <p:animEffect transition="in" filter="fade">
                                      <p:cBhvr>
                                        <p:cTn id="138" dur="1000"/>
                                        <p:tgtEl>
                                          <p:spTgt spid="12"/>
                                        </p:tgtEl>
                                      </p:cBhvr>
                                    </p:animEffect>
                                  </p:childTnLst>
                                </p:cTn>
                              </p:par>
                            </p:childTnLst>
                          </p:cTn>
                        </p:par>
                      </p:childTnLst>
                    </p:cTn>
                  </p:par>
                  <p:par>
                    <p:cTn id="139" fill="hold">
                      <p:stCondLst>
                        <p:cond delay="indefinite"/>
                      </p:stCondLst>
                      <p:childTnLst>
                        <p:par>
                          <p:cTn id="140" fill="hold">
                            <p:stCondLst>
                              <p:cond delay="0"/>
                            </p:stCondLst>
                            <p:childTnLst>
                              <p:par>
                                <p:cTn id="141" presetID="55" presetClass="entr" presetSubtype="0" fill="hold" grpId="0" nodeType="clickEffect">
                                  <p:stCondLst>
                                    <p:cond delay="0"/>
                                  </p:stCondLst>
                                  <p:childTnLst>
                                    <p:set>
                                      <p:cBhvr>
                                        <p:cTn id="142" dur="1" fill="hold">
                                          <p:stCondLst>
                                            <p:cond delay="0"/>
                                          </p:stCondLst>
                                        </p:cTn>
                                        <p:tgtEl>
                                          <p:spTgt spid="15"/>
                                        </p:tgtEl>
                                        <p:attrNameLst>
                                          <p:attrName>style.visibility</p:attrName>
                                        </p:attrNameLst>
                                      </p:cBhvr>
                                      <p:to>
                                        <p:strVal val="visible"/>
                                      </p:to>
                                    </p:set>
                                    <p:anim calcmode="lin" valueType="num">
                                      <p:cBhvr>
                                        <p:cTn id="143" dur="1000" fill="hold"/>
                                        <p:tgtEl>
                                          <p:spTgt spid="15"/>
                                        </p:tgtEl>
                                        <p:attrNameLst>
                                          <p:attrName>ppt_w</p:attrName>
                                        </p:attrNameLst>
                                      </p:cBhvr>
                                      <p:tavLst>
                                        <p:tav tm="0">
                                          <p:val>
                                            <p:strVal val="#ppt_w*0.70"/>
                                          </p:val>
                                        </p:tav>
                                        <p:tav tm="100000">
                                          <p:val>
                                            <p:strVal val="#ppt_w"/>
                                          </p:val>
                                        </p:tav>
                                      </p:tavLst>
                                    </p:anim>
                                    <p:anim calcmode="lin" valueType="num">
                                      <p:cBhvr>
                                        <p:cTn id="144" dur="1000" fill="hold"/>
                                        <p:tgtEl>
                                          <p:spTgt spid="15"/>
                                        </p:tgtEl>
                                        <p:attrNameLst>
                                          <p:attrName>ppt_h</p:attrName>
                                        </p:attrNameLst>
                                      </p:cBhvr>
                                      <p:tavLst>
                                        <p:tav tm="0">
                                          <p:val>
                                            <p:strVal val="#ppt_h"/>
                                          </p:val>
                                        </p:tav>
                                        <p:tav tm="100000">
                                          <p:val>
                                            <p:strVal val="#ppt_h"/>
                                          </p:val>
                                        </p:tav>
                                      </p:tavLst>
                                    </p:anim>
                                    <p:animEffect transition="in" filter="fade">
                                      <p:cBhvr>
                                        <p:cTn id="145" dur="1000"/>
                                        <p:tgtEl>
                                          <p:spTgt spid="15"/>
                                        </p:tgtEl>
                                      </p:cBhvr>
                                    </p:animEffect>
                                  </p:childTnLst>
                                </p:cTn>
                              </p:par>
                            </p:childTnLst>
                          </p:cTn>
                        </p:par>
                      </p:childTnLst>
                    </p:cTn>
                  </p:par>
                  <p:par>
                    <p:cTn id="146" fill="hold">
                      <p:stCondLst>
                        <p:cond delay="indefinite"/>
                      </p:stCondLst>
                      <p:childTnLst>
                        <p:par>
                          <p:cTn id="147" fill="hold">
                            <p:stCondLst>
                              <p:cond delay="0"/>
                            </p:stCondLst>
                            <p:childTnLst>
                              <p:par>
                                <p:cTn id="148" presetID="55" presetClass="entr" presetSubtype="0" fill="hold" grpId="0" nodeType="clickEffect">
                                  <p:stCondLst>
                                    <p:cond delay="0"/>
                                  </p:stCondLst>
                                  <p:childTnLst>
                                    <p:set>
                                      <p:cBhvr>
                                        <p:cTn id="149" dur="1" fill="hold">
                                          <p:stCondLst>
                                            <p:cond delay="0"/>
                                          </p:stCondLst>
                                        </p:cTn>
                                        <p:tgtEl>
                                          <p:spTgt spid="16"/>
                                        </p:tgtEl>
                                        <p:attrNameLst>
                                          <p:attrName>style.visibility</p:attrName>
                                        </p:attrNameLst>
                                      </p:cBhvr>
                                      <p:to>
                                        <p:strVal val="visible"/>
                                      </p:to>
                                    </p:set>
                                    <p:anim calcmode="lin" valueType="num">
                                      <p:cBhvr>
                                        <p:cTn id="150" dur="1000" fill="hold"/>
                                        <p:tgtEl>
                                          <p:spTgt spid="16"/>
                                        </p:tgtEl>
                                        <p:attrNameLst>
                                          <p:attrName>ppt_w</p:attrName>
                                        </p:attrNameLst>
                                      </p:cBhvr>
                                      <p:tavLst>
                                        <p:tav tm="0">
                                          <p:val>
                                            <p:strVal val="#ppt_w*0.70"/>
                                          </p:val>
                                        </p:tav>
                                        <p:tav tm="100000">
                                          <p:val>
                                            <p:strVal val="#ppt_w"/>
                                          </p:val>
                                        </p:tav>
                                      </p:tavLst>
                                    </p:anim>
                                    <p:anim calcmode="lin" valueType="num">
                                      <p:cBhvr>
                                        <p:cTn id="151" dur="1000" fill="hold"/>
                                        <p:tgtEl>
                                          <p:spTgt spid="16"/>
                                        </p:tgtEl>
                                        <p:attrNameLst>
                                          <p:attrName>ppt_h</p:attrName>
                                        </p:attrNameLst>
                                      </p:cBhvr>
                                      <p:tavLst>
                                        <p:tav tm="0">
                                          <p:val>
                                            <p:strVal val="#ppt_h"/>
                                          </p:val>
                                        </p:tav>
                                        <p:tav tm="100000">
                                          <p:val>
                                            <p:strVal val="#ppt_h"/>
                                          </p:val>
                                        </p:tav>
                                      </p:tavLst>
                                    </p:anim>
                                    <p:animEffect transition="in" filter="fade">
                                      <p:cBhvr>
                                        <p:cTn id="152" dur="1000"/>
                                        <p:tgtEl>
                                          <p:spTgt spid="16"/>
                                        </p:tgtEl>
                                      </p:cBhvr>
                                    </p:animEffect>
                                  </p:childTnLst>
                                </p:cTn>
                              </p:par>
                            </p:childTnLst>
                          </p:cTn>
                        </p:par>
                      </p:childTnLst>
                    </p:cTn>
                  </p:par>
                  <p:par>
                    <p:cTn id="153" fill="hold">
                      <p:stCondLst>
                        <p:cond delay="indefinite"/>
                      </p:stCondLst>
                      <p:childTnLst>
                        <p:par>
                          <p:cTn id="154" fill="hold">
                            <p:stCondLst>
                              <p:cond delay="0"/>
                            </p:stCondLst>
                            <p:childTnLst>
                              <p:par>
                                <p:cTn id="155" presetID="55" presetClass="entr" presetSubtype="0" fill="hold" grpId="0" nodeType="clickEffect">
                                  <p:stCondLst>
                                    <p:cond delay="0"/>
                                  </p:stCondLst>
                                  <p:childTnLst>
                                    <p:set>
                                      <p:cBhvr>
                                        <p:cTn id="156" dur="1" fill="hold">
                                          <p:stCondLst>
                                            <p:cond delay="0"/>
                                          </p:stCondLst>
                                        </p:cTn>
                                        <p:tgtEl>
                                          <p:spTgt spid="17"/>
                                        </p:tgtEl>
                                        <p:attrNameLst>
                                          <p:attrName>style.visibility</p:attrName>
                                        </p:attrNameLst>
                                      </p:cBhvr>
                                      <p:to>
                                        <p:strVal val="visible"/>
                                      </p:to>
                                    </p:set>
                                    <p:anim calcmode="lin" valueType="num">
                                      <p:cBhvr>
                                        <p:cTn id="157" dur="1000" fill="hold"/>
                                        <p:tgtEl>
                                          <p:spTgt spid="17"/>
                                        </p:tgtEl>
                                        <p:attrNameLst>
                                          <p:attrName>ppt_w</p:attrName>
                                        </p:attrNameLst>
                                      </p:cBhvr>
                                      <p:tavLst>
                                        <p:tav tm="0">
                                          <p:val>
                                            <p:strVal val="#ppt_w*0.70"/>
                                          </p:val>
                                        </p:tav>
                                        <p:tav tm="100000">
                                          <p:val>
                                            <p:strVal val="#ppt_w"/>
                                          </p:val>
                                        </p:tav>
                                      </p:tavLst>
                                    </p:anim>
                                    <p:anim calcmode="lin" valueType="num">
                                      <p:cBhvr>
                                        <p:cTn id="158" dur="1000" fill="hold"/>
                                        <p:tgtEl>
                                          <p:spTgt spid="17"/>
                                        </p:tgtEl>
                                        <p:attrNameLst>
                                          <p:attrName>ppt_h</p:attrName>
                                        </p:attrNameLst>
                                      </p:cBhvr>
                                      <p:tavLst>
                                        <p:tav tm="0">
                                          <p:val>
                                            <p:strVal val="#ppt_h"/>
                                          </p:val>
                                        </p:tav>
                                        <p:tav tm="100000">
                                          <p:val>
                                            <p:strVal val="#ppt_h"/>
                                          </p:val>
                                        </p:tav>
                                      </p:tavLst>
                                    </p:anim>
                                    <p:animEffect transition="in" filter="fade">
                                      <p:cBhvr>
                                        <p:cTn id="15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P spid="104" grpId="0"/>
      <p:bldP spid="105" grpId="0"/>
      <p:bldP spid="106" grpId="0"/>
      <p:bldP spid="107" grpId="0"/>
      <p:bldP spid="108" grpId="0"/>
      <p:bldP spid="113" grpId="0"/>
      <p:bldP spid="109" grpId="0" animBg="1"/>
      <p:bldP spid="110" grpId="0" animBg="1"/>
      <p:bldP spid="111" grpId="0" animBg="1"/>
      <p:bldP spid="126" grpId="0"/>
      <p:bldP spid="3" grpId="0"/>
      <p:bldP spid="9" grpId="0"/>
      <p:bldP spid="10" grpId="0"/>
      <p:bldP spid="127" grpId="0"/>
      <p:bldP spid="128" grpId="0"/>
      <p:bldP spid="11" grpId="0"/>
      <p:bldP spid="12" grpId="0"/>
      <p:bldP spid="14" grpId="0"/>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232410" y="129540"/>
            <a:ext cx="11959590" cy="583565"/>
          </a:xfrm>
          <a:prstGeom prst="rect">
            <a:avLst/>
          </a:prstGeom>
          <a:noFill/>
        </p:spPr>
        <p:txBody>
          <a:bodyPr wrap="square" rtlCol="0" anchor="t">
            <a:spAutoFit/>
          </a:bodyPr>
          <a:p>
            <a:r>
              <a:rPr lang="en-US" altLang="zh-CN" sz="32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Read the Para5 &amp; describe Albert Einstein's appearance &amp; personality. </a:t>
            </a:r>
            <a:endParaRPr lang="zh-CN" altLang="en-US" sz="32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graphicFrame>
        <p:nvGraphicFramePr>
          <p:cNvPr id="43" name="表格 42"/>
          <p:cNvGraphicFramePr/>
          <p:nvPr>
            <p:custDataLst>
              <p:tags r:id="rId1"/>
            </p:custDataLst>
          </p:nvPr>
        </p:nvGraphicFramePr>
        <p:xfrm>
          <a:off x="297815" y="1137285"/>
          <a:ext cx="11703050" cy="5699760"/>
        </p:xfrm>
        <a:graphic>
          <a:graphicData uri="http://schemas.openxmlformats.org/drawingml/2006/table">
            <a:tbl>
              <a:tblPr firstRow="1" bandRow="1">
                <a:tableStyleId>{D7AC3CCA-C797-4891-BE02-D94E43425B78}</a:tableStyleId>
              </a:tblPr>
              <a:tblGrid>
                <a:gridCol w="2112010"/>
                <a:gridCol w="2392045"/>
                <a:gridCol w="7198995"/>
              </a:tblGrid>
              <a:tr h="753110">
                <a:tc>
                  <a:txBody>
                    <a:bodyPr/>
                    <a:p>
                      <a:pPr algn="ctr">
                        <a:buNone/>
                      </a:pPr>
                      <a:endParaRPr lang="en-US" altLang="zh-CN" sz="2400"/>
                    </a:p>
                  </a:txBody>
                  <a:tcPr anchor="ctr" anchorCtr="0">
                    <a:noFill/>
                  </a:tcPr>
                </a:tc>
                <a:tc>
                  <a:txBody>
                    <a:bodyPr/>
                    <a:p>
                      <a:pPr algn="ctr">
                        <a:buNone/>
                      </a:pPr>
                      <a:r>
                        <a:rPr lang="en-US" altLang="zh-CN" sz="2800" i="1">
                          <a:effectLst>
                            <a:outerShdw blurRad="50800" dist="38100" dir="2700000" algn="tl" rotWithShape="0">
                              <a:schemeClr val="bg2">
                                <a:alpha val="100000"/>
                              </a:schemeClr>
                            </a:outerShdw>
                          </a:effectLst>
                          <a:latin typeface="Calibri" panose="020F0502020204030204" charset="0"/>
                          <a:cs typeface="Calibri" panose="020F0502020204030204" charset="0"/>
                        </a:rPr>
                        <a:t>Key words</a:t>
                      </a:r>
                      <a:endParaRPr lang="en-US" altLang="zh-CN" sz="2800" i="1">
                        <a:effectLst>
                          <a:outerShdw blurRad="50800" dist="38100" dir="2700000" algn="tl" rotWithShape="0">
                            <a:schemeClr val="bg2">
                              <a:alpha val="100000"/>
                            </a:schemeClr>
                          </a:outerShdw>
                        </a:effectLst>
                        <a:latin typeface="Calibri" panose="020F0502020204030204" charset="0"/>
                        <a:cs typeface="Calibri" panose="020F0502020204030204" charset="0"/>
                      </a:endParaRPr>
                    </a:p>
                  </a:txBody>
                  <a:tcPr anchor="ctr" anchorCtr="0">
                    <a:noFill/>
                  </a:tcPr>
                </a:tc>
                <a:tc>
                  <a:txBody>
                    <a:bodyPr/>
                    <a:p>
                      <a:pPr algn="ctr">
                        <a:buNone/>
                      </a:pPr>
                      <a:r>
                        <a:rPr lang="en-US" altLang="zh-CN" sz="2800" i="1">
                          <a:effectLst>
                            <a:outerShdw blurRad="50800" dist="38100" dir="2700000" algn="tl" rotWithShape="0">
                              <a:schemeClr val="bg2">
                                <a:alpha val="100000"/>
                              </a:schemeClr>
                            </a:outerShdw>
                          </a:effectLst>
                          <a:latin typeface="Calibri" panose="020F0502020204030204" charset="0"/>
                          <a:cs typeface="Calibri" panose="020F0502020204030204" charset="0"/>
                        </a:rPr>
                        <a:t>Supporting details</a:t>
                      </a:r>
                      <a:endParaRPr lang="en-US" altLang="zh-CN" sz="2800" i="1">
                        <a:effectLst>
                          <a:outerShdw blurRad="50800" dist="38100" dir="2700000" algn="tl" rotWithShape="0">
                            <a:schemeClr val="bg2">
                              <a:alpha val="100000"/>
                            </a:schemeClr>
                          </a:outerShdw>
                        </a:effectLst>
                        <a:latin typeface="Calibri" panose="020F0502020204030204" charset="0"/>
                        <a:cs typeface="Calibri" panose="020F0502020204030204" charset="0"/>
                      </a:endParaRPr>
                    </a:p>
                  </a:txBody>
                  <a:tcPr anchor="ctr" anchorCtr="0">
                    <a:noFill/>
                  </a:tcPr>
                </a:tc>
              </a:tr>
              <a:tr h="2229485">
                <a:tc>
                  <a:txBody>
                    <a:bodyPr/>
                    <a:p>
                      <a:pPr algn="ctr">
                        <a:buNone/>
                      </a:pPr>
                      <a:r>
                        <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Appearence</a:t>
                      </a:r>
                      <a:endParaRPr lang="en-US" altLang="zh-CN" sz="2800" b="1">
                        <a:solidFill>
                          <a:srgbClr val="C00000"/>
                        </a:solidFill>
                        <a:sym typeface="+mn-ea"/>
                      </a:endParaRPr>
                    </a:p>
                  </a:txBody>
                  <a:tcPr anchor="ctr" anchorCtr="0">
                    <a:noFill/>
                  </a:tcPr>
                </a:tc>
                <a:tc>
                  <a:txBody>
                    <a:bodyPr/>
                    <a:p>
                      <a:pPr algn="ctr">
                        <a:buNone/>
                      </a:pPr>
                      <a:endParaRPr lang="en-US" altLang="zh-CN" sz="2800" b="1">
                        <a:solidFill>
                          <a:srgbClr val="C00000"/>
                        </a:solidFill>
                        <a:sym typeface="+mn-ea"/>
                      </a:endParaRPr>
                    </a:p>
                  </a:txBody>
                  <a:tcPr anchor="ctr" anchorCtr="0">
                    <a:noFill/>
                  </a:tcPr>
                </a:tc>
                <a:tc>
                  <a:txBody>
                    <a:bodyPr/>
                    <a:p>
                      <a:pPr>
                        <a:buNone/>
                      </a:pPr>
                      <a:endParaRPr lang="zh-CN" altLang="en-US"/>
                    </a:p>
                  </a:txBody>
                  <a:tcPr>
                    <a:noFill/>
                  </a:tcPr>
                </a:tc>
              </a:tr>
              <a:tr h="2717165">
                <a:tc>
                  <a:txBody>
                    <a:bodyPr/>
                    <a:p>
                      <a:pPr algn="ctr">
                        <a:buNone/>
                      </a:pPr>
                      <a:r>
                        <a:rPr lang="en-US" altLang="zh-CN" sz="2800">
                          <a:sym typeface="+mn-ea"/>
                        </a:rPr>
                        <a:t> </a:t>
                      </a:r>
                      <a:r>
                        <a:rPr lang="en-US" altLang="zh-CN" sz="2800" b="1" i="1">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Personality</a:t>
                      </a:r>
                      <a:endParaRPr lang="en-US" altLang="zh-CN" sz="2800"/>
                    </a:p>
                    <a:p>
                      <a:pPr algn="ctr">
                        <a:buNone/>
                      </a:pPr>
                      <a:endParaRPr lang="en-US" altLang="zh-CN" sz="2800" b="1">
                        <a:solidFill>
                          <a:srgbClr val="C00000"/>
                        </a:solidFill>
                        <a:sym typeface="+mn-ea"/>
                      </a:endParaRPr>
                    </a:p>
                  </a:txBody>
                  <a:tcPr anchor="ctr" anchorCtr="0">
                    <a:noFill/>
                  </a:tcPr>
                </a:tc>
                <a:tc>
                  <a:txBody>
                    <a:bodyPr/>
                    <a:p>
                      <a:pPr algn="ctr">
                        <a:buNone/>
                      </a:pPr>
                      <a:endParaRPr lang="en-US" altLang="zh-CN" sz="2800" b="1">
                        <a:solidFill>
                          <a:srgbClr val="C00000"/>
                        </a:solidFill>
                        <a:sym typeface="+mn-ea"/>
                      </a:endParaRPr>
                    </a:p>
                  </a:txBody>
                  <a:tcPr anchor="ctr" anchorCtr="0">
                    <a:noFill/>
                  </a:tcPr>
                </a:tc>
                <a:tc>
                  <a:txBody>
                    <a:bodyPr/>
                    <a:p>
                      <a:pPr>
                        <a:buNone/>
                      </a:pPr>
                      <a:endParaRPr lang="zh-CN" altLang="en-US"/>
                    </a:p>
                  </a:txBody>
                  <a:tcPr>
                    <a:noFill/>
                  </a:tcPr>
                </a:tc>
              </a:tr>
            </a:tbl>
          </a:graphicData>
        </a:graphic>
      </p:graphicFrame>
      <p:sp>
        <p:nvSpPr>
          <p:cNvPr id="2" name="文本框 1"/>
          <p:cNvSpPr txBox="1"/>
          <p:nvPr/>
        </p:nvSpPr>
        <p:spPr>
          <a:xfrm>
            <a:off x="2555875" y="2326640"/>
            <a:ext cx="2020570" cy="953135"/>
          </a:xfrm>
          <a:prstGeom prst="rect">
            <a:avLst/>
          </a:prstGeom>
          <a:noFill/>
        </p:spPr>
        <p:txBody>
          <a:bodyPr wrap="square" rtlCol="0" anchor="t">
            <a:spAutoFit/>
          </a:bodyPr>
          <a:p>
            <a:pPr algn="ctr"/>
            <a:r>
              <a:rPr lang="en-US" altLang="zh-CN" sz="28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 slightly odd-looking</a:t>
            </a:r>
            <a:endParaRPr lang="en-US" altLang="zh-CN" sz="28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
        <p:nvSpPr>
          <p:cNvPr id="3" name="文本框 2"/>
          <p:cNvSpPr txBox="1"/>
          <p:nvPr/>
        </p:nvSpPr>
        <p:spPr>
          <a:xfrm>
            <a:off x="2748280" y="4937760"/>
            <a:ext cx="1828165" cy="953135"/>
          </a:xfrm>
          <a:prstGeom prst="rect">
            <a:avLst/>
          </a:prstGeom>
          <a:noFill/>
        </p:spPr>
        <p:txBody>
          <a:bodyPr wrap="square" rtlCol="0" anchor="t">
            <a:spAutoFit/>
          </a:bodyPr>
          <a:p>
            <a:pPr algn="ctr">
              <a:buClrTx/>
              <a:buSzTx/>
              <a:buFontTx/>
            </a:pPr>
            <a:r>
              <a:rPr lang="en-US" altLang="zh-CN" sz="28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kind, funny &amp; forgetful</a:t>
            </a:r>
            <a:endParaRPr lang="en-US" altLang="zh-CN" sz="28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pic>
        <p:nvPicPr>
          <p:cNvPr id="4" name="图片 3" descr="爱因斯坦22(1)"/>
          <p:cNvPicPr>
            <a:picLocks noChangeAspect="1"/>
          </p:cNvPicPr>
          <p:nvPr/>
        </p:nvPicPr>
        <p:blipFill>
          <a:blip r:embed="rId2"/>
          <a:stretch>
            <a:fillRect/>
          </a:stretch>
        </p:blipFill>
        <p:spPr>
          <a:xfrm>
            <a:off x="4817110" y="1948815"/>
            <a:ext cx="2005330" cy="2143125"/>
          </a:xfrm>
          <a:prstGeom prst="rect">
            <a:avLst/>
          </a:prstGeom>
        </p:spPr>
      </p:pic>
      <p:pic>
        <p:nvPicPr>
          <p:cNvPr id="7" name="图片 6" descr="爱因斯坦44"/>
          <p:cNvPicPr>
            <a:picLocks noChangeAspect="1"/>
          </p:cNvPicPr>
          <p:nvPr/>
        </p:nvPicPr>
        <p:blipFill>
          <a:blip r:embed="rId3"/>
          <a:stretch>
            <a:fillRect/>
          </a:stretch>
        </p:blipFill>
        <p:spPr>
          <a:xfrm>
            <a:off x="4935855" y="4403725"/>
            <a:ext cx="1885950" cy="2198370"/>
          </a:xfrm>
          <a:prstGeom prst="rect">
            <a:avLst/>
          </a:prstGeom>
        </p:spPr>
      </p:pic>
      <p:sp>
        <p:nvSpPr>
          <p:cNvPr id="8" name="文本框 7"/>
          <p:cNvSpPr txBox="1"/>
          <p:nvPr/>
        </p:nvSpPr>
        <p:spPr>
          <a:xfrm>
            <a:off x="6940550" y="1989455"/>
            <a:ext cx="3161030" cy="521970"/>
          </a:xfrm>
          <a:prstGeom prst="rect">
            <a:avLst/>
          </a:prstGeom>
          <a:noFill/>
        </p:spPr>
        <p:txBody>
          <a:bodyPr wrap="square" rtlCol="0" anchor="t">
            <a:spAutoFit/>
          </a:bodyPr>
          <a:p>
            <a:pPr algn="ctr">
              <a:buClrTx/>
              <a:buSzTx/>
              <a:buFontTx/>
            </a:pPr>
            <a:r>
              <a:rPr lang="en-US" altLang="zh-CN" sz="28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a thick moustache</a:t>
            </a:r>
            <a:endParaRPr lang="en-US" altLang="zh-CN" sz="28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
        <p:nvSpPr>
          <p:cNvPr id="9" name="文本框 8"/>
          <p:cNvSpPr txBox="1"/>
          <p:nvPr/>
        </p:nvSpPr>
        <p:spPr>
          <a:xfrm>
            <a:off x="7092315" y="2542540"/>
            <a:ext cx="4908550" cy="953135"/>
          </a:xfrm>
          <a:prstGeom prst="rect">
            <a:avLst/>
          </a:prstGeom>
          <a:noFill/>
        </p:spPr>
        <p:txBody>
          <a:bodyPr wrap="square" rtlCol="0" anchor="t">
            <a:spAutoFit/>
          </a:bodyPr>
          <a:p>
            <a:pPr>
              <a:buClrTx/>
              <a:buSzTx/>
              <a:buFontTx/>
            </a:pPr>
            <a:r>
              <a:rPr lang="en-US" altLang="zh-CN" sz="28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 long white hair, which sometimes stood on end </a:t>
            </a:r>
            <a:endParaRPr lang="en-US" altLang="zh-CN" sz="28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
        <p:nvSpPr>
          <p:cNvPr id="11" name="文本框 10"/>
          <p:cNvSpPr txBox="1"/>
          <p:nvPr/>
        </p:nvSpPr>
        <p:spPr>
          <a:xfrm>
            <a:off x="7027545" y="4016375"/>
            <a:ext cx="4692650" cy="521970"/>
          </a:xfrm>
          <a:prstGeom prst="rect">
            <a:avLst/>
          </a:prstGeom>
          <a:noFill/>
        </p:spPr>
        <p:txBody>
          <a:bodyPr wrap="square" rtlCol="0" anchor="t">
            <a:spAutoFit/>
          </a:bodyPr>
          <a:p>
            <a:pPr>
              <a:buClrTx/>
              <a:buSzTx/>
              <a:buFontTx/>
            </a:pPr>
            <a:r>
              <a:rPr lang="en-US" altLang="zh-CN" sz="28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sometimes forgot things</a:t>
            </a:r>
            <a:endParaRPr lang="en-US" altLang="zh-CN" sz="28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
        <p:nvSpPr>
          <p:cNvPr id="12" name="文本框 11"/>
          <p:cNvSpPr txBox="1"/>
          <p:nvPr/>
        </p:nvSpPr>
        <p:spPr>
          <a:xfrm>
            <a:off x="6961505" y="4499610"/>
            <a:ext cx="4368165" cy="721995"/>
          </a:xfrm>
          <a:prstGeom prst="rect">
            <a:avLst/>
          </a:prstGeom>
          <a:noFill/>
        </p:spPr>
        <p:txBody>
          <a:bodyPr wrap="square" rtlCol="0" anchor="t">
            <a:spAutoFit/>
          </a:bodyPr>
          <a:p>
            <a:pPr fontAlgn="auto">
              <a:lnSpc>
                <a:spcPts val="2460"/>
              </a:lnSpc>
              <a:buClrTx/>
              <a:buSzTx/>
              <a:buFontTx/>
            </a:pPr>
            <a:r>
              <a:rPr lang="en-US" altLang="zh-CN" sz="28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 helped a little girl with her homework</a:t>
            </a:r>
            <a:endParaRPr lang="en-US" altLang="zh-CN" sz="28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
        <p:nvSpPr>
          <p:cNvPr id="13" name="文本框 12"/>
          <p:cNvSpPr txBox="1"/>
          <p:nvPr/>
        </p:nvSpPr>
        <p:spPr>
          <a:xfrm>
            <a:off x="6966585" y="5189220"/>
            <a:ext cx="5080000" cy="748030"/>
          </a:xfrm>
          <a:prstGeom prst="rect">
            <a:avLst/>
          </a:prstGeom>
          <a:noFill/>
        </p:spPr>
        <p:txBody>
          <a:bodyPr wrap="square" rtlCol="0" anchor="t">
            <a:spAutoFit/>
          </a:bodyPr>
          <a:p>
            <a:pPr fontAlgn="auto">
              <a:lnSpc>
                <a:spcPts val="2560"/>
              </a:lnSpc>
              <a:buClrTx/>
              <a:buSzTx/>
              <a:buFontTx/>
            </a:pPr>
            <a:r>
              <a:rPr lang="en-US" altLang="zh-CN" sz="28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encountered people and help explain things</a:t>
            </a:r>
            <a:endParaRPr lang="en-US" altLang="zh-CN" sz="28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
        <p:nvSpPr>
          <p:cNvPr id="14" name="文本框 13"/>
          <p:cNvSpPr txBox="1"/>
          <p:nvPr/>
        </p:nvSpPr>
        <p:spPr>
          <a:xfrm>
            <a:off x="6920865" y="5969635"/>
            <a:ext cx="5146040" cy="748030"/>
          </a:xfrm>
          <a:prstGeom prst="rect">
            <a:avLst/>
          </a:prstGeom>
          <a:noFill/>
        </p:spPr>
        <p:txBody>
          <a:bodyPr wrap="square" rtlCol="0" anchor="t">
            <a:spAutoFit/>
          </a:bodyPr>
          <a:p>
            <a:pPr lvl="0" algn="l" fontAlgn="auto">
              <a:lnSpc>
                <a:spcPts val="2560"/>
              </a:lnSpc>
              <a:buClrTx/>
              <a:buSzTx/>
              <a:buFontTx/>
            </a:pPr>
            <a:r>
              <a:rPr lang="en-US" altLang="zh-CN" sz="28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rPr>
              <a:t>“Always I am mistaken for Professor Einstein!”</a:t>
            </a:r>
            <a:endParaRPr lang="en-US" altLang="zh-CN" sz="2800" b="1" i="1">
              <a:solidFill>
                <a:srgbClr val="C00000"/>
              </a:solidFill>
              <a:effectLst>
                <a:outerShdw blurRad="50800" dist="38100" dir="2700000" algn="tl" rotWithShape="0">
                  <a:schemeClr val="bg2">
                    <a:alpha val="100000"/>
                  </a:schemeClr>
                </a:outerShdw>
              </a:effectLst>
              <a:latin typeface="Calibri" panose="020F0502020204030204" charset="0"/>
              <a:cs typeface="Calibri" panose="020F0502020204030204" charset="0"/>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p:strips dir="rd"/>
      </p:transition>
    </mc:Choice>
    <mc:Fallback>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000" fill="hold">
                                          <p:stCondLst>
                                            <p:cond delay="0"/>
                                          </p:stCondLst>
                                        </p:cTn>
                                        <p:tgtEl>
                                          <p:spTgt spid="43"/>
                                        </p:tgtEl>
                                        <p:attrNameLst>
                                          <p:attrName>style.visibility</p:attrName>
                                        </p:attrNameLst>
                                      </p:cBhvr>
                                      <p:to>
                                        <p:strVal val="visible"/>
                                      </p:to>
                                    </p:set>
                                    <p:animEffect transition="in" filter="wipe(left)">
                                      <p:cBhvr>
                                        <p:cTn id="7" dur="10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000" fill="hold">
                                          <p:stCondLst>
                                            <p:cond delay="0"/>
                                          </p:stCondLst>
                                        </p:cTn>
                                        <p:tgtEl>
                                          <p:spTgt spid="4"/>
                                        </p:tgtEl>
                                        <p:attrNameLst>
                                          <p:attrName>style.visibility</p:attrName>
                                        </p:attrNameLst>
                                      </p:cBhvr>
                                      <p:to>
                                        <p:strVal val="visible"/>
                                      </p:to>
                                    </p:set>
                                    <p:animEffect transition="in" filter="wipe(left)">
                                      <p:cBhvr>
                                        <p:cTn id="26" dur="10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000" fill="hold">
                                          <p:stCondLst>
                                            <p:cond delay="0"/>
                                          </p:stCondLst>
                                        </p:cTn>
                                        <p:tgtEl>
                                          <p:spTgt spid="7"/>
                                        </p:tgtEl>
                                        <p:attrNameLst>
                                          <p:attrName>style.visibility</p:attrName>
                                        </p:attrNameLst>
                                      </p:cBhvr>
                                      <p:to>
                                        <p:strVal val="visible"/>
                                      </p:to>
                                    </p:set>
                                    <p:animEffect transition="in" filter="wipe(left)">
                                      <p:cBhvr>
                                        <p:cTn id="31" dur="1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linds(horizontal)">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linds(horizontal)">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linds(horizontal)">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linds(horizontal)">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linds(horizontal)">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blinds(horizontal)">
                                      <p:cBhvr>
                                        <p:cTn id="6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8" grpId="0"/>
      <p:bldP spid="9" grpId="0"/>
      <p:bldP spid="9" grpId="1"/>
      <p:bldP spid="11" grpId="0"/>
      <p:bldP spid="11" grpId="1"/>
      <p:bldP spid="12" grpId="0"/>
      <p:bldP spid="12" grpId="1"/>
      <p:bldP spid="13" grpId="0"/>
      <p:bldP spid="13" grpId="1"/>
      <p:bldP spid="14" grpId="0"/>
      <p:bldP spid="14" grpId="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3716"/>
  <p:tag name="KSO_WM_SLIDE_LAYOUT" val="a_b"/>
  <p:tag name="KSO_WM_SLIDE_LAYOUT_CNT" val="1_1"/>
  <p:tag name="KSO_WM_UNIT_SHOW_EDIT_AREA_INDICATION" val="1"/>
  <p:tag name="KSO_WM_TEMPLATE_THUMBS_INDEX" val="1、4、7、12、13、14、15、16、17、18、20、24、25、28、33、36、40、43、44"/>
</p:tagLst>
</file>

<file path=ppt/tags/tag101.xml><?xml version="1.0" encoding="utf-8"?>
<p:tagLst xmlns:p="http://schemas.openxmlformats.org/presentationml/2006/main">
  <p:tag name="KSO_WM_SLIDE_ID" val="custom20203716_1"/>
  <p:tag name="KSO_WM_TEMPLATE_SUBCATEGORY" val="0"/>
  <p:tag name="KSO_WM_TEMPLATE_MASTER_TYPE" val="1"/>
  <p:tag name="KSO_WM_TEMPLATE_COLOR_TYPE" val="1"/>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203716"/>
  <p:tag name="KSO_WM_SLIDE_LAYOUT" val="a_b_f"/>
  <p:tag name="KSO_WM_SLIDE_LAYOUT_CNT" val="1_1_2"/>
  <p:tag name="KSO_WM_TEMPLATE_THUMBS_INDEX" val="1、4、7、8、9、12、16、17、18、19、20、21"/>
  <p:tag name="KSO_WM_TEMPLATE_MASTER_THUMB_INDEX" val="14"/>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6_4"/>
  <p:tag name="KSO_WM_UNIT_ID" val="diagram20190163_5*q_h_i*1_6_4"/>
  <p:tag name="KSO_WM_TEMPLATE_CATEGORY" val="diagram"/>
  <p:tag name="KSO_WM_TEMPLATE_INDEX" val="20190163"/>
  <p:tag name="KSO_WM_UNIT_LAYERLEVEL" val="1_1_1"/>
  <p:tag name="KSO_WM_TAG_VERSION" val="1.0"/>
  <p:tag name="KSO_WM_BEAUTIFY_FLAG" val="#wm#"/>
  <p:tag name="KSO_WM_UNIT_FILL_FORE_SCHEMECOLOR_INDEX" val="10"/>
  <p:tag name="KSO_WM_UNIT_FILL_TYPE" val="1"/>
  <p:tag name="KSO_WM_UNIT_TEXT_FILL_FORE_SCHEMECOLOR_INDEX" val="13"/>
  <p:tag name="KSO_WM_UNIT_TEXT_FILL_TYPE" val="1"/>
  <p:tag name="KSO_WM_UNIT_DIAGRAM_SCHEMECOLOR_ID" val="2"/>
  <p:tag name="KSO_WM_UNIT_USESOURCEFORMAT_APPLY" val="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1_4"/>
  <p:tag name="KSO_WM_UNIT_ID" val="diagram20190163_5*q_h_i*1_1_4"/>
  <p:tag name="KSO_WM_TEMPLATE_CATEGORY" val="diagram"/>
  <p:tag name="KSO_WM_TEMPLATE_INDEX" val="20190163"/>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UNIT_DIAGRAM_SCHEMECOLOR_ID" val="2"/>
  <p:tag name="KSO_WM_UNIT_USESOURCEFORMAT_APPLY" val="1"/>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4"/>
  <p:tag name="KSO_WM_UNIT_ID" val="diagram20190163_5*q_h_i*1_2_4"/>
  <p:tag name="KSO_WM_TEMPLATE_CATEGORY" val="diagram"/>
  <p:tag name="KSO_WM_TEMPLATE_INDEX" val="20190163"/>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 name="KSO_WM_UNIT_DIAGRAM_SCHEMECOLOR_ID" val="2"/>
  <p:tag name="KSO_WM_UNIT_USESOURCEFORMAT_APPLY" val="1"/>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3_4"/>
  <p:tag name="KSO_WM_UNIT_ID" val="diagram20190163_5*q_h_i*1_3_4"/>
  <p:tag name="KSO_WM_TEMPLATE_CATEGORY" val="diagram"/>
  <p:tag name="KSO_WM_TEMPLATE_INDEX" val="20190163"/>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 name="KSO_WM_UNIT_DIAGRAM_SCHEMECOLOR_ID" val="2"/>
  <p:tag name="KSO_WM_UNIT_USESOURCEFORMAT_APPLY" val="1"/>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4_4"/>
  <p:tag name="KSO_WM_UNIT_ID" val="diagram20190163_5*q_h_i*1_4_4"/>
  <p:tag name="KSO_WM_TEMPLATE_CATEGORY" val="diagram"/>
  <p:tag name="KSO_WM_TEMPLATE_INDEX" val="20190163"/>
  <p:tag name="KSO_WM_UNIT_LAYERLEVEL" val="1_1_1"/>
  <p:tag name="KSO_WM_TAG_VERSION" val="1.0"/>
  <p:tag name="KSO_WM_BEAUTIFY_FLAG" val="#wm#"/>
  <p:tag name="KSO_WM_UNIT_FILL_FORE_SCHEMECOLOR_INDEX" val="8"/>
  <p:tag name="KSO_WM_UNIT_FILL_TYPE" val="1"/>
  <p:tag name="KSO_WM_UNIT_TEXT_FILL_FORE_SCHEMECOLOR_INDEX" val="13"/>
  <p:tag name="KSO_WM_UNIT_TEXT_FILL_TYPE" val="1"/>
  <p:tag name="KSO_WM_UNIT_DIAGRAM_SCHEMECOLOR_ID" val="2"/>
  <p:tag name="KSO_WM_UNIT_USESOURCEFORMAT_APPLY" val="1"/>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5_4"/>
  <p:tag name="KSO_WM_UNIT_ID" val="diagram20190163_5*q_h_i*1_5_4"/>
  <p:tag name="KSO_WM_TEMPLATE_CATEGORY" val="diagram"/>
  <p:tag name="KSO_WM_TEMPLATE_INDEX" val="20190163"/>
  <p:tag name="KSO_WM_UNIT_LAYERLEVEL" val="1_1_1"/>
  <p:tag name="KSO_WM_TAG_VERSION" val="1.0"/>
  <p:tag name="KSO_WM_BEAUTIFY_FLAG" val="#wm#"/>
  <p:tag name="KSO_WM_UNIT_FILL_FORE_SCHEMECOLOR_INDEX" val="9"/>
  <p:tag name="KSO_WM_UNIT_FILL_TYPE" val="1"/>
  <p:tag name="KSO_WM_UNIT_TEXT_FILL_FORE_SCHEMECOLOR_INDEX" val="13"/>
  <p:tag name="KSO_WM_UNIT_TEXT_FILL_TYPE" val="1"/>
  <p:tag name="KSO_WM_UNIT_DIAGRAM_SCHEMECOLOR_ID" val="2"/>
  <p:tag name="KSO_WM_UNIT_USESOURCEFORMAT_APPLY" val="1"/>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1"/>
  <p:tag name="KSO_WM_UNIT_ID" val="diagram20190163_5*q_i*1_1"/>
  <p:tag name="KSO_WM_TEMPLATE_CATEGORY" val="diagram"/>
  <p:tag name="KSO_WM_TEMPLATE_INDEX" val="20190163"/>
  <p:tag name="KSO_WM_UNIT_LAYERLEVEL" val="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DIAGRAM_SCHEMECOLOR_ID" val="2"/>
  <p:tag name="KSO_WM_UNIT_USESOURCEFORMAT_APPLY" val="1"/>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2"/>
  <p:tag name="KSO_WM_UNIT_ID" val="diagram20190163_5*q_i*1_2"/>
  <p:tag name="KSO_WM_TEMPLATE_CATEGORY" val="diagram"/>
  <p:tag name="KSO_WM_TEMPLATE_INDEX" val="20190163"/>
  <p:tag name="KSO_WM_UNIT_LAYERLEVEL" val="1_1"/>
  <p:tag name="KSO_WM_TAG_VERSION" val="1.0"/>
  <p:tag name="KSO_WM_BEAUTIFY_FLAG" val="#wm#"/>
  <p:tag name="KSO_WM_UNIT_TEXT_FILL_FORE_SCHEMECOLOR_INDEX" val="13"/>
  <p:tag name="KSO_WM_UNIT_TEXT_FILL_TYPE" val="1"/>
  <p:tag name="KSO_WM_UNIT_DIAGRAM_SCHEMECOLOR_ID" val="2"/>
  <p:tag name="KSO_WM_UNIT_USESOURCEFORMAT_APPLY"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4_3"/>
  <p:tag name="KSO_WM_UNIT_ID" val="diagram20190163_5*q_h_i*1_4_3"/>
  <p:tag name="KSO_WM_TEMPLATE_CATEGORY" val="diagram"/>
  <p:tag name="KSO_WM_TEMPLATE_INDEX" val="20190163"/>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 name="KSO_WM_UNIT_DIAGRAM_SCHEMECOLOR_ID" val="2"/>
  <p:tag name="KSO_WM_UNIT_USESOURCEFORMAT_APPLY" val="1"/>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3"/>
  <p:tag name="KSO_WM_UNIT_ID" val="diagram20190163_5*q_h_i*1_2_3"/>
  <p:tag name="KSO_WM_TEMPLATE_CATEGORY" val="diagram"/>
  <p:tag name="KSO_WM_TEMPLATE_INDEX" val="20190163"/>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 name="KSO_WM_UNIT_DIAGRAM_SCHEMECOLOR_ID" val="2"/>
  <p:tag name="KSO_WM_UNIT_USESOURCEFORMAT_APPLY" val="1"/>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3_3"/>
  <p:tag name="KSO_WM_UNIT_ID" val="diagram20190163_5*q_h_i*1_3_3"/>
  <p:tag name="KSO_WM_TEMPLATE_CATEGORY" val="diagram"/>
  <p:tag name="KSO_WM_TEMPLATE_INDEX" val="20190163"/>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 name="KSO_WM_UNIT_DIAGRAM_SCHEMECOLOR_ID" val="2"/>
  <p:tag name="KSO_WM_UNIT_USESOURCEFORMAT_APPLY" val="1"/>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1_3"/>
  <p:tag name="KSO_WM_UNIT_ID" val="diagram20190163_5*q_h_i*1_1_3"/>
  <p:tag name="KSO_WM_TEMPLATE_CATEGORY" val="diagram"/>
  <p:tag name="KSO_WM_TEMPLATE_INDEX" val="20190163"/>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DIAGRAM_SCHEMECOLOR_ID" val="2"/>
  <p:tag name="KSO_WM_UNIT_USESOURCEFORMAT_APPLY" val="1"/>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6_1"/>
  <p:tag name="KSO_WM_UNIT_ID" val="diagram20190163_5*q_h_i*1_6_1"/>
  <p:tag name="KSO_WM_TEMPLATE_CATEGORY" val="diagram"/>
  <p:tag name="KSO_WM_TEMPLATE_INDEX" val="20190163"/>
  <p:tag name="KSO_WM_UNIT_LAYERLEVEL" val="1_1_1"/>
  <p:tag name="KSO_WM_TAG_VERSION" val="1.0"/>
  <p:tag name="KSO_WM_BEAUTIFY_FLAG" val="#wm#"/>
  <p:tag name="KSO_WM_UNIT_FILL_FORE_SCHEMECOLOR_INDEX" val="10"/>
  <p:tag name="KSO_WM_UNIT_FILL_TYPE" val="1"/>
  <p:tag name="KSO_WM_UNIT_TEXT_FILL_FORE_SCHEMECOLOR_INDEX" val="2"/>
  <p:tag name="KSO_WM_UNIT_TEXT_FILL_TYPE" val="1"/>
  <p:tag name="KSO_WM_UNIT_DIAGRAM_SCHEMECOLOR_ID" val="2"/>
  <p:tag name="KSO_WM_UNIT_USESOURCEFORMAT_APPLY" val="1"/>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5_3"/>
  <p:tag name="KSO_WM_UNIT_ID" val="diagram20190163_5*q_h_i*1_5_3"/>
  <p:tag name="KSO_WM_TEMPLATE_CATEGORY" val="diagram"/>
  <p:tag name="KSO_WM_TEMPLATE_INDEX" val="20190163"/>
  <p:tag name="KSO_WM_UNIT_LAYERLEVEL" val="1_1_1"/>
  <p:tag name="KSO_WM_TAG_VERSION" val="1.0"/>
  <p:tag name="KSO_WM_BEAUTIFY_FLAG" val="#wm#"/>
  <p:tag name="KSO_WM_UNIT_FILL_FORE_SCHEMECOLOR_INDEX" val="9"/>
  <p:tag name="KSO_WM_UNIT_FILL_TYPE" val="1"/>
  <p:tag name="KSO_WM_UNIT_TEXT_FILL_FORE_SCHEMECOLOR_INDEX" val="2"/>
  <p:tag name="KSO_WM_UNIT_TEXT_FILL_TYPE" val="1"/>
  <p:tag name="KSO_WM_UNIT_DIAGRAM_SCHEMECOLOR_ID" val="2"/>
  <p:tag name="KSO_WM_UNIT_USESOURCEFORMAT_APPLY" val="1"/>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1_2"/>
  <p:tag name="KSO_WM_UNIT_ID" val="diagram20190163_5*q_h_i*1_1_2"/>
  <p:tag name="KSO_WM_TEMPLATE_CATEGORY" val="diagram"/>
  <p:tag name="KSO_WM_TEMPLATE_INDEX" val="20190163"/>
  <p:tag name="KSO_WM_UNIT_LAYERLEVEL" val="1_1_1"/>
  <p:tag name="KSO_WM_TAG_VERSION" val="1.0"/>
  <p:tag name="KSO_WM_BEAUTIFY_FLAG" val="#wm#"/>
  <p:tag name="KSO_WM_UNIT_TEXT_FILL_FORE_SCHEMECOLOR_INDEX" val="14"/>
  <p:tag name="KSO_WM_UNIT_TEXT_FILL_TYPE" val="1"/>
  <p:tag name="KSO_WM_UNIT_DIAGRAM_SCHEMECOLOR_ID" val="2"/>
  <p:tag name="KSO_WM_UNIT_USESOURCEFORMAT_APPLY" val="1"/>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2"/>
  <p:tag name="KSO_WM_UNIT_ID" val="diagram20190163_5*q_h_i*1_2_2"/>
  <p:tag name="KSO_WM_TEMPLATE_CATEGORY" val="diagram"/>
  <p:tag name="KSO_WM_TEMPLATE_INDEX" val="20190163"/>
  <p:tag name="KSO_WM_UNIT_LAYERLEVEL" val="1_1_1"/>
  <p:tag name="KSO_WM_TAG_VERSION" val="1.0"/>
  <p:tag name="KSO_WM_BEAUTIFY_FLAG" val="#wm#"/>
  <p:tag name="KSO_WM_UNIT_TEXT_FILL_FORE_SCHEMECOLOR_INDEX" val="14"/>
  <p:tag name="KSO_WM_UNIT_TEXT_FILL_TYPE" val="1"/>
  <p:tag name="KSO_WM_UNIT_DIAGRAM_SCHEMECOLOR_ID" val="2"/>
  <p:tag name="KSO_WM_UNIT_USESOURCEFORMAT_APPLY" val="1"/>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3_2"/>
  <p:tag name="KSO_WM_UNIT_ID" val="diagram20190163_5*q_h_i*1_3_2"/>
  <p:tag name="KSO_WM_TEMPLATE_CATEGORY" val="diagram"/>
  <p:tag name="KSO_WM_TEMPLATE_INDEX" val="20190163"/>
  <p:tag name="KSO_WM_UNIT_LAYERLEVEL" val="1_1_1"/>
  <p:tag name="KSO_WM_TAG_VERSION" val="1.0"/>
  <p:tag name="KSO_WM_BEAUTIFY_FLAG" val="#wm#"/>
  <p:tag name="KSO_WM_UNIT_TEXT_FILL_FORE_SCHEMECOLOR_INDEX" val="14"/>
  <p:tag name="KSO_WM_UNIT_TEXT_FILL_TYPE" val="1"/>
  <p:tag name="KSO_WM_UNIT_DIAGRAM_SCHEMECOLOR_ID" val="2"/>
  <p:tag name="KSO_WM_UNIT_USESOURCEFORMAT_APPLY" val="1"/>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4_2"/>
  <p:tag name="KSO_WM_UNIT_ID" val="diagram20190163_5*q_h_i*1_4_2"/>
  <p:tag name="KSO_WM_TEMPLATE_CATEGORY" val="diagram"/>
  <p:tag name="KSO_WM_TEMPLATE_INDEX" val="20190163"/>
  <p:tag name="KSO_WM_UNIT_LAYERLEVEL" val="1_1_1"/>
  <p:tag name="KSO_WM_TAG_VERSION" val="1.0"/>
  <p:tag name="KSO_WM_BEAUTIFY_FLAG" val="#wm#"/>
  <p:tag name="KSO_WM_UNIT_TEXT_FILL_FORE_SCHEMECOLOR_INDEX" val="14"/>
  <p:tag name="KSO_WM_UNIT_TEXT_FILL_TYPE" val="1"/>
  <p:tag name="KSO_WM_UNIT_DIAGRAM_SCHEMECOLOR_ID" val="2"/>
  <p:tag name="KSO_WM_UNIT_USESOURCEFORMAT_APPLY" val="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5_2"/>
  <p:tag name="KSO_WM_UNIT_ID" val="diagram20190163_5*q_h_i*1_5_2"/>
  <p:tag name="KSO_WM_TEMPLATE_CATEGORY" val="diagram"/>
  <p:tag name="KSO_WM_TEMPLATE_INDEX" val="20190163"/>
  <p:tag name="KSO_WM_UNIT_LAYERLEVEL" val="1_1_1"/>
  <p:tag name="KSO_WM_TAG_VERSION" val="1.0"/>
  <p:tag name="KSO_WM_BEAUTIFY_FLAG" val="#wm#"/>
  <p:tag name="KSO_WM_UNIT_TEXT_FILL_FORE_SCHEMECOLOR_INDEX" val="14"/>
  <p:tag name="KSO_WM_UNIT_TEXT_FILL_TYPE" val="1"/>
  <p:tag name="KSO_WM_UNIT_DIAGRAM_SCHEMECOLOR_ID" val="2"/>
  <p:tag name="KSO_WM_UNIT_USESOURCEFORMAT_APPLY" val="1"/>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6_3"/>
  <p:tag name="KSO_WM_UNIT_ID" val="diagram20190163_5*q_h_i*1_6_3"/>
  <p:tag name="KSO_WM_TEMPLATE_CATEGORY" val="diagram"/>
  <p:tag name="KSO_WM_TEMPLATE_INDEX" val="20190163"/>
  <p:tag name="KSO_WM_UNIT_LAYERLEVEL" val="1_1_1"/>
  <p:tag name="KSO_WM_TAG_VERSION" val="1.0"/>
  <p:tag name="KSO_WM_BEAUTIFY_FLAG" val="#wm#"/>
  <p:tag name="KSO_WM_UNIT_TEXT_FILL_FORE_SCHEMECOLOR_INDEX" val="14"/>
  <p:tag name="KSO_WM_UNIT_TEXT_FILL_TYPE" val="1"/>
  <p:tag name="KSO_WM_UNIT_DIAGRAM_SCHEMECOLOR_ID" val="2"/>
  <p:tag name="KSO_WM_UNIT_USESOURCEFORMAT_APPLY" val="1"/>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1_1"/>
  <p:tag name="KSO_WM_UNIT_ID" val="diagram20190163_5*q_h_i*1_1_1"/>
  <p:tag name="KSO_WM_TEMPLATE_CATEGORY" val="diagram"/>
  <p:tag name="KSO_WM_TEMPLATE_INDEX" val="20190163"/>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DIAGRAM_SCHEMECOLOR_ID" val="2"/>
  <p:tag name="KSO_WM_UNIT_USESOURCEFORMAT_APPLY" val="1"/>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1"/>
  <p:tag name="KSO_WM_UNIT_ID" val="diagram20190163_5*q_h_i*1_2_1"/>
  <p:tag name="KSO_WM_TEMPLATE_CATEGORY" val="diagram"/>
  <p:tag name="KSO_WM_TEMPLATE_INDEX" val="20190163"/>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DIAGRAM_SCHEMECOLOR_ID" val="2"/>
  <p:tag name="KSO_WM_UNIT_USESOURCEFORMAT_APPLY" val="1"/>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3_1"/>
  <p:tag name="KSO_WM_UNIT_ID" val="diagram20190163_5*q_h_i*1_3_1"/>
  <p:tag name="KSO_WM_TEMPLATE_CATEGORY" val="diagram"/>
  <p:tag name="KSO_WM_TEMPLATE_INDEX" val="20190163"/>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DIAGRAM_SCHEMECOLOR_ID" val="2"/>
  <p:tag name="KSO_WM_UNIT_USESOURCEFORMAT_APPLY" val="1"/>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4_1"/>
  <p:tag name="KSO_WM_UNIT_ID" val="diagram20190163_5*q_h_i*1_4_1"/>
  <p:tag name="KSO_WM_TEMPLATE_CATEGORY" val="diagram"/>
  <p:tag name="KSO_WM_TEMPLATE_INDEX" val="20190163"/>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DIAGRAM_SCHEMECOLOR_ID" val="2"/>
  <p:tag name="KSO_WM_UNIT_USESOURCEFORMAT_APPLY" val="1"/>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5_1"/>
  <p:tag name="KSO_WM_UNIT_ID" val="diagram20190163_5*q_h_i*1_5_1"/>
  <p:tag name="KSO_WM_TEMPLATE_CATEGORY" val="diagram"/>
  <p:tag name="KSO_WM_TEMPLATE_INDEX" val="20190163"/>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DIAGRAM_SCHEMECOLOR_ID" val="2"/>
  <p:tag name="KSO_WM_UNIT_USESOURCEFORMAT_APPLY" val="1"/>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6_2"/>
  <p:tag name="KSO_WM_UNIT_ID" val="diagram20190163_5*q_h_i*1_6_2"/>
  <p:tag name="KSO_WM_TEMPLATE_CATEGORY" val="diagram"/>
  <p:tag name="KSO_WM_TEMPLATE_INDEX" val="20190163"/>
  <p:tag name="KSO_WM_UNIT_LAYERLEVEL" val="1_1_1"/>
  <p:tag name="KSO_WM_TAG_VERSION" val="1.0"/>
  <p:tag name="KSO_WM_BEAUTIFY_FLAG" val="#wm#"/>
  <p:tag name="KSO_WM_UNIT_FILL_FORE_SCHEMECOLOR_INDEX" val="14"/>
  <p:tag name="KSO_WM_UNIT_FILL_TYPE" val="1"/>
  <p:tag name="KSO_WM_UNIT_DIAGRAM_SCHEMECOLOR_ID" val="2"/>
  <p:tag name="KSO_WM_UNIT_USESOURCEFORMAT_APPLY" val="1"/>
</p:tagLst>
</file>

<file path=ppt/tags/tag128.xml><?xml version="1.0" encoding="utf-8"?>
<p:tagLst xmlns:p="http://schemas.openxmlformats.org/presentationml/2006/main">
  <p:tag name="KSO_WM_BEAUTIFY_FLAG" val="#wm#"/>
  <p:tag name="KSO_WM_TEMPLATE_CATEGORY" val="custom"/>
  <p:tag name="KSO_WM_TEMPLATE_INDEX" val="20203716"/>
</p:tagLst>
</file>

<file path=ppt/tags/tag129.xml><?xml version="1.0" encoding="utf-8"?>
<p:tagLst xmlns:p="http://schemas.openxmlformats.org/presentationml/2006/main">
  <p:tag name="KSO_WM_UNIT_PLACING_PICTURE_USER_VIEWPORT" val="{&quot;height&quot;:14930,&quot;width&quot;:10520}"/>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3716"/>
</p:tagLst>
</file>

<file path=ppt/tags/tag131.xml><?xml version="1.0" encoding="utf-8"?>
<p:tagLst xmlns:p="http://schemas.openxmlformats.org/presentationml/2006/main">
  <p:tag name="KSO_WM_BEAUTIFY_FLAG" val="#wm#"/>
  <p:tag name="KSO_WM_TEMPLATE_CATEGORY" val="custom"/>
  <p:tag name="KSO_WM_TEMPLATE_INDEX" val="20203716"/>
</p:tagLst>
</file>

<file path=ppt/tags/tag132.xml><?xml version="1.0" encoding="utf-8"?>
<p:tagLst xmlns:p="http://schemas.openxmlformats.org/presentationml/2006/main">
  <p:tag name="KSO_WM_MEDIACOVER_FLAG" val="1"/>
  <p:tag name="KSO_WM_UNIT_MEDIACOVER_BTN_STATE" val="1"/>
  <p:tag name="KSO_WM_UNIT_MEDIACOVER_BTNRECT" val="8804*4392*746*746"/>
  <p:tag name="KSO_WM_UNIT_MEDIACOVER_STYLEID" val="6"/>
  <p:tag name="KSO_WM_UNIT_MEDIACOVER_TEXTSTATE" val="0"/>
  <p:tag name="KSO_WM_UNIT_MEDIACOVER_BTN_POS" val="c"/>
  <p:tag name="KSO_WM_UNIT_MEDIACOVER_BTN_STYLE" val="5903f246c1d913c85e71e067ce8b999c"/>
  <p:tag name="KSO_WM_UNIT_MEDIACOVER_RGB" val="000000"/>
  <p:tag name="KSO_WM_UNIT_MEDIACOVER_TRANSPARENCY" val="0.5"/>
</p:tagLst>
</file>

<file path=ppt/tags/tag133.xml><?xml version="1.0" encoding="utf-8"?>
<p:tagLst xmlns:p="http://schemas.openxmlformats.org/presentationml/2006/main">
  <p:tag name="KSO_WM_SLIDE_ID" val="custom20203716_2"/>
  <p:tag name="KSO_WM_TEMPLATE_SUBCATEGORY" val="0"/>
  <p:tag name="KSO_WM_TEMPLATE_MASTER_TYPE" val="1"/>
  <p:tag name="KSO_WM_TEMPLATE_COLOR_TYPE" val="1"/>
  <p:tag name="KSO_WM_SLIDE_ITEM_CNT" val="2"/>
  <p:tag name="KSO_WM_SLIDE_INDEX" val="2"/>
  <p:tag name="KSO_WM_TAG_VERSION" val="1.0"/>
  <p:tag name="KSO_WM_BEAUTIFY_FLAG" val="#wm#"/>
  <p:tag name="KSO_WM_TEMPLATE_CATEGORY" val="custom"/>
  <p:tag name="KSO_WM_TEMPLATE_INDEX" val="20203716"/>
  <p:tag name="KSO_WM_SLIDE_TYPE" val="contents"/>
  <p:tag name="KSO_WM_SLIDE_SUBTYPE" val="diag"/>
  <p:tag name="KSO_WM_DIAGRAM_GROUP_CODE" val="l1-1"/>
  <p:tag name="KSO_WM_SLIDE_DIAGTYPE" val="l"/>
  <p:tag name="KSO_WM_SLIDE_LAYOUT" val="a_b_l"/>
  <p:tag name="KSO_WM_SLIDE_LAYOUT_CNT" val="1_1_1"/>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160433_5*m_i*1_1"/>
  <p:tag name="KSO_WM_TEMPLATE_CATEGORY" val="diagram"/>
  <p:tag name="KSO_WM_TEMPLATE_INDEX" val="160433"/>
  <p:tag name="KSO_WM_UNIT_LAYERLEVEL" val="1_1"/>
  <p:tag name="KSO_WM_TAG_VERSION" val="1.0"/>
  <p:tag name="KSO_WM_BEAUTIFY_FLAG" val="#wm#"/>
  <p:tag name="KSO_WM_UNIT_LINE_FORE_SCHEMECOLOR_INDEX" val="13"/>
  <p:tag name="KSO_WM_UNIT_LINE_FILL_TYPE" val="2"/>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160433_5*m_h_i*1_1_3"/>
  <p:tag name="KSO_WM_TEMPLATE_CATEGORY" val="diagram"/>
  <p:tag name="KSO_WM_TEMPLATE_INDEX" val="160433"/>
  <p:tag name="KSO_WM_UNIT_LAYERLEVEL" val="1_1_1"/>
  <p:tag name="KSO_WM_TAG_VERSION" val="1.0"/>
  <p:tag name="KSO_WM_BEAUTIFY_FLAG" val="#wm#"/>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160433_5*m_h_i*1_1_2"/>
  <p:tag name="KSO_WM_TEMPLATE_CATEGORY" val="diagram"/>
  <p:tag name="KSO_WM_TEMPLATE_INDEX" val="160433"/>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160433_5*m_h_i*1_1_1"/>
  <p:tag name="KSO_WM_TEMPLATE_CATEGORY" val="diagram"/>
  <p:tag name="KSO_WM_TEMPLATE_INDEX" val="160433"/>
  <p:tag name="KSO_WM_UNIT_LAYERLEVEL" val="1_1_1"/>
  <p:tag name="KSO_WM_TAG_VERSION" val="1.0"/>
  <p:tag name="KSO_WM_BEAUTIFY_FLAG" val="#wm#"/>
  <p:tag name="KSO_WM_UNIT_FILL_FORE_SCHEMECOLOR_INDEX" val="14"/>
  <p:tag name="KSO_WM_UNIT_FILL_TYPE" val="1"/>
  <p:tag name="KSO_WM_UNIT_LINE_FORE_SCHEMECOLOR_INDEX" val="13"/>
  <p:tag name="KSO_WM_UNIT_LINE_FILL_TYPE" val="2"/>
  <p:tag name="KSO_WM_UNIT_TEXT_FILL_FORE_SCHEMECOLOR_INDEX" val="2"/>
  <p:tag name="KSO_WM_UNIT_TEXT_FILL_TYPE" val="1"/>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160433_5*m_h_i*1_2_3"/>
  <p:tag name="KSO_WM_TEMPLATE_CATEGORY" val="diagram"/>
  <p:tag name="KSO_WM_TEMPLATE_INDEX" val="160433"/>
  <p:tag name="KSO_WM_UNIT_LAYERLEVEL" val="1_1_1"/>
  <p:tag name="KSO_WM_TAG_VERSION" val="1.0"/>
  <p:tag name="KSO_WM_BEAUTIFY_FLAG" val="#wm#"/>
  <p:tag name="KSO_WM_UNIT_FILL_FORE_SCHEMECOLOR_INDEX" val="6"/>
  <p:tag name="KSO_WM_UNIT_FILL_TYPE" val="1"/>
  <p:tag name="KSO_WM_UNIT_LINE_FORE_SCHEMECOLOR_INDEX" val="14"/>
  <p:tag name="KSO_WM_UNIT_LINE_FILL_TYPE" val="2"/>
  <p:tag name="KSO_WM_UNIT_TEXT_FILL_FORE_SCHEMECOLOR_INDEX" val="2"/>
  <p:tag name="KSO_WM_UNIT_TEXT_FILL_TYPE" val="1"/>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160433_5*m_h_i*1_2_2"/>
  <p:tag name="KSO_WM_TEMPLATE_CATEGORY" val="diagram"/>
  <p:tag name="KSO_WM_TEMPLATE_INDEX" val="160433"/>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160433_5*m_h_i*1_2_1"/>
  <p:tag name="KSO_WM_TEMPLATE_CATEGORY" val="diagram"/>
  <p:tag name="KSO_WM_TEMPLATE_INDEX" val="160433"/>
  <p:tag name="KSO_WM_UNIT_LAYERLEVEL" val="1_1_1"/>
  <p:tag name="KSO_WM_TAG_VERSION" val="1.0"/>
  <p:tag name="KSO_WM_BEAUTIFY_FLAG" val="#wm#"/>
  <p:tag name="KSO_WM_UNIT_FILL_FORE_SCHEMECOLOR_INDEX" val="14"/>
  <p:tag name="KSO_WM_UNIT_FILL_TYPE" val="1"/>
  <p:tag name="KSO_WM_UNIT_LINE_FORE_SCHEMECOLOR_INDEX" val="13"/>
  <p:tag name="KSO_WM_UNIT_LINE_FILL_TYPE" val="2"/>
  <p:tag name="KSO_WM_UNIT_TEXT_FILL_FORE_SCHEMECOLOR_INDEX" val="2"/>
  <p:tag name="KSO_WM_UNIT_TEXT_FILL_TYPE" val="1"/>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160433_5*m_h_i*1_3_3"/>
  <p:tag name="KSO_WM_TEMPLATE_CATEGORY" val="diagram"/>
  <p:tag name="KSO_WM_TEMPLATE_INDEX" val="160433"/>
  <p:tag name="KSO_WM_UNIT_LAYERLEVEL" val="1_1_1"/>
  <p:tag name="KSO_WM_TAG_VERSION" val="1.0"/>
  <p:tag name="KSO_WM_BEAUTIFY_FLAG" val="#wm#"/>
  <p:tag name="KSO_WM_UNIT_FILL_FORE_SCHEMECOLOR_INDEX" val="14"/>
  <p:tag name="KSO_WM_UNIT_FILL_TYPE" val="1"/>
  <p:tag name="KSO_WM_UNIT_LINE_FORE_SCHEMECOLOR_INDEX" val="13"/>
  <p:tag name="KSO_WM_UNIT_LINE_FILL_TYPE" val="2"/>
  <p:tag name="KSO_WM_UNIT_TEXT_FILL_FORE_SCHEMECOLOR_INDEX" val="2"/>
  <p:tag name="KSO_WM_UNIT_TEXT_FILL_TYPE" val="1"/>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3"/>
  <p:tag name="KSO_WM_UNIT_ID" val="diagram160433_5*m_h_i*1_4_3"/>
  <p:tag name="KSO_WM_TEMPLATE_CATEGORY" val="diagram"/>
  <p:tag name="KSO_WM_TEMPLATE_INDEX" val="160433"/>
  <p:tag name="KSO_WM_UNIT_LAYERLEVEL" val="1_1_1"/>
  <p:tag name="KSO_WM_TAG_VERSION" val="1.0"/>
  <p:tag name="KSO_WM_BEAUTIFY_FLAG" val="#wm#"/>
  <p:tag name="KSO_WM_UNIT_FILL_FORE_SCHEMECOLOR_INDEX" val="8"/>
  <p:tag name="KSO_WM_UNIT_FILL_TYPE" val="1"/>
  <p:tag name="KSO_WM_UNIT_LINE_FORE_SCHEMECOLOR_INDEX" val="14"/>
  <p:tag name="KSO_WM_UNIT_LINE_FILL_TYPE" val="2"/>
  <p:tag name="KSO_WM_UNIT_TEXT_FILL_FORE_SCHEMECOLOR_INDEX" val="2"/>
  <p:tag name="KSO_WM_UNIT_TEXT_FILL_TYPE" val="1"/>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2"/>
  <p:tag name="KSO_WM_UNIT_ID" val="diagram160433_5*m_h_i*1_4_2"/>
  <p:tag name="KSO_WM_TEMPLATE_CATEGORY" val="diagram"/>
  <p:tag name="KSO_WM_TEMPLATE_INDEX" val="160433"/>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160433_5*m_h_i*1_4_1"/>
  <p:tag name="KSO_WM_TEMPLATE_CATEGORY" val="diagram"/>
  <p:tag name="KSO_WM_TEMPLATE_INDEX" val="160433"/>
  <p:tag name="KSO_WM_UNIT_LAYERLEVEL" val="1_1_1"/>
  <p:tag name="KSO_WM_TAG_VERSION" val="1.0"/>
  <p:tag name="KSO_WM_BEAUTIFY_FLAG" val="#wm#"/>
  <p:tag name="KSO_WM_UNIT_FILL_FORE_SCHEMECOLOR_INDEX" val="14"/>
  <p:tag name="KSO_WM_UNIT_FILL_TYPE" val="1"/>
  <p:tag name="KSO_WM_UNIT_LINE_FORE_SCHEMECOLOR_INDEX" val="13"/>
  <p:tag name="KSO_WM_UNIT_LINE_FILL_TYPE" val="2"/>
  <p:tag name="KSO_WM_UNIT_TEXT_FILL_FORE_SCHEMECOLOR_INDEX" val="2"/>
  <p:tag name="KSO_WM_UNIT_TEXT_FILL_TYPE" val="1"/>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3"/>
  <p:tag name="KSO_WM_UNIT_ID" val="diagram160433_5*m_h_i*1_5_3"/>
  <p:tag name="KSO_WM_TEMPLATE_CATEGORY" val="diagram"/>
  <p:tag name="KSO_WM_TEMPLATE_INDEX" val="160433"/>
  <p:tag name="KSO_WM_UNIT_LAYERLEVEL" val="1_1_1"/>
  <p:tag name="KSO_WM_TAG_VERSION" val="1.0"/>
  <p:tag name="KSO_WM_BEAUTIFY_FLAG" val="#wm#"/>
  <p:tag name="KSO_WM_UNIT_FILL_FORE_SCHEMECOLOR_INDEX" val="9"/>
  <p:tag name="KSO_WM_UNIT_FILL_TYPE" val="1"/>
  <p:tag name="KSO_WM_UNIT_LINE_FORE_SCHEMECOLOR_INDEX" val="14"/>
  <p:tag name="KSO_WM_UNIT_LINE_FILL_TYPE" val="2"/>
  <p:tag name="KSO_WM_UNIT_TEXT_FILL_FORE_SCHEMECOLOR_INDEX" val="2"/>
  <p:tag name="KSO_WM_UNIT_TEXT_FILL_TYPE" val="1"/>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2"/>
  <p:tag name="KSO_WM_UNIT_ID" val="diagram160433_5*m_h_i*1_5_2"/>
  <p:tag name="KSO_WM_TEMPLATE_CATEGORY" val="diagram"/>
  <p:tag name="KSO_WM_TEMPLATE_INDEX" val="160433"/>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1"/>
  <p:tag name="KSO_WM_UNIT_ID" val="diagram160433_5*m_h_i*1_5_1"/>
  <p:tag name="KSO_WM_TEMPLATE_CATEGORY" val="diagram"/>
  <p:tag name="KSO_WM_TEMPLATE_INDEX" val="160433"/>
  <p:tag name="KSO_WM_UNIT_LAYERLEVEL" val="1_1_1"/>
  <p:tag name="KSO_WM_TAG_VERSION" val="1.0"/>
  <p:tag name="KSO_WM_BEAUTIFY_FLAG" val="#wm#"/>
  <p:tag name="KSO_WM_UNIT_FILL_FORE_SCHEMECOLOR_INDEX" val="14"/>
  <p:tag name="KSO_WM_UNIT_FILL_TYPE" val="1"/>
  <p:tag name="KSO_WM_UNIT_LINE_FORE_SCHEMECOLOR_INDEX" val="13"/>
  <p:tag name="KSO_WM_UNIT_LINE_FILL_TYPE" val="2"/>
  <p:tag name="KSO_WM_UNIT_TEXT_FILL_FORE_SCHEMECOLOR_INDEX" val="2"/>
  <p:tag name="KSO_WM_UNIT_TEXT_FILL_TYPE" val="1"/>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6_1"/>
  <p:tag name="KSO_WM_UNIT_ID" val="diagram160433_5*m_h_i*1_6_1"/>
  <p:tag name="KSO_WM_TEMPLATE_CATEGORY" val="diagram"/>
  <p:tag name="KSO_WM_TEMPLATE_INDEX" val="160433"/>
  <p:tag name="KSO_WM_UNIT_LAYERLEVEL" val="1_1_1"/>
  <p:tag name="KSO_WM_TAG_VERSION" val="1.0"/>
  <p:tag name="KSO_WM_BEAUTIFY_FLAG" val="#wm#"/>
  <p:tag name="KSO_WM_UNIT_FILL_FORE_SCHEMECOLOR_INDEX" val="14"/>
  <p:tag name="KSO_WM_UNIT_FILL_TYPE" val="1"/>
  <p:tag name="KSO_WM_UNIT_LINE_FORE_SCHEMECOLOR_INDEX" val="13"/>
  <p:tag name="KSO_WM_UNIT_LINE_FILL_TYPE" val="2"/>
  <p:tag name="KSO_WM_UNIT_TEXT_FILL_FORE_SCHEMECOLOR_INDEX" val="2"/>
  <p:tag name="KSO_WM_UNIT_TEXT_FILL_TYPE" val="1"/>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6_3"/>
  <p:tag name="KSO_WM_UNIT_ID" val="diagram160433_5*m_h_i*1_6_3"/>
  <p:tag name="KSO_WM_TEMPLATE_CATEGORY" val="diagram"/>
  <p:tag name="KSO_WM_TEMPLATE_INDEX" val="160433"/>
  <p:tag name="KSO_WM_UNIT_LAYERLEVEL" val="1_1_1"/>
  <p:tag name="KSO_WM_TAG_VERSION" val="1.0"/>
  <p:tag name="KSO_WM_BEAUTIFY_FLAG" val="#wm#"/>
  <p:tag name="KSO_WM_UNIT_FILL_FORE_SCHEMECOLOR_INDEX" val="10"/>
  <p:tag name="KSO_WM_UNIT_FILL_TYPE" val="1"/>
  <p:tag name="KSO_WM_UNIT_LINE_FORE_SCHEMECOLOR_INDEX" val="14"/>
  <p:tag name="KSO_WM_UNIT_LINE_FILL_TYPE" val="2"/>
  <p:tag name="KSO_WM_UNIT_TEXT_FILL_FORE_SCHEMECOLOR_INDEX" val="2"/>
  <p:tag name="KSO_WM_UNIT_TEXT_FILL_TYPE" val="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6_2"/>
  <p:tag name="KSO_WM_UNIT_ID" val="diagram160433_5*m_h_i*1_6_2"/>
  <p:tag name="KSO_WM_TEMPLATE_CATEGORY" val="diagram"/>
  <p:tag name="KSO_WM_TEMPLATE_INDEX" val="160433"/>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160433_5*m_i*1_1"/>
  <p:tag name="KSO_WM_TEMPLATE_CATEGORY" val="diagram"/>
  <p:tag name="KSO_WM_TEMPLATE_INDEX" val="160433"/>
  <p:tag name="KSO_WM_UNIT_LAYERLEVEL" val="1_1"/>
  <p:tag name="KSO_WM_TAG_VERSION" val="1.0"/>
  <p:tag name="KSO_WM_BEAUTIFY_FLAG" val="#wm#"/>
  <p:tag name="KSO_WM_UNIT_LINE_FORE_SCHEMECOLOR_INDEX" val="13"/>
  <p:tag name="KSO_WM_UNIT_LINE_FILL_TYPE" val="2"/>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160433_5*m_h_i*1_1_3"/>
  <p:tag name="KSO_WM_TEMPLATE_CATEGORY" val="diagram"/>
  <p:tag name="KSO_WM_TEMPLATE_INDEX" val="160433"/>
  <p:tag name="KSO_WM_UNIT_LAYERLEVEL" val="1_1_1"/>
  <p:tag name="KSO_WM_TAG_VERSION" val="1.0"/>
  <p:tag name="KSO_WM_BEAUTIFY_FLAG" val="#wm#"/>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160433_5*m_h_i*1_1_2"/>
  <p:tag name="KSO_WM_TEMPLATE_CATEGORY" val="diagram"/>
  <p:tag name="KSO_WM_TEMPLATE_INDEX" val="160433"/>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160433_5*m_h_i*1_1_1"/>
  <p:tag name="KSO_WM_TEMPLATE_CATEGORY" val="diagram"/>
  <p:tag name="KSO_WM_TEMPLATE_INDEX" val="160433"/>
  <p:tag name="KSO_WM_UNIT_LAYERLEVEL" val="1_1_1"/>
  <p:tag name="KSO_WM_TAG_VERSION" val="1.0"/>
  <p:tag name="KSO_WM_BEAUTIFY_FLAG" val="#wm#"/>
  <p:tag name="KSO_WM_UNIT_FILL_FORE_SCHEMECOLOR_INDEX" val="14"/>
  <p:tag name="KSO_WM_UNIT_FILL_TYPE" val="1"/>
  <p:tag name="KSO_WM_UNIT_LINE_FORE_SCHEMECOLOR_INDEX" val="13"/>
  <p:tag name="KSO_WM_UNIT_LINE_FILL_TYPE" val="2"/>
  <p:tag name="KSO_WM_UNIT_TEXT_FILL_FORE_SCHEMECOLOR_INDEX" val="2"/>
  <p:tag name="KSO_WM_UNIT_TEXT_FILL_TYPE" val="1"/>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160433_5*m_h_i*1_2_3"/>
  <p:tag name="KSO_WM_TEMPLATE_CATEGORY" val="diagram"/>
  <p:tag name="KSO_WM_TEMPLATE_INDEX" val="160433"/>
  <p:tag name="KSO_WM_UNIT_LAYERLEVEL" val="1_1_1"/>
  <p:tag name="KSO_WM_TAG_VERSION" val="1.0"/>
  <p:tag name="KSO_WM_BEAUTIFY_FLAG" val="#wm#"/>
  <p:tag name="KSO_WM_UNIT_FILL_FORE_SCHEMECOLOR_INDEX" val="6"/>
  <p:tag name="KSO_WM_UNIT_FILL_TYPE" val="1"/>
  <p:tag name="KSO_WM_UNIT_LINE_FORE_SCHEMECOLOR_INDEX" val="14"/>
  <p:tag name="KSO_WM_UNIT_LINE_FILL_TYPE" val="2"/>
  <p:tag name="KSO_WM_UNIT_TEXT_FILL_FORE_SCHEMECOLOR_INDEX" val="2"/>
  <p:tag name="KSO_WM_UNIT_TEXT_FILL_TYPE" val="1"/>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160433_5*m_h_i*1_2_2"/>
  <p:tag name="KSO_WM_TEMPLATE_CATEGORY" val="diagram"/>
  <p:tag name="KSO_WM_TEMPLATE_INDEX" val="160433"/>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160433_5*m_h_i*1_2_1"/>
  <p:tag name="KSO_WM_TEMPLATE_CATEGORY" val="diagram"/>
  <p:tag name="KSO_WM_TEMPLATE_INDEX" val="160433"/>
  <p:tag name="KSO_WM_UNIT_LAYERLEVEL" val="1_1_1"/>
  <p:tag name="KSO_WM_TAG_VERSION" val="1.0"/>
  <p:tag name="KSO_WM_BEAUTIFY_FLAG" val="#wm#"/>
  <p:tag name="KSO_WM_UNIT_FILL_FORE_SCHEMECOLOR_INDEX" val="14"/>
  <p:tag name="KSO_WM_UNIT_FILL_TYPE" val="1"/>
  <p:tag name="KSO_WM_UNIT_LINE_FORE_SCHEMECOLOR_INDEX" val="13"/>
  <p:tag name="KSO_WM_UNIT_LINE_FILL_TYPE" val="2"/>
  <p:tag name="KSO_WM_UNIT_TEXT_FILL_FORE_SCHEMECOLOR_INDEX" val="2"/>
  <p:tag name="KSO_WM_UNIT_TEXT_FILL_TYPE" val="1"/>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160433_5*m_h_i*1_3_3"/>
  <p:tag name="KSO_WM_TEMPLATE_CATEGORY" val="diagram"/>
  <p:tag name="KSO_WM_TEMPLATE_INDEX" val="160433"/>
  <p:tag name="KSO_WM_UNIT_LAYERLEVEL" val="1_1_1"/>
  <p:tag name="KSO_WM_TAG_VERSION" val="1.0"/>
  <p:tag name="KSO_WM_BEAUTIFY_FLAG" val="#wm#"/>
  <p:tag name="KSO_WM_UNIT_FILL_FORE_SCHEMECOLOR_INDEX" val="14"/>
  <p:tag name="KSO_WM_UNIT_FILL_TYPE" val="1"/>
  <p:tag name="KSO_WM_UNIT_LINE_FORE_SCHEMECOLOR_INDEX" val="13"/>
  <p:tag name="KSO_WM_UNIT_LINE_FILL_TYPE" val="2"/>
  <p:tag name="KSO_WM_UNIT_TEXT_FILL_FORE_SCHEMECOLOR_INDEX" val="2"/>
  <p:tag name="KSO_WM_UNIT_TEXT_FILL_TYPE" val="1"/>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3"/>
  <p:tag name="KSO_WM_UNIT_ID" val="diagram160433_5*m_h_i*1_4_3"/>
  <p:tag name="KSO_WM_TEMPLATE_CATEGORY" val="diagram"/>
  <p:tag name="KSO_WM_TEMPLATE_INDEX" val="160433"/>
  <p:tag name="KSO_WM_UNIT_LAYERLEVEL" val="1_1_1"/>
  <p:tag name="KSO_WM_TAG_VERSION" val="1.0"/>
  <p:tag name="KSO_WM_BEAUTIFY_FLAG" val="#wm#"/>
  <p:tag name="KSO_WM_UNIT_FILL_FORE_SCHEMECOLOR_INDEX" val="8"/>
  <p:tag name="KSO_WM_UNIT_FILL_TYPE" val="1"/>
  <p:tag name="KSO_WM_UNIT_LINE_FORE_SCHEMECOLOR_INDEX" val="14"/>
  <p:tag name="KSO_WM_UNIT_LINE_FILL_TYPE" val="2"/>
  <p:tag name="KSO_WM_UNIT_TEXT_FILL_FORE_SCHEMECOLOR_INDEX" val="2"/>
  <p:tag name="KSO_WM_UNIT_TEXT_FILL_TYPE" val="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2"/>
  <p:tag name="KSO_WM_UNIT_ID" val="diagram160433_5*m_h_i*1_4_2"/>
  <p:tag name="KSO_WM_TEMPLATE_CATEGORY" val="diagram"/>
  <p:tag name="KSO_WM_TEMPLATE_INDEX" val="160433"/>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160433_5*m_h_i*1_4_1"/>
  <p:tag name="KSO_WM_TEMPLATE_CATEGORY" val="diagram"/>
  <p:tag name="KSO_WM_TEMPLATE_INDEX" val="160433"/>
  <p:tag name="KSO_WM_UNIT_LAYERLEVEL" val="1_1_1"/>
  <p:tag name="KSO_WM_TAG_VERSION" val="1.0"/>
  <p:tag name="KSO_WM_BEAUTIFY_FLAG" val="#wm#"/>
  <p:tag name="KSO_WM_UNIT_FILL_FORE_SCHEMECOLOR_INDEX" val="14"/>
  <p:tag name="KSO_WM_UNIT_FILL_TYPE" val="1"/>
  <p:tag name="KSO_WM_UNIT_LINE_FORE_SCHEMECOLOR_INDEX" val="13"/>
  <p:tag name="KSO_WM_UNIT_LINE_FILL_TYPE" val="2"/>
  <p:tag name="KSO_WM_UNIT_TEXT_FILL_FORE_SCHEMECOLOR_INDEX" val="2"/>
  <p:tag name="KSO_WM_UNIT_TEXT_FILL_TYPE" val="1"/>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3"/>
  <p:tag name="KSO_WM_UNIT_ID" val="diagram160433_5*m_h_i*1_5_3"/>
  <p:tag name="KSO_WM_TEMPLATE_CATEGORY" val="diagram"/>
  <p:tag name="KSO_WM_TEMPLATE_INDEX" val="160433"/>
  <p:tag name="KSO_WM_UNIT_LAYERLEVEL" val="1_1_1"/>
  <p:tag name="KSO_WM_TAG_VERSION" val="1.0"/>
  <p:tag name="KSO_WM_BEAUTIFY_FLAG" val="#wm#"/>
  <p:tag name="KSO_WM_UNIT_FILL_FORE_SCHEMECOLOR_INDEX" val="9"/>
  <p:tag name="KSO_WM_UNIT_FILL_TYPE" val="1"/>
  <p:tag name="KSO_WM_UNIT_LINE_FORE_SCHEMECOLOR_INDEX" val="14"/>
  <p:tag name="KSO_WM_UNIT_LINE_FILL_TYPE" val="2"/>
  <p:tag name="KSO_WM_UNIT_TEXT_FILL_FORE_SCHEMECOLOR_INDEX" val="2"/>
  <p:tag name="KSO_WM_UNIT_TEXT_FILL_TYPE" val="1"/>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2"/>
  <p:tag name="KSO_WM_UNIT_ID" val="diagram160433_5*m_h_i*1_5_2"/>
  <p:tag name="KSO_WM_TEMPLATE_CATEGORY" val="diagram"/>
  <p:tag name="KSO_WM_TEMPLATE_INDEX" val="160433"/>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1"/>
  <p:tag name="KSO_WM_UNIT_ID" val="diagram160433_5*m_h_i*1_5_1"/>
  <p:tag name="KSO_WM_TEMPLATE_CATEGORY" val="diagram"/>
  <p:tag name="KSO_WM_TEMPLATE_INDEX" val="160433"/>
  <p:tag name="KSO_WM_UNIT_LAYERLEVEL" val="1_1_1"/>
  <p:tag name="KSO_WM_TAG_VERSION" val="1.0"/>
  <p:tag name="KSO_WM_BEAUTIFY_FLAG" val="#wm#"/>
  <p:tag name="KSO_WM_UNIT_FILL_FORE_SCHEMECOLOR_INDEX" val="14"/>
  <p:tag name="KSO_WM_UNIT_FILL_TYPE" val="1"/>
  <p:tag name="KSO_WM_UNIT_LINE_FORE_SCHEMECOLOR_INDEX" val="13"/>
  <p:tag name="KSO_WM_UNIT_LINE_FILL_TYPE" val="2"/>
  <p:tag name="KSO_WM_UNIT_TEXT_FILL_FORE_SCHEMECOLOR_INDEX" val="2"/>
  <p:tag name="KSO_WM_UNIT_TEXT_FILL_TYPE" val="1"/>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6_3"/>
  <p:tag name="KSO_WM_UNIT_ID" val="diagram160433_5*m_h_i*1_6_3"/>
  <p:tag name="KSO_WM_TEMPLATE_CATEGORY" val="diagram"/>
  <p:tag name="KSO_WM_TEMPLATE_INDEX" val="160433"/>
  <p:tag name="KSO_WM_UNIT_LAYERLEVEL" val="1_1_1"/>
  <p:tag name="KSO_WM_TAG_VERSION" val="1.0"/>
  <p:tag name="KSO_WM_BEAUTIFY_FLAG" val="#wm#"/>
  <p:tag name="KSO_WM_UNIT_FILL_FORE_SCHEMECOLOR_INDEX" val="10"/>
  <p:tag name="KSO_WM_UNIT_FILL_TYPE" val="1"/>
  <p:tag name="KSO_WM_UNIT_LINE_FORE_SCHEMECOLOR_INDEX" val="14"/>
  <p:tag name="KSO_WM_UNIT_LINE_FILL_TYPE" val="2"/>
  <p:tag name="KSO_WM_UNIT_TEXT_FILL_FORE_SCHEMECOLOR_INDEX" val="2"/>
  <p:tag name="KSO_WM_UNIT_TEXT_FILL_TYPE" val="1"/>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6_2"/>
  <p:tag name="KSO_WM_UNIT_ID" val="diagram160433_5*m_h_i*1_6_2"/>
  <p:tag name="KSO_WM_TEMPLATE_CATEGORY" val="diagram"/>
  <p:tag name="KSO_WM_TEMPLATE_INDEX" val="160433"/>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6_1"/>
  <p:tag name="KSO_WM_UNIT_ID" val="diagram160433_5*m_h_i*1_6_1"/>
  <p:tag name="KSO_WM_TEMPLATE_CATEGORY" val="diagram"/>
  <p:tag name="KSO_WM_TEMPLATE_INDEX" val="160433"/>
  <p:tag name="KSO_WM_UNIT_LAYERLEVEL" val="1_1_1"/>
  <p:tag name="KSO_WM_TAG_VERSION" val="1.0"/>
  <p:tag name="KSO_WM_BEAUTIFY_FLAG" val="#wm#"/>
  <p:tag name="KSO_WM_UNIT_FILL_FORE_SCHEMECOLOR_INDEX" val="14"/>
  <p:tag name="KSO_WM_UNIT_FILL_TYPE" val="1"/>
  <p:tag name="KSO_WM_UNIT_LINE_FORE_SCHEMECOLOR_INDEX" val="13"/>
  <p:tag name="KSO_WM_UNIT_LINE_FILL_TYPE" val="2"/>
  <p:tag name="KSO_WM_UNIT_TEXT_FILL_FORE_SCHEMECOLOR_INDEX" val="2"/>
  <p:tag name="KSO_WM_UNIT_TEXT_FILL_TYPE" val="1"/>
</p:tagLst>
</file>

<file path=ppt/tags/tag168.xml><?xml version="1.0" encoding="utf-8"?>
<p:tagLst xmlns:p="http://schemas.openxmlformats.org/presentationml/2006/main">
  <p:tag name="KSO_WM_BEAUTIFY_FLAG" val="#wm#"/>
  <p:tag name="KSO_WM_TEMPLATE_CATEGORY" val="custom"/>
  <p:tag name="KSO_WM_TEMPLATE_INDEX" val="20203716"/>
</p:tagLst>
</file>

<file path=ppt/tags/tag169.xml><?xml version="1.0" encoding="utf-8"?>
<p:tagLst xmlns:p="http://schemas.openxmlformats.org/presentationml/2006/main">
  <p:tag name="KSO_WM_UNIT_TABLE_BEAUTIFY" val="smartTable{964e4fe1-2bac-4597-9504-7b688b660b45}"/>
  <p:tag name="TABLE_ENDDRAG_ORIGIN_RECT" val="921*433"/>
  <p:tag name="TABLE_ENDDRAG_RECT" val="23*89*921*433"/>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0.xml><?xml version="1.0" encoding="utf-8"?>
<p:tagLst xmlns:p="http://schemas.openxmlformats.org/presentationml/2006/main">
  <p:tag name="KSO_WM_BEAUTIFY_FLAG" val="#wm#"/>
  <p:tag name="KSO_WM_TEMPLATE_CATEGORY" val="custom"/>
  <p:tag name="KSO_WM_TEMPLATE_INDEX" val="20203716"/>
</p:tagLst>
</file>

<file path=ppt/tags/tag171.xml><?xml version="1.0" encoding="utf-8"?>
<p:tagLst xmlns:p="http://schemas.openxmlformats.org/presentationml/2006/main">
  <p:tag name="KSO_WM_SLIDE_ID" val="custom20203716_3"/>
  <p:tag name="KSO_WM_TEMPLATE_SUBCATEGORY" val="0"/>
  <p:tag name="KSO_WM_TEMPLATE_MASTER_TYPE" val="1"/>
  <p:tag name="KSO_WM_TEMPLATE_COLOR_TYPE" val="1"/>
  <p:tag name="KSO_WM_SLIDE_ITEM_CNT" val="3"/>
  <p:tag name="KSO_WM_SLIDE_INDEX" val="3"/>
  <p:tag name="KSO_WM_TAG_VERSION" val="1.0"/>
  <p:tag name="KSO_WM_BEAUTIFY_FLAG" val="#wm#"/>
  <p:tag name="KSO_WM_TEMPLATE_CATEGORY" val="custom"/>
  <p:tag name="KSO_WM_TEMPLATE_INDEX" val="20203716"/>
  <p:tag name="KSO_WM_SLIDE_TYPE" val="contents"/>
  <p:tag name="KSO_WM_SLIDE_SUBTYPE" val="diag"/>
  <p:tag name="KSO_WM_DIAGRAM_GROUP_CODE" val="l1-1"/>
  <p:tag name="KSO_WM_SLIDE_DIAGTYPE" val="l"/>
  <p:tag name="KSO_WM_SLIDE_LAYOUT" val="a_b_l"/>
  <p:tag name="KSO_WM_SLIDE_LAYOUT_CNT" val="1_1_1"/>
</p:tagLst>
</file>

<file path=ppt/tags/tag172.xml><?xml version="1.0" encoding="utf-8"?>
<p:tagLst xmlns:p="http://schemas.openxmlformats.org/presentationml/2006/main">
  <p:tag name="KSO_WM_BEAUTIFY_FLAG" val="#wm#"/>
  <p:tag name="KSO_WM_TEMPLATE_CATEGORY" val="custom"/>
  <p:tag name="KSO_WM_TEMPLATE_INDEX" val="20203716"/>
</p:tagLst>
</file>

<file path=ppt/tags/tag173.xml><?xml version="1.0" encoding="utf-8"?>
<p:tagLst xmlns:p="http://schemas.openxmlformats.org/presentationml/2006/main">
  <p:tag name="KSO_WM_UNIT_PLACING_PICTURE_USER_VIEWPORT" val="{&quot;height&quot;:7300,&quot;width&quot;:12990}"/>
</p:tagLst>
</file>

<file path=ppt/tags/tag174.xml><?xml version="1.0" encoding="utf-8"?>
<p:tagLst xmlns:p="http://schemas.openxmlformats.org/presentationml/2006/main">
  <p:tag name="KSO_WM_UNIT_PLACING_PICTURE_USER_VIEWPORT" val="{&quot;height&quot;:6390,&quot;width&quot;:11290}"/>
</p:tagLst>
</file>

<file path=ppt/tags/tag175.xml><?xml version="1.0" encoding="utf-8"?>
<p:tagLst xmlns:p="http://schemas.openxmlformats.org/presentationml/2006/main">
  <p:tag name="KSO_WM_BEAUTIFY_FLAG" val="#wm#"/>
  <p:tag name="KSO_WM_TEMPLATE_CATEGORY" val="custom"/>
  <p:tag name="KSO_WM_TEMPLATE_INDEX" val="20203716"/>
</p:tagLst>
</file>

<file path=ppt/tags/tag176.xml><?xml version="1.0" encoding="utf-8"?>
<p:tagLst xmlns:p="http://schemas.openxmlformats.org/presentationml/2006/main">
  <p:tag name="KSO_WM_UNIT_PLACING_PICTURE_USER_VIEWPORT" val="{&quot;height&quot;:2022,&quot;width&quot;:3033}"/>
</p:tagLst>
</file>

<file path=ppt/tags/tag177.xml><?xml version="1.0" encoding="utf-8"?>
<p:tagLst xmlns:p="http://schemas.openxmlformats.org/presentationml/2006/main">
  <p:tag name="KSO_WM_UNIT_PLACING_PICTURE_USER_VIEWPORT" val="{&quot;height&quot;:2085,&quot;width&quot;:3147}"/>
</p:tagLst>
</file>

<file path=ppt/tags/tag178.xml><?xml version="1.0" encoding="utf-8"?>
<p:tagLst xmlns:p="http://schemas.openxmlformats.org/presentationml/2006/main">
  <p:tag name="KSO_WM_UNIT_PLACING_PICTURE_USER_VIEWPORT" val="{&quot;height&quot;:2136,&quot;width&quot;:3088}"/>
</p:tagLst>
</file>

<file path=ppt/tags/tag179.xml><?xml version="1.0" encoding="utf-8"?>
<p:tagLst xmlns:p="http://schemas.openxmlformats.org/presentationml/2006/main">
  <p:tag name="KSO_WM_UNIT_PLACING_PICTURE_USER_VIEWPORT" val="{&quot;height&quot;:2200,&quot;width&quot;:3032}"/>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0.xml><?xml version="1.0" encoding="utf-8"?>
<p:tagLst xmlns:p="http://schemas.openxmlformats.org/presentationml/2006/main">
  <p:tag name="KSO_WM_BEAUTIFY_FLAG" val="#wm#"/>
  <p:tag name="KSO_WM_TEMPLATE_CATEGORY" val="custom"/>
  <p:tag name="KSO_WM_TEMPLATE_INDEX" val="20203716"/>
</p:tagLst>
</file>

<file path=ppt/tags/tag181.xml><?xml version="1.0" encoding="utf-8"?>
<p:tagLst xmlns:p="http://schemas.openxmlformats.org/presentationml/2006/main">
  <p:tag name="KSO_WM_BEAUTIFY_FLAG" val="#wm#"/>
  <p:tag name="KSO_WM_TEMPLATE_CATEGORY" val="custom"/>
  <p:tag name="KSO_WM_TEMPLATE_INDEX" val="20203716"/>
</p:tagLst>
</file>

<file path=ppt/tags/tag182.xml><?xml version="1.0" encoding="utf-8"?>
<p:tagLst xmlns:p="http://schemas.openxmlformats.org/presentationml/2006/main">
  <p:tag name="KSO_WM_UNIT_PLACING_PICTURE_USER_VIEWPORT" val="{&quot;height&quot;:8543,&quot;width&quot;:8488}"/>
</p:tagLst>
</file>

<file path=ppt/tags/tag183.xml><?xml version="1.0" encoding="utf-8"?>
<p:tagLst xmlns:p="http://schemas.openxmlformats.org/presentationml/2006/main">
  <p:tag name="KSO_WM_UNIT_PLACING_PICTURE_USER_VIEWPORT" val="{&quot;height&quot;:15840,&quot;width&quot;:10848}"/>
</p:tagLst>
</file>

<file path=ppt/tags/tag184.xml><?xml version="1.0" encoding="utf-8"?>
<p:tagLst xmlns:p="http://schemas.openxmlformats.org/presentationml/2006/main">
  <p:tag name="KSO_WM_BEAUTIFY_FLAG" val="#wm#"/>
  <p:tag name="KSO_WM_TEMPLATE_CATEGORY" val="custom"/>
  <p:tag name="KSO_WM_TEMPLATE_INDEX" val="20203716"/>
</p:tagLst>
</file>

<file path=ppt/tags/tag185.xml><?xml version="1.0" encoding="utf-8"?>
<p:tagLst xmlns:p="http://schemas.openxmlformats.org/presentationml/2006/main">
  <p:tag name="KSO_WM_BEAUTIFY_FLAG" val="#wm#"/>
  <p:tag name="KSO_WM_TEMPLATE_CATEGORY" val="custom"/>
  <p:tag name="KSO_WM_TEMPLATE_INDEX" val="20203716"/>
</p:tagLst>
</file>

<file path=ppt/tags/tag186.xml><?xml version="1.0" encoding="utf-8"?>
<p:tagLst xmlns:p="http://schemas.openxmlformats.org/presentationml/2006/main">
  <p:tag name="KSO_WM_BEAUTIFY_FLAG" val="#wm#"/>
  <p:tag name="KSO_WM_TEMPLATE_CATEGORY" val="custom"/>
  <p:tag name="KSO_WM_TEMPLATE_INDEX" val="20203716"/>
</p:tagLst>
</file>

<file path=ppt/tags/tag187.xml><?xml version="1.0" encoding="utf-8"?>
<p:tagLst xmlns:p="http://schemas.openxmlformats.org/presentationml/2006/main">
  <p:tag name="KSO_WM_BEAUTIFY_FLAG" val="#wm#"/>
  <p:tag name="KSO_WM_TEMPLATE_CATEGORY" val="custom"/>
  <p:tag name="KSO_WM_TEMPLATE_INDEX" val="20203716"/>
</p:tagLst>
</file>

<file path=ppt/tags/tag188.xml><?xml version="1.0" encoding="utf-8"?>
<p:tagLst xmlns:p="http://schemas.openxmlformats.org/presentationml/2006/main">
  <p:tag name="KSO_WM_BEAUTIFY_FLAG" val="#wm#"/>
  <p:tag name="KSO_WM_TEMPLATE_CATEGORY" val="custom"/>
  <p:tag name="KSO_WM_TEMPLATE_INDEX" val="20203716"/>
</p:tagLst>
</file>

<file path=ppt/tags/tag189.xml><?xml version="1.0" encoding="utf-8"?>
<p:tagLst xmlns:p="http://schemas.openxmlformats.org/presentationml/2006/main">
  <p:tag name="KSO_WM_BEAUTIFY_FLAG" val="#wm#"/>
  <p:tag name="KSO_WM_TEMPLATE_CATEGORY" val="custom"/>
  <p:tag name="KSO_WM_TEMPLATE_INDEX" val="20203716"/>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0.xml><?xml version="1.0" encoding="utf-8"?>
<p:tagLst xmlns:p="http://schemas.openxmlformats.org/presentationml/2006/main">
  <p:tag name="KSO_WM_BEAUTIFY_FLAG" val="#wm#"/>
  <p:tag name="KSO_WM_TEMPLATE_CATEGORY" val="custom"/>
  <p:tag name="KSO_WM_TEMPLATE_INDEX" val="20203716"/>
</p:tagLst>
</file>

<file path=ppt/tags/tag191.xml><?xml version="1.0" encoding="utf-8"?>
<p:tagLst xmlns:p="http://schemas.openxmlformats.org/presentationml/2006/main">
  <p:tag name="KSO_WM_BEAUTIFY_FLAG" val="#wm#"/>
  <p:tag name="KSO_WM_TEMPLATE_CATEGORY" val="custom"/>
  <p:tag name="KSO_WM_TEMPLATE_INDEX" val="20203716"/>
</p:tagLst>
</file>

<file path=ppt/tags/tag192.xml><?xml version="1.0" encoding="utf-8"?>
<p:tagLst xmlns:p="http://schemas.openxmlformats.org/presentationml/2006/main">
  <p:tag name="KSO_WM_SLIDE_ID" val="custom20203716_21"/>
  <p:tag name="KSO_WM_TEMPLATE_SUBCATEGORY" val="0"/>
  <p:tag name="KSO_WM_TEMPLATE_MASTER_TYPE" val="1"/>
  <p:tag name="KSO_WM_TEMPLATE_COLOR_TYPE" val="1"/>
  <p:tag name="KSO_WM_SLIDE_ITEM_CNT" val="0"/>
  <p:tag name="KSO_WM_SLIDE_INDEX" val="21"/>
  <p:tag name="KSO_WM_TAG_VERSION" val="1.0"/>
  <p:tag name="KSO_WM_BEAUTIFY_FLAG" val="#wm#"/>
  <p:tag name="KSO_WM_TEMPLATE_CATEGORY" val="custom"/>
  <p:tag name="KSO_WM_TEMPLATE_INDEX" val="20203716"/>
  <p:tag name="KSO_WM_SLIDE_TYPE" val="endPage"/>
  <p:tag name="KSO_WM_SLIDE_SUBTYPE" val="pureTxt"/>
  <p:tag name="KSO_WM_SLIDE_LAYOUT" val="a"/>
  <p:tag name="KSO_WM_SLIDE_LAYOUT_CNT"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2"/>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2"/>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2"/>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3716"/>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3716"/>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9.xml><?xml version="1.0" encoding="utf-8"?>
<p:tagLst xmlns:p="http://schemas.openxmlformats.org/presentationml/2006/main">
  <p:tag name="KSO_WM_TEMPLATE_SUBCATEGORY" val="0"/>
  <p:tag name="KSO_WM_TEMPLATE_MASTER_TYPE" val="1"/>
  <p:tag name="KSO_WM_TEMPLATE_COLOR_TYPE" val="1"/>
  <p:tag name="KSO_WM_TAG_VERSION" val="1.0"/>
  <p:tag name="KSO_WM_BEAUTIFY_FLAG" val="#wm#"/>
  <p:tag name="KSO_WM_TEMPLATE_CATEGORY" val="custom"/>
  <p:tag name="KSO_WM_TEMPLATE_INDEX" val="20203716"/>
  <p:tag name="KSO_WM_TEMPLATE_THUMBS_INDEX" val="1、4、7、8、9、12、16、17、18、19、20、21"/>
  <p:tag name="KSO_WM_TEMPLATE_MASTER_THUMB_INDEX" val="14"/>
</p:tagLst>
</file>

<file path=ppt/theme/theme1.xml><?xml version="1.0" encoding="utf-8"?>
<a:theme xmlns:a="http://schemas.openxmlformats.org/drawingml/2006/main" name="1_Office 主题​​">
  <a:themeElements>
    <a:clrScheme name="自定义 1">
      <a:dk1>
        <a:sysClr val="windowText" lastClr="000000"/>
      </a:dk1>
      <a:lt1>
        <a:sysClr val="window" lastClr="FFFFFF"/>
      </a:lt1>
      <a:dk2>
        <a:srgbClr val="F2EDDA"/>
      </a:dk2>
      <a:lt2>
        <a:srgbClr val="FFFFFF"/>
      </a:lt2>
      <a:accent1>
        <a:srgbClr val="858B4B"/>
      </a:accent1>
      <a:accent2>
        <a:srgbClr val="957B42"/>
      </a:accent2>
      <a:accent3>
        <a:srgbClr val="9E6B44"/>
      </a:accent3>
      <a:accent4>
        <a:srgbClr val="A15C4E"/>
      </a:accent4>
      <a:accent5>
        <a:srgbClr val="9A515C"/>
      </a:accent5>
      <a:accent6>
        <a:srgbClr val="8B4B6A"/>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5919</Words>
  <Application>WPS 演示</Application>
  <PresentationFormat>宽屏</PresentationFormat>
  <Paragraphs>289</Paragraphs>
  <Slides>23</Slides>
  <Notes>4</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23</vt:i4>
      </vt:variant>
    </vt:vector>
  </HeadingPairs>
  <TitlesOfParts>
    <vt:vector size="37" baseType="lpstr">
      <vt:lpstr>Arial</vt:lpstr>
      <vt:lpstr>宋体</vt:lpstr>
      <vt:lpstr>Wingdings</vt:lpstr>
      <vt:lpstr>微软雅黑</vt:lpstr>
      <vt:lpstr>Cambria Math</vt:lpstr>
      <vt:lpstr>Arial Black</vt:lpstr>
      <vt:lpstr>Calibri</vt:lpstr>
      <vt:lpstr>楷体</vt:lpstr>
      <vt:lpstr>Arial Unicode MS</vt:lpstr>
      <vt:lpstr>华文新魏</vt:lpstr>
      <vt:lpstr>Times New Roman</vt:lpstr>
      <vt:lpstr>HelveticaNeue</vt:lpstr>
      <vt:lpstr>Corbel</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南山有谷堆</cp:lastModifiedBy>
  <cp:revision>243</cp:revision>
  <dcterms:created xsi:type="dcterms:W3CDTF">2019-06-19T02:08:00Z</dcterms:created>
  <dcterms:modified xsi:type="dcterms:W3CDTF">2021-09-03T12:35:21Z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y fmtid="{D5CDD505-2E9C-101B-9397-08002B2CF9AE}" pid="3" name="ICV">
    <vt:lpwstr>613C4131A593428387E114B6D41BACBD</vt:lpwstr>
  </property>
</Properties>
</file>