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  <p:sldMasterId id="2147483698" r:id="rId6"/>
    <p:sldMasterId id="2147483712" r:id="rId7"/>
  </p:sldMasterIdLst>
  <p:handoutMasterIdLst>
    <p:handoutMasterId r:id="rId37"/>
  </p:handoutMasterIdLst>
  <p:sldIdLst>
    <p:sldId id="317" r:id="rId8"/>
    <p:sldId id="282" r:id="rId9"/>
    <p:sldId id="264" r:id="rId10"/>
    <p:sldId id="260" r:id="rId11"/>
    <p:sldId id="265" r:id="rId12"/>
    <p:sldId id="279" r:id="rId13"/>
    <p:sldId id="266" r:id="rId14"/>
    <p:sldId id="268" r:id="rId15"/>
    <p:sldId id="271" r:id="rId16"/>
    <p:sldId id="269" r:id="rId17"/>
    <p:sldId id="280" r:id="rId18"/>
    <p:sldId id="283" r:id="rId19"/>
    <p:sldId id="270" r:id="rId20"/>
    <p:sldId id="284" r:id="rId21"/>
    <p:sldId id="274" r:id="rId22"/>
    <p:sldId id="272" r:id="rId23"/>
    <p:sldId id="276" r:id="rId24"/>
    <p:sldId id="287" r:id="rId25"/>
    <p:sldId id="288" r:id="rId26"/>
    <p:sldId id="273" r:id="rId27"/>
    <p:sldId id="275" r:id="rId28"/>
    <p:sldId id="277" r:id="rId29"/>
    <p:sldId id="289" r:id="rId30"/>
    <p:sldId id="263" r:id="rId31"/>
    <p:sldId id="278" r:id="rId32"/>
    <p:sldId id="313" r:id="rId33"/>
    <p:sldId id="290" r:id="rId34"/>
    <p:sldId id="312" r:id="rId35"/>
    <p:sldId id="314" r:id="rId36"/>
  </p:sldIdLst>
  <p:sldSz cx="9144000" cy="6858000" type="screen4x3"/>
  <p:notesSz cx="6858000" cy="994537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23ADCD"/>
    <a:srgbClr val="C6EA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55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8" Type="http://schemas.openxmlformats.org/officeDocument/2006/relationships/slide" Target="slides/slide1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0" Type="http://schemas.openxmlformats.org/officeDocument/2006/relationships/tableStyles" Target="tableStyles.xml"/><Relationship Id="rId4" Type="http://schemas.openxmlformats.org/officeDocument/2006/relationships/slideMaster" Target="slideMasters/slideMaster3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handoutMaster" Target="handoutMasters/handoutMaster1.xml"/><Relationship Id="rId36" Type="http://schemas.openxmlformats.org/officeDocument/2006/relationships/slide" Target="slides/slide29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0" Type="http://schemas.openxmlformats.org/officeDocument/2006/relationships/slide" Target="slides/slide13.xml"/><Relationship Id="rId2" Type="http://schemas.openxmlformats.org/officeDocument/2006/relationships/theme" Target="theme/theme1.xml"/><Relationship Id="rId19" Type="http://schemas.openxmlformats.org/officeDocument/2006/relationships/slide" Target="slides/slide12.xml"/><Relationship Id="rId18" Type="http://schemas.openxmlformats.org/officeDocument/2006/relationships/slide" Target="slides/slide1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49D772-0660-4B8D-842F-3A830CBED9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788773-978B-4EB5-81BE-F38D73E9845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C98F5-8421-4494-9839-991C8470C7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2BB5A-A8D5-444B-A22D-F5AA954EA45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C98F5-8421-4494-9839-991C8470C7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2BB5A-A8D5-444B-A22D-F5AA954EA45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C98F5-8421-4494-9839-991C8470C7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2BB5A-A8D5-444B-A22D-F5AA954EA45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C5C2F-D328-454C-A66D-FA43A74DDA8A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1F4DA-8128-4DE9-B044-E61B7D17C674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0E38E-08D0-4E49-8A15-5AFCC6CE4EC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0C72B-3A28-4D65-8302-AC4DD2B49793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31575-086F-4A97-BFF6-9CA48B7C37D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7748F-C6C4-4A50-AFC0-B5CACB720A5A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A3D05-5688-430B-9E2F-C60EC9A8E8E3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EF8A8-A27A-4031-8D7D-F6D053BECD8E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79D69-8467-4769-BEBE-949C41312054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58152-7A84-4C3A-8EB3-5790901AB0AC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B195E-F0AB-4FE0-8509-7B3A52233BEB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99291-2E0E-4894-A8C3-5523A439AF9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9B8B5-04FF-4A86-A6D3-995D3B6569E5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68402-5FEC-4BB6-B90F-406D57003C0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565C3-D0AF-4969-8334-8E8F23963D15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7DB35-3B99-419A-A301-AEB44B9BB628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C98F5-8421-4494-9839-991C8470C7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2BB5A-A8D5-444B-A22D-F5AA954EA45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541A5-E494-448B-82D7-DB64135A00B5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7375D-EB43-4D61-AA00-3E5659B8062B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1936F-39CA-4847-BF02-ED2AB7939874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EFB8C-B31E-42CA-ADAE-406D4E949A80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7137B-AA20-44A3-9929-EEF5F3D62081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E19A0-E677-4BCE-A861-E9DD9DFD4281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C5C2F-D328-454C-A66D-FA43A74DDA8A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1F4DA-8128-4DE9-B044-E61B7D17C674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0E38E-08D0-4E49-8A15-5AFCC6CE4EC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0C72B-3A28-4D65-8302-AC4DD2B49793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31575-086F-4A97-BFF6-9CA48B7C37D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7748F-C6C4-4A50-AFC0-B5CACB720A5A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A3D05-5688-430B-9E2F-C60EC9A8E8E3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EF8A8-A27A-4031-8D7D-F6D053BECD8E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79D69-8467-4769-BEBE-949C41312054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58152-7A84-4C3A-8EB3-5790901AB0AC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B195E-F0AB-4FE0-8509-7B3A52233BEB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99291-2E0E-4894-A8C3-5523A439AF9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9B8B5-04FF-4A86-A6D3-995D3B6569E5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68402-5FEC-4BB6-B90F-406D57003C0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C98F5-8421-4494-9839-991C8470C7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2BB5A-A8D5-444B-A22D-F5AA954EA45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565C3-D0AF-4969-8334-8E8F23963D15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7DB35-3B99-419A-A301-AEB44B9BB628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541A5-E494-448B-82D7-DB64135A00B5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7375D-EB43-4D61-AA00-3E5659B8062B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1936F-39CA-4847-BF02-ED2AB7939874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EFB8C-B31E-42CA-ADAE-406D4E949A80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7137B-AA20-44A3-9929-EEF5F3D62081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E19A0-E677-4BCE-A861-E9DD9DFD4281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EE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5" name="Group 2"/>
          <p:cNvGrpSpPr/>
          <p:nvPr/>
        </p:nvGrpSpPr>
        <p:grpSpPr bwMode="auto">
          <a:xfrm>
            <a:off x="0" y="25400"/>
            <a:ext cx="9144000" cy="6835775"/>
            <a:chOff x="0" y="0"/>
            <a:chExt cx="9144000" cy="6835061"/>
          </a:xfrm>
        </p:grpSpPr>
        <p:grpSp>
          <p:nvGrpSpPr>
            <p:cNvPr id="6" name="Group 3"/>
            <p:cNvGrpSpPr/>
            <p:nvPr/>
          </p:nvGrpSpPr>
          <p:grpSpPr bwMode="auto">
            <a:xfrm>
              <a:off x="0" y="0"/>
              <a:ext cx="9144000" cy="6835061"/>
              <a:chOff x="0" y="0"/>
              <a:chExt cx="9144000" cy="6835061"/>
            </a:xfrm>
          </p:grpSpPr>
          <p:sp>
            <p:nvSpPr>
              <p:cNvPr id="90" name="直接连接符 864"/>
              <p:cNvSpPr>
                <a:spLocks noChangeShapeType="1"/>
              </p:cNvSpPr>
              <p:nvPr/>
            </p:nvSpPr>
            <p:spPr bwMode="auto">
              <a:xfrm>
                <a:off x="0" y="0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91" name="直接连接符 865"/>
              <p:cNvSpPr>
                <a:spLocks noChangeShapeType="1"/>
              </p:cNvSpPr>
              <p:nvPr/>
            </p:nvSpPr>
            <p:spPr bwMode="auto">
              <a:xfrm>
                <a:off x="0" y="122757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92" name="直接连接符 866"/>
              <p:cNvSpPr>
                <a:spLocks noChangeShapeType="1"/>
              </p:cNvSpPr>
              <p:nvPr/>
            </p:nvSpPr>
            <p:spPr bwMode="auto">
              <a:xfrm>
                <a:off x="0" y="204595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93" name="直接连接符 867"/>
              <p:cNvSpPr>
                <a:spLocks noChangeShapeType="1"/>
              </p:cNvSpPr>
              <p:nvPr/>
            </p:nvSpPr>
            <p:spPr bwMode="auto">
              <a:xfrm>
                <a:off x="0" y="286433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94" name="直接连接符 868"/>
              <p:cNvSpPr>
                <a:spLocks noChangeShapeType="1"/>
              </p:cNvSpPr>
              <p:nvPr/>
            </p:nvSpPr>
            <p:spPr bwMode="auto">
              <a:xfrm>
                <a:off x="0" y="40919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95" name="直接连接符 869"/>
              <p:cNvSpPr>
                <a:spLocks noChangeShapeType="1"/>
              </p:cNvSpPr>
              <p:nvPr/>
            </p:nvSpPr>
            <p:spPr bwMode="auto">
              <a:xfrm>
                <a:off x="0" y="81838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96" name="直接连接符 870"/>
              <p:cNvSpPr>
                <a:spLocks noChangeShapeType="1"/>
              </p:cNvSpPr>
              <p:nvPr/>
            </p:nvSpPr>
            <p:spPr bwMode="auto">
              <a:xfrm>
                <a:off x="0" y="368271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97" name="直接连接符 871"/>
              <p:cNvSpPr>
                <a:spLocks noChangeShapeType="1"/>
              </p:cNvSpPr>
              <p:nvPr/>
            </p:nvSpPr>
            <p:spPr bwMode="auto">
              <a:xfrm>
                <a:off x="0" y="613785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98" name="直接连接符 872"/>
              <p:cNvSpPr>
                <a:spLocks noChangeShapeType="1"/>
              </p:cNvSpPr>
              <p:nvPr/>
            </p:nvSpPr>
            <p:spPr bwMode="auto">
              <a:xfrm>
                <a:off x="0" y="695623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99" name="直接连接符 873"/>
              <p:cNvSpPr>
                <a:spLocks noChangeShapeType="1"/>
              </p:cNvSpPr>
              <p:nvPr/>
            </p:nvSpPr>
            <p:spPr bwMode="auto">
              <a:xfrm>
                <a:off x="0" y="777461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100" name="直接连接符 874"/>
              <p:cNvSpPr>
                <a:spLocks noChangeShapeType="1"/>
              </p:cNvSpPr>
              <p:nvPr/>
            </p:nvSpPr>
            <p:spPr bwMode="auto">
              <a:xfrm>
                <a:off x="0" y="450109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101" name="直接连接符 875"/>
              <p:cNvSpPr>
                <a:spLocks noChangeShapeType="1"/>
              </p:cNvSpPr>
              <p:nvPr/>
            </p:nvSpPr>
            <p:spPr bwMode="auto">
              <a:xfrm>
                <a:off x="0" y="531947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102" name="直接连接符 876"/>
              <p:cNvSpPr>
                <a:spLocks noChangeShapeType="1"/>
              </p:cNvSpPr>
              <p:nvPr/>
            </p:nvSpPr>
            <p:spPr bwMode="auto">
              <a:xfrm>
                <a:off x="0" y="859299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103" name="直接连接符 877"/>
              <p:cNvSpPr>
                <a:spLocks noChangeShapeType="1"/>
              </p:cNvSpPr>
              <p:nvPr/>
            </p:nvSpPr>
            <p:spPr bwMode="auto">
              <a:xfrm>
                <a:off x="0" y="1104813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104" name="直接连接符 878"/>
              <p:cNvSpPr>
                <a:spLocks noChangeShapeType="1"/>
              </p:cNvSpPr>
              <p:nvPr/>
            </p:nvSpPr>
            <p:spPr bwMode="auto">
              <a:xfrm>
                <a:off x="0" y="1186651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105" name="直接连接符 879"/>
              <p:cNvSpPr>
                <a:spLocks noChangeShapeType="1"/>
              </p:cNvSpPr>
              <p:nvPr/>
            </p:nvSpPr>
            <p:spPr bwMode="auto">
              <a:xfrm>
                <a:off x="0" y="1268489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106" name="直接连接符 880"/>
              <p:cNvSpPr>
                <a:spLocks noChangeShapeType="1"/>
              </p:cNvSpPr>
              <p:nvPr/>
            </p:nvSpPr>
            <p:spPr bwMode="auto">
              <a:xfrm>
                <a:off x="0" y="941137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107" name="直接连接符 881"/>
              <p:cNvSpPr>
                <a:spLocks noChangeShapeType="1"/>
              </p:cNvSpPr>
              <p:nvPr/>
            </p:nvSpPr>
            <p:spPr bwMode="auto">
              <a:xfrm>
                <a:off x="0" y="1022975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108" name="直接连接符 882"/>
              <p:cNvSpPr>
                <a:spLocks noChangeShapeType="1"/>
              </p:cNvSpPr>
              <p:nvPr/>
            </p:nvSpPr>
            <p:spPr bwMode="auto">
              <a:xfrm>
                <a:off x="0" y="1350327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109" name="直接连接符 883"/>
              <p:cNvSpPr>
                <a:spLocks noChangeShapeType="1"/>
              </p:cNvSpPr>
              <p:nvPr/>
            </p:nvSpPr>
            <p:spPr bwMode="auto">
              <a:xfrm>
                <a:off x="0" y="1595841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110" name="直接连接符 884"/>
              <p:cNvSpPr>
                <a:spLocks noChangeShapeType="1"/>
              </p:cNvSpPr>
              <p:nvPr/>
            </p:nvSpPr>
            <p:spPr bwMode="auto">
              <a:xfrm>
                <a:off x="0" y="1677679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111" name="直接连接符 885"/>
              <p:cNvSpPr>
                <a:spLocks noChangeShapeType="1"/>
              </p:cNvSpPr>
              <p:nvPr/>
            </p:nvSpPr>
            <p:spPr bwMode="auto">
              <a:xfrm>
                <a:off x="0" y="1759517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112" name="直接连接符 886"/>
              <p:cNvSpPr>
                <a:spLocks noChangeShapeType="1"/>
              </p:cNvSpPr>
              <p:nvPr/>
            </p:nvSpPr>
            <p:spPr bwMode="auto">
              <a:xfrm>
                <a:off x="0" y="1432165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113" name="直接连接符 887"/>
              <p:cNvSpPr>
                <a:spLocks noChangeShapeType="1"/>
              </p:cNvSpPr>
              <p:nvPr/>
            </p:nvSpPr>
            <p:spPr bwMode="auto">
              <a:xfrm>
                <a:off x="0" y="1514003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114" name="直接连接符 888"/>
              <p:cNvSpPr>
                <a:spLocks noChangeShapeType="1"/>
              </p:cNvSpPr>
              <p:nvPr/>
            </p:nvSpPr>
            <p:spPr bwMode="auto">
              <a:xfrm>
                <a:off x="0" y="1841355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115" name="直接连接符 889"/>
              <p:cNvSpPr>
                <a:spLocks noChangeShapeType="1"/>
              </p:cNvSpPr>
              <p:nvPr/>
            </p:nvSpPr>
            <p:spPr bwMode="auto">
              <a:xfrm>
                <a:off x="0" y="2086869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116" name="直接连接符 890"/>
              <p:cNvSpPr>
                <a:spLocks noChangeShapeType="1"/>
              </p:cNvSpPr>
              <p:nvPr/>
            </p:nvSpPr>
            <p:spPr bwMode="auto">
              <a:xfrm>
                <a:off x="0" y="2168707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117" name="直接连接符 891"/>
              <p:cNvSpPr>
                <a:spLocks noChangeShapeType="1"/>
              </p:cNvSpPr>
              <p:nvPr/>
            </p:nvSpPr>
            <p:spPr bwMode="auto">
              <a:xfrm>
                <a:off x="0" y="2250545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118" name="直接连接符 892"/>
              <p:cNvSpPr>
                <a:spLocks noChangeShapeType="1"/>
              </p:cNvSpPr>
              <p:nvPr/>
            </p:nvSpPr>
            <p:spPr bwMode="auto">
              <a:xfrm>
                <a:off x="0" y="1923193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119" name="直接连接符 893"/>
              <p:cNvSpPr>
                <a:spLocks noChangeShapeType="1"/>
              </p:cNvSpPr>
              <p:nvPr/>
            </p:nvSpPr>
            <p:spPr bwMode="auto">
              <a:xfrm>
                <a:off x="0" y="2005031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120" name="直接连接符 894"/>
              <p:cNvSpPr>
                <a:spLocks noChangeShapeType="1"/>
              </p:cNvSpPr>
              <p:nvPr/>
            </p:nvSpPr>
            <p:spPr bwMode="auto">
              <a:xfrm>
                <a:off x="0" y="2332383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121" name="直接连接符 895"/>
              <p:cNvSpPr>
                <a:spLocks noChangeShapeType="1"/>
              </p:cNvSpPr>
              <p:nvPr/>
            </p:nvSpPr>
            <p:spPr bwMode="auto">
              <a:xfrm>
                <a:off x="0" y="2577897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122" name="直接连接符 896"/>
              <p:cNvSpPr>
                <a:spLocks noChangeShapeType="1"/>
              </p:cNvSpPr>
              <p:nvPr/>
            </p:nvSpPr>
            <p:spPr bwMode="auto">
              <a:xfrm>
                <a:off x="0" y="2659735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123" name="直接连接符 897"/>
              <p:cNvSpPr>
                <a:spLocks noChangeShapeType="1"/>
              </p:cNvSpPr>
              <p:nvPr/>
            </p:nvSpPr>
            <p:spPr bwMode="auto">
              <a:xfrm>
                <a:off x="0" y="2741573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124" name="直接连接符 898"/>
              <p:cNvSpPr>
                <a:spLocks noChangeShapeType="1"/>
              </p:cNvSpPr>
              <p:nvPr/>
            </p:nvSpPr>
            <p:spPr bwMode="auto">
              <a:xfrm>
                <a:off x="0" y="2414221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125" name="直接连接符 899"/>
              <p:cNvSpPr>
                <a:spLocks noChangeShapeType="1"/>
              </p:cNvSpPr>
              <p:nvPr/>
            </p:nvSpPr>
            <p:spPr bwMode="auto">
              <a:xfrm>
                <a:off x="0" y="2496059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126" name="直接连接符 900"/>
              <p:cNvSpPr>
                <a:spLocks noChangeShapeType="1"/>
              </p:cNvSpPr>
              <p:nvPr/>
            </p:nvSpPr>
            <p:spPr bwMode="auto">
              <a:xfrm>
                <a:off x="0" y="2823411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127" name="直接连接符 901"/>
              <p:cNvSpPr>
                <a:spLocks noChangeShapeType="1"/>
              </p:cNvSpPr>
              <p:nvPr/>
            </p:nvSpPr>
            <p:spPr bwMode="auto">
              <a:xfrm>
                <a:off x="0" y="3068925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128" name="直接连接符 902"/>
              <p:cNvSpPr>
                <a:spLocks noChangeShapeType="1"/>
              </p:cNvSpPr>
              <p:nvPr/>
            </p:nvSpPr>
            <p:spPr bwMode="auto">
              <a:xfrm>
                <a:off x="0" y="3150763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129" name="直接连接符 903"/>
              <p:cNvSpPr>
                <a:spLocks noChangeShapeType="1"/>
              </p:cNvSpPr>
              <p:nvPr/>
            </p:nvSpPr>
            <p:spPr bwMode="auto">
              <a:xfrm>
                <a:off x="0" y="3232601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130" name="直接连接符 904"/>
              <p:cNvSpPr>
                <a:spLocks noChangeShapeType="1"/>
              </p:cNvSpPr>
              <p:nvPr/>
            </p:nvSpPr>
            <p:spPr bwMode="auto">
              <a:xfrm>
                <a:off x="0" y="2905249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131" name="直接连接符 905"/>
              <p:cNvSpPr>
                <a:spLocks noChangeShapeType="1"/>
              </p:cNvSpPr>
              <p:nvPr/>
            </p:nvSpPr>
            <p:spPr bwMode="auto">
              <a:xfrm>
                <a:off x="0" y="2987087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132" name="直接连接符 906"/>
              <p:cNvSpPr>
                <a:spLocks noChangeShapeType="1"/>
              </p:cNvSpPr>
              <p:nvPr/>
            </p:nvSpPr>
            <p:spPr bwMode="auto">
              <a:xfrm>
                <a:off x="0" y="3314439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133" name="直接连接符 907"/>
              <p:cNvSpPr>
                <a:spLocks noChangeShapeType="1"/>
              </p:cNvSpPr>
              <p:nvPr/>
            </p:nvSpPr>
            <p:spPr bwMode="auto">
              <a:xfrm>
                <a:off x="0" y="3559953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134" name="直接连接符 908"/>
              <p:cNvSpPr>
                <a:spLocks noChangeShapeType="1"/>
              </p:cNvSpPr>
              <p:nvPr/>
            </p:nvSpPr>
            <p:spPr bwMode="auto">
              <a:xfrm>
                <a:off x="0" y="3641791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135" name="直接连接符 909"/>
              <p:cNvSpPr>
                <a:spLocks noChangeShapeType="1"/>
              </p:cNvSpPr>
              <p:nvPr/>
            </p:nvSpPr>
            <p:spPr bwMode="auto">
              <a:xfrm>
                <a:off x="0" y="3723629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136" name="直接连接符 910"/>
              <p:cNvSpPr>
                <a:spLocks noChangeShapeType="1"/>
              </p:cNvSpPr>
              <p:nvPr/>
            </p:nvSpPr>
            <p:spPr bwMode="auto">
              <a:xfrm>
                <a:off x="0" y="3396277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137" name="直接连接符 911"/>
              <p:cNvSpPr>
                <a:spLocks noChangeShapeType="1"/>
              </p:cNvSpPr>
              <p:nvPr/>
            </p:nvSpPr>
            <p:spPr bwMode="auto">
              <a:xfrm>
                <a:off x="0" y="3478115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138" name="直接连接符 912"/>
              <p:cNvSpPr>
                <a:spLocks noChangeShapeType="1"/>
              </p:cNvSpPr>
              <p:nvPr/>
            </p:nvSpPr>
            <p:spPr bwMode="auto">
              <a:xfrm>
                <a:off x="0" y="3805467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139" name="直接连接符 913"/>
              <p:cNvSpPr>
                <a:spLocks noChangeShapeType="1"/>
              </p:cNvSpPr>
              <p:nvPr/>
            </p:nvSpPr>
            <p:spPr bwMode="auto">
              <a:xfrm>
                <a:off x="0" y="4050981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140" name="直接连接符 914"/>
              <p:cNvSpPr>
                <a:spLocks noChangeShapeType="1"/>
              </p:cNvSpPr>
              <p:nvPr/>
            </p:nvSpPr>
            <p:spPr bwMode="auto">
              <a:xfrm>
                <a:off x="0" y="4132819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141" name="直接连接符 915"/>
              <p:cNvSpPr>
                <a:spLocks noChangeShapeType="1"/>
              </p:cNvSpPr>
              <p:nvPr/>
            </p:nvSpPr>
            <p:spPr bwMode="auto">
              <a:xfrm>
                <a:off x="0" y="4214657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142" name="直接连接符 916"/>
              <p:cNvSpPr>
                <a:spLocks noChangeShapeType="1"/>
              </p:cNvSpPr>
              <p:nvPr/>
            </p:nvSpPr>
            <p:spPr bwMode="auto">
              <a:xfrm>
                <a:off x="0" y="3887305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143" name="直接连接符 917"/>
              <p:cNvSpPr>
                <a:spLocks noChangeShapeType="1"/>
              </p:cNvSpPr>
              <p:nvPr/>
            </p:nvSpPr>
            <p:spPr bwMode="auto">
              <a:xfrm>
                <a:off x="0" y="3969143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144" name="直接连接符 918"/>
              <p:cNvSpPr>
                <a:spLocks noChangeShapeType="1"/>
              </p:cNvSpPr>
              <p:nvPr/>
            </p:nvSpPr>
            <p:spPr bwMode="auto">
              <a:xfrm>
                <a:off x="0" y="4296495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145" name="直接连接符 919"/>
              <p:cNvSpPr>
                <a:spLocks noChangeShapeType="1"/>
              </p:cNvSpPr>
              <p:nvPr/>
            </p:nvSpPr>
            <p:spPr bwMode="auto">
              <a:xfrm>
                <a:off x="0" y="4542009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146" name="直接连接符 920"/>
              <p:cNvSpPr>
                <a:spLocks noChangeShapeType="1"/>
              </p:cNvSpPr>
              <p:nvPr/>
            </p:nvSpPr>
            <p:spPr bwMode="auto">
              <a:xfrm>
                <a:off x="0" y="4623847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147" name="直接连接符 921"/>
              <p:cNvSpPr>
                <a:spLocks noChangeShapeType="1"/>
              </p:cNvSpPr>
              <p:nvPr/>
            </p:nvSpPr>
            <p:spPr bwMode="auto">
              <a:xfrm>
                <a:off x="0" y="4705685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148" name="直接连接符 922"/>
              <p:cNvSpPr>
                <a:spLocks noChangeShapeType="1"/>
              </p:cNvSpPr>
              <p:nvPr/>
            </p:nvSpPr>
            <p:spPr bwMode="auto">
              <a:xfrm>
                <a:off x="0" y="4378333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149" name="直接连接符 923"/>
              <p:cNvSpPr>
                <a:spLocks noChangeShapeType="1"/>
              </p:cNvSpPr>
              <p:nvPr/>
            </p:nvSpPr>
            <p:spPr bwMode="auto">
              <a:xfrm>
                <a:off x="0" y="4460171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150" name="直接连接符 924"/>
              <p:cNvSpPr>
                <a:spLocks noChangeShapeType="1"/>
              </p:cNvSpPr>
              <p:nvPr/>
            </p:nvSpPr>
            <p:spPr bwMode="auto">
              <a:xfrm>
                <a:off x="0" y="4787523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151" name="直接连接符 925"/>
              <p:cNvSpPr>
                <a:spLocks noChangeShapeType="1"/>
              </p:cNvSpPr>
              <p:nvPr/>
            </p:nvSpPr>
            <p:spPr bwMode="auto">
              <a:xfrm>
                <a:off x="0" y="5033037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152" name="直接连接符 926"/>
              <p:cNvSpPr>
                <a:spLocks noChangeShapeType="1"/>
              </p:cNvSpPr>
              <p:nvPr/>
            </p:nvSpPr>
            <p:spPr bwMode="auto">
              <a:xfrm>
                <a:off x="0" y="5114875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153" name="直接连接符 927"/>
              <p:cNvSpPr>
                <a:spLocks noChangeShapeType="1"/>
              </p:cNvSpPr>
              <p:nvPr/>
            </p:nvSpPr>
            <p:spPr bwMode="auto">
              <a:xfrm>
                <a:off x="0" y="5196713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154" name="直接连接符 928"/>
              <p:cNvSpPr>
                <a:spLocks noChangeShapeType="1"/>
              </p:cNvSpPr>
              <p:nvPr/>
            </p:nvSpPr>
            <p:spPr bwMode="auto">
              <a:xfrm>
                <a:off x="0" y="4869361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155" name="直接连接符 929"/>
              <p:cNvSpPr>
                <a:spLocks noChangeShapeType="1"/>
              </p:cNvSpPr>
              <p:nvPr/>
            </p:nvSpPr>
            <p:spPr bwMode="auto">
              <a:xfrm>
                <a:off x="0" y="4951199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156" name="直接连接符 930"/>
              <p:cNvSpPr>
                <a:spLocks noChangeShapeType="1"/>
              </p:cNvSpPr>
              <p:nvPr/>
            </p:nvSpPr>
            <p:spPr bwMode="auto">
              <a:xfrm>
                <a:off x="0" y="5278551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157" name="直接连接符 931"/>
              <p:cNvSpPr>
                <a:spLocks noChangeShapeType="1"/>
              </p:cNvSpPr>
              <p:nvPr/>
            </p:nvSpPr>
            <p:spPr bwMode="auto">
              <a:xfrm>
                <a:off x="0" y="5524065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158" name="直接连接符 932"/>
              <p:cNvSpPr>
                <a:spLocks noChangeShapeType="1"/>
              </p:cNvSpPr>
              <p:nvPr/>
            </p:nvSpPr>
            <p:spPr bwMode="auto">
              <a:xfrm>
                <a:off x="0" y="5605903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159" name="直接连接符 933"/>
              <p:cNvSpPr>
                <a:spLocks noChangeShapeType="1"/>
              </p:cNvSpPr>
              <p:nvPr/>
            </p:nvSpPr>
            <p:spPr bwMode="auto">
              <a:xfrm>
                <a:off x="0" y="5687741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160" name="直接连接符 934"/>
              <p:cNvSpPr>
                <a:spLocks noChangeShapeType="1"/>
              </p:cNvSpPr>
              <p:nvPr/>
            </p:nvSpPr>
            <p:spPr bwMode="auto">
              <a:xfrm>
                <a:off x="0" y="5360389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161" name="直接连接符 935"/>
              <p:cNvSpPr>
                <a:spLocks noChangeShapeType="1"/>
              </p:cNvSpPr>
              <p:nvPr/>
            </p:nvSpPr>
            <p:spPr bwMode="auto">
              <a:xfrm>
                <a:off x="0" y="5442227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162" name="直接连接符 936"/>
              <p:cNvSpPr>
                <a:spLocks noChangeShapeType="1"/>
              </p:cNvSpPr>
              <p:nvPr/>
            </p:nvSpPr>
            <p:spPr bwMode="auto">
              <a:xfrm>
                <a:off x="0" y="5769579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163" name="直接连接符 937"/>
              <p:cNvSpPr>
                <a:spLocks noChangeShapeType="1"/>
              </p:cNvSpPr>
              <p:nvPr/>
            </p:nvSpPr>
            <p:spPr bwMode="auto">
              <a:xfrm>
                <a:off x="0" y="6015093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164" name="直接连接符 938"/>
              <p:cNvSpPr>
                <a:spLocks noChangeShapeType="1"/>
              </p:cNvSpPr>
              <p:nvPr/>
            </p:nvSpPr>
            <p:spPr bwMode="auto">
              <a:xfrm>
                <a:off x="0" y="6096931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165" name="直接连接符 939"/>
              <p:cNvSpPr>
                <a:spLocks noChangeShapeType="1"/>
              </p:cNvSpPr>
              <p:nvPr/>
            </p:nvSpPr>
            <p:spPr bwMode="auto">
              <a:xfrm>
                <a:off x="0" y="6178769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166" name="直接连接符 940"/>
              <p:cNvSpPr>
                <a:spLocks noChangeShapeType="1"/>
              </p:cNvSpPr>
              <p:nvPr/>
            </p:nvSpPr>
            <p:spPr bwMode="auto">
              <a:xfrm>
                <a:off x="0" y="5851417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167" name="直接连接符 941"/>
              <p:cNvSpPr>
                <a:spLocks noChangeShapeType="1"/>
              </p:cNvSpPr>
              <p:nvPr/>
            </p:nvSpPr>
            <p:spPr bwMode="auto">
              <a:xfrm>
                <a:off x="0" y="5933255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168" name="直接连接符 942"/>
              <p:cNvSpPr>
                <a:spLocks noChangeShapeType="1"/>
              </p:cNvSpPr>
              <p:nvPr/>
            </p:nvSpPr>
            <p:spPr bwMode="auto">
              <a:xfrm>
                <a:off x="0" y="6260607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169" name="直接连接符 943"/>
              <p:cNvSpPr>
                <a:spLocks noChangeShapeType="1"/>
              </p:cNvSpPr>
              <p:nvPr/>
            </p:nvSpPr>
            <p:spPr bwMode="auto">
              <a:xfrm>
                <a:off x="0" y="6506121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170" name="直接连接符 944"/>
              <p:cNvSpPr>
                <a:spLocks noChangeShapeType="1"/>
              </p:cNvSpPr>
              <p:nvPr/>
            </p:nvSpPr>
            <p:spPr bwMode="auto">
              <a:xfrm>
                <a:off x="0" y="6587959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171" name="直接连接符 945"/>
              <p:cNvSpPr>
                <a:spLocks noChangeShapeType="1"/>
              </p:cNvSpPr>
              <p:nvPr/>
            </p:nvSpPr>
            <p:spPr bwMode="auto">
              <a:xfrm>
                <a:off x="0" y="6669797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172" name="直接连接符 946"/>
              <p:cNvSpPr>
                <a:spLocks noChangeShapeType="1"/>
              </p:cNvSpPr>
              <p:nvPr/>
            </p:nvSpPr>
            <p:spPr bwMode="auto">
              <a:xfrm>
                <a:off x="0" y="6342445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173" name="直接连接符 947"/>
              <p:cNvSpPr>
                <a:spLocks noChangeShapeType="1"/>
              </p:cNvSpPr>
              <p:nvPr/>
            </p:nvSpPr>
            <p:spPr bwMode="auto">
              <a:xfrm>
                <a:off x="0" y="6424283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174" name="直接连接符 948"/>
              <p:cNvSpPr>
                <a:spLocks noChangeShapeType="1"/>
              </p:cNvSpPr>
              <p:nvPr/>
            </p:nvSpPr>
            <p:spPr bwMode="auto">
              <a:xfrm>
                <a:off x="0" y="6751635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175" name="直接连接符 949"/>
              <p:cNvSpPr>
                <a:spLocks noChangeShapeType="1"/>
              </p:cNvSpPr>
              <p:nvPr/>
            </p:nvSpPr>
            <p:spPr bwMode="auto">
              <a:xfrm>
                <a:off x="0" y="6833473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</p:grpSp>
        <p:grpSp>
          <p:nvGrpSpPr>
            <p:cNvPr id="7" name="Group 90"/>
            <p:cNvGrpSpPr/>
            <p:nvPr/>
          </p:nvGrpSpPr>
          <p:grpSpPr bwMode="auto">
            <a:xfrm>
              <a:off x="0" y="163676"/>
              <a:ext cx="9144000" cy="6630466"/>
              <a:chOff x="0" y="0"/>
              <a:chExt cx="9144000" cy="6630466"/>
            </a:xfrm>
          </p:grpSpPr>
          <p:sp>
            <p:nvSpPr>
              <p:cNvPr id="8" name="直接连接符 782"/>
              <p:cNvSpPr>
                <a:spLocks noChangeShapeType="1"/>
              </p:cNvSpPr>
              <p:nvPr/>
            </p:nvSpPr>
            <p:spPr bwMode="auto">
              <a:xfrm>
                <a:off x="0" y="0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9" name="直接连接符 783"/>
              <p:cNvSpPr>
                <a:spLocks noChangeShapeType="1"/>
              </p:cNvSpPr>
              <p:nvPr/>
            </p:nvSpPr>
            <p:spPr bwMode="auto">
              <a:xfrm>
                <a:off x="0" y="245514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10" name="直接连接符 784"/>
              <p:cNvSpPr>
                <a:spLocks noChangeShapeType="1"/>
              </p:cNvSpPr>
              <p:nvPr/>
            </p:nvSpPr>
            <p:spPr bwMode="auto">
              <a:xfrm>
                <a:off x="0" y="327352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11" name="直接连接符 785"/>
              <p:cNvSpPr>
                <a:spLocks noChangeShapeType="1"/>
              </p:cNvSpPr>
              <p:nvPr/>
            </p:nvSpPr>
            <p:spPr bwMode="auto">
              <a:xfrm>
                <a:off x="0" y="409190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12" name="直接连接符 786"/>
              <p:cNvSpPr>
                <a:spLocks noChangeShapeType="1"/>
              </p:cNvSpPr>
              <p:nvPr/>
            </p:nvSpPr>
            <p:spPr bwMode="auto">
              <a:xfrm>
                <a:off x="0" y="81838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13" name="直接连接符 787"/>
              <p:cNvSpPr>
                <a:spLocks noChangeShapeType="1"/>
              </p:cNvSpPr>
              <p:nvPr/>
            </p:nvSpPr>
            <p:spPr bwMode="auto">
              <a:xfrm>
                <a:off x="0" y="163676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14" name="直接连接符 788"/>
              <p:cNvSpPr>
                <a:spLocks noChangeShapeType="1"/>
              </p:cNvSpPr>
              <p:nvPr/>
            </p:nvSpPr>
            <p:spPr bwMode="auto">
              <a:xfrm>
                <a:off x="0" y="491028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15" name="直接连接符 789"/>
              <p:cNvSpPr>
                <a:spLocks noChangeShapeType="1"/>
              </p:cNvSpPr>
              <p:nvPr/>
            </p:nvSpPr>
            <p:spPr bwMode="auto">
              <a:xfrm>
                <a:off x="0" y="736542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16" name="直接连接符 790"/>
              <p:cNvSpPr>
                <a:spLocks noChangeShapeType="1"/>
              </p:cNvSpPr>
              <p:nvPr/>
            </p:nvSpPr>
            <p:spPr bwMode="auto">
              <a:xfrm>
                <a:off x="0" y="818380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17" name="直接连接符 791"/>
              <p:cNvSpPr>
                <a:spLocks noChangeShapeType="1"/>
              </p:cNvSpPr>
              <p:nvPr/>
            </p:nvSpPr>
            <p:spPr bwMode="auto">
              <a:xfrm>
                <a:off x="0" y="900218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18" name="直接连接符 792"/>
              <p:cNvSpPr>
                <a:spLocks noChangeShapeType="1"/>
              </p:cNvSpPr>
              <p:nvPr/>
            </p:nvSpPr>
            <p:spPr bwMode="auto">
              <a:xfrm>
                <a:off x="0" y="572866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19" name="直接连接符 793"/>
              <p:cNvSpPr>
                <a:spLocks noChangeShapeType="1"/>
              </p:cNvSpPr>
              <p:nvPr/>
            </p:nvSpPr>
            <p:spPr bwMode="auto">
              <a:xfrm>
                <a:off x="0" y="654704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20" name="直接连接符 794"/>
              <p:cNvSpPr>
                <a:spLocks noChangeShapeType="1"/>
              </p:cNvSpPr>
              <p:nvPr/>
            </p:nvSpPr>
            <p:spPr bwMode="auto">
              <a:xfrm>
                <a:off x="0" y="982056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21" name="直接连接符 795"/>
              <p:cNvSpPr>
                <a:spLocks noChangeShapeType="1"/>
              </p:cNvSpPr>
              <p:nvPr/>
            </p:nvSpPr>
            <p:spPr bwMode="auto">
              <a:xfrm>
                <a:off x="0" y="1227570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22" name="直接连接符 796"/>
              <p:cNvSpPr>
                <a:spLocks noChangeShapeType="1"/>
              </p:cNvSpPr>
              <p:nvPr/>
            </p:nvSpPr>
            <p:spPr bwMode="auto">
              <a:xfrm>
                <a:off x="0" y="1309408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23" name="直接连接符 797"/>
              <p:cNvSpPr>
                <a:spLocks noChangeShapeType="1"/>
              </p:cNvSpPr>
              <p:nvPr/>
            </p:nvSpPr>
            <p:spPr bwMode="auto">
              <a:xfrm>
                <a:off x="0" y="1391246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24" name="直接连接符 798"/>
              <p:cNvSpPr>
                <a:spLocks noChangeShapeType="1"/>
              </p:cNvSpPr>
              <p:nvPr/>
            </p:nvSpPr>
            <p:spPr bwMode="auto">
              <a:xfrm>
                <a:off x="0" y="1063894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25" name="直接连接符 799"/>
              <p:cNvSpPr>
                <a:spLocks noChangeShapeType="1"/>
              </p:cNvSpPr>
              <p:nvPr/>
            </p:nvSpPr>
            <p:spPr bwMode="auto">
              <a:xfrm>
                <a:off x="0" y="1145732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26" name="直接连接符 800"/>
              <p:cNvSpPr>
                <a:spLocks noChangeShapeType="1"/>
              </p:cNvSpPr>
              <p:nvPr/>
            </p:nvSpPr>
            <p:spPr bwMode="auto">
              <a:xfrm>
                <a:off x="0" y="1473084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27" name="直接连接符 801"/>
              <p:cNvSpPr>
                <a:spLocks noChangeShapeType="1"/>
              </p:cNvSpPr>
              <p:nvPr/>
            </p:nvSpPr>
            <p:spPr bwMode="auto">
              <a:xfrm>
                <a:off x="0" y="1718598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28" name="直接连接符 802"/>
              <p:cNvSpPr>
                <a:spLocks noChangeShapeType="1"/>
              </p:cNvSpPr>
              <p:nvPr/>
            </p:nvSpPr>
            <p:spPr bwMode="auto">
              <a:xfrm>
                <a:off x="0" y="1800436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29" name="直接连接符 803"/>
              <p:cNvSpPr>
                <a:spLocks noChangeShapeType="1"/>
              </p:cNvSpPr>
              <p:nvPr/>
            </p:nvSpPr>
            <p:spPr bwMode="auto">
              <a:xfrm>
                <a:off x="0" y="1882274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0" name="直接连接符 804"/>
              <p:cNvSpPr>
                <a:spLocks noChangeShapeType="1"/>
              </p:cNvSpPr>
              <p:nvPr/>
            </p:nvSpPr>
            <p:spPr bwMode="auto">
              <a:xfrm>
                <a:off x="0" y="1554922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1" name="直接连接符 805"/>
              <p:cNvSpPr>
                <a:spLocks noChangeShapeType="1"/>
              </p:cNvSpPr>
              <p:nvPr/>
            </p:nvSpPr>
            <p:spPr bwMode="auto">
              <a:xfrm>
                <a:off x="0" y="1636760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2" name="直接连接符 806"/>
              <p:cNvSpPr>
                <a:spLocks noChangeShapeType="1"/>
              </p:cNvSpPr>
              <p:nvPr/>
            </p:nvSpPr>
            <p:spPr bwMode="auto">
              <a:xfrm>
                <a:off x="0" y="1964112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3" name="直接连接符 807"/>
              <p:cNvSpPr>
                <a:spLocks noChangeShapeType="1"/>
              </p:cNvSpPr>
              <p:nvPr/>
            </p:nvSpPr>
            <p:spPr bwMode="auto">
              <a:xfrm>
                <a:off x="0" y="2209626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4" name="直接连接符 808"/>
              <p:cNvSpPr>
                <a:spLocks noChangeShapeType="1"/>
              </p:cNvSpPr>
              <p:nvPr/>
            </p:nvSpPr>
            <p:spPr bwMode="auto">
              <a:xfrm>
                <a:off x="0" y="2291464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5" name="直接连接符 809"/>
              <p:cNvSpPr>
                <a:spLocks noChangeShapeType="1"/>
              </p:cNvSpPr>
              <p:nvPr/>
            </p:nvSpPr>
            <p:spPr bwMode="auto">
              <a:xfrm>
                <a:off x="0" y="2373302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6" name="直接连接符 810"/>
              <p:cNvSpPr>
                <a:spLocks noChangeShapeType="1"/>
              </p:cNvSpPr>
              <p:nvPr/>
            </p:nvSpPr>
            <p:spPr bwMode="auto">
              <a:xfrm>
                <a:off x="0" y="2045950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7" name="直接连接符 811"/>
              <p:cNvSpPr>
                <a:spLocks noChangeShapeType="1"/>
              </p:cNvSpPr>
              <p:nvPr/>
            </p:nvSpPr>
            <p:spPr bwMode="auto">
              <a:xfrm>
                <a:off x="0" y="2127788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8" name="直接连接符 812"/>
              <p:cNvSpPr>
                <a:spLocks noChangeShapeType="1"/>
              </p:cNvSpPr>
              <p:nvPr/>
            </p:nvSpPr>
            <p:spPr bwMode="auto">
              <a:xfrm>
                <a:off x="0" y="2455140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9" name="直接连接符 813"/>
              <p:cNvSpPr>
                <a:spLocks noChangeShapeType="1"/>
              </p:cNvSpPr>
              <p:nvPr/>
            </p:nvSpPr>
            <p:spPr bwMode="auto">
              <a:xfrm>
                <a:off x="0" y="2700654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40" name="直接连接符 814"/>
              <p:cNvSpPr>
                <a:spLocks noChangeShapeType="1"/>
              </p:cNvSpPr>
              <p:nvPr/>
            </p:nvSpPr>
            <p:spPr bwMode="auto">
              <a:xfrm>
                <a:off x="0" y="2782492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41" name="直接连接符 815"/>
              <p:cNvSpPr>
                <a:spLocks noChangeShapeType="1"/>
              </p:cNvSpPr>
              <p:nvPr/>
            </p:nvSpPr>
            <p:spPr bwMode="auto">
              <a:xfrm>
                <a:off x="0" y="2864330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42" name="直接连接符 816"/>
              <p:cNvSpPr>
                <a:spLocks noChangeShapeType="1"/>
              </p:cNvSpPr>
              <p:nvPr/>
            </p:nvSpPr>
            <p:spPr bwMode="auto">
              <a:xfrm>
                <a:off x="0" y="2536978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43" name="直接连接符 817"/>
              <p:cNvSpPr>
                <a:spLocks noChangeShapeType="1"/>
              </p:cNvSpPr>
              <p:nvPr/>
            </p:nvSpPr>
            <p:spPr bwMode="auto">
              <a:xfrm>
                <a:off x="0" y="2618816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44" name="直接连接符 818"/>
              <p:cNvSpPr>
                <a:spLocks noChangeShapeType="1"/>
              </p:cNvSpPr>
              <p:nvPr/>
            </p:nvSpPr>
            <p:spPr bwMode="auto">
              <a:xfrm>
                <a:off x="0" y="2946168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45" name="直接连接符 819"/>
              <p:cNvSpPr>
                <a:spLocks noChangeShapeType="1"/>
              </p:cNvSpPr>
              <p:nvPr/>
            </p:nvSpPr>
            <p:spPr bwMode="auto">
              <a:xfrm>
                <a:off x="0" y="3191682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46" name="直接连接符 820"/>
              <p:cNvSpPr>
                <a:spLocks noChangeShapeType="1"/>
              </p:cNvSpPr>
              <p:nvPr/>
            </p:nvSpPr>
            <p:spPr bwMode="auto">
              <a:xfrm>
                <a:off x="0" y="3273520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47" name="直接连接符 821"/>
              <p:cNvSpPr>
                <a:spLocks noChangeShapeType="1"/>
              </p:cNvSpPr>
              <p:nvPr/>
            </p:nvSpPr>
            <p:spPr bwMode="auto">
              <a:xfrm>
                <a:off x="0" y="3355358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48" name="直接连接符 822"/>
              <p:cNvSpPr>
                <a:spLocks noChangeShapeType="1"/>
              </p:cNvSpPr>
              <p:nvPr/>
            </p:nvSpPr>
            <p:spPr bwMode="auto">
              <a:xfrm>
                <a:off x="0" y="3028006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49" name="直接连接符 823"/>
              <p:cNvSpPr>
                <a:spLocks noChangeShapeType="1"/>
              </p:cNvSpPr>
              <p:nvPr/>
            </p:nvSpPr>
            <p:spPr bwMode="auto">
              <a:xfrm>
                <a:off x="0" y="3109844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50" name="直接连接符 824"/>
              <p:cNvSpPr>
                <a:spLocks noChangeShapeType="1"/>
              </p:cNvSpPr>
              <p:nvPr/>
            </p:nvSpPr>
            <p:spPr bwMode="auto">
              <a:xfrm>
                <a:off x="0" y="3437196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51" name="直接连接符 825"/>
              <p:cNvSpPr>
                <a:spLocks noChangeShapeType="1"/>
              </p:cNvSpPr>
              <p:nvPr/>
            </p:nvSpPr>
            <p:spPr bwMode="auto">
              <a:xfrm>
                <a:off x="0" y="3682710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52" name="直接连接符 826"/>
              <p:cNvSpPr>
                <a:spLocks noChangeShapeType="1"/>
              </p:cNvSpPr>
              <p:nvPr/>
            </p:nvSpPr>
            <p:spPr bwMode="auto">
              <a:xfrm>
                <a:off x="0" y="3764548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53" name="直接连接符 827"/>
              <p:cNvSpPr>
                <a:spLocks noChangeShapeType="1"/>
              </p:cNvSpPr>
              <p:nvPr/>
            </p:nvSpPr>
            <p:spPr bwMode="auto">
              <a:xfrm>
                <a:off x="0" y="3846386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54" name="直接连接符 828"/>
              <p:cNvSpPr>
                <a:spLocks noChangeShapeType="1"/>
              </p:cNvSpPr>
              <p:nvPr/>
            </p:nvSpPr>
            <p:spPr bwMode="auto">
              <a:xfrm>
                <a:off x="0" y="3519034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55" name="直接连接符 829"/>
              <p:cNvSpPr>
                <a:spLocks noChangeShapeType="1"/>
              </p:cNvSpPr>
              <p:nvPr/>
            </p:nvSpPr>
            <p:spPr bwMode="auto">
              <a:xfrm>
                <a:off x="0" y="3600872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56" name="直接连接符 830"/>
              <p:cNvSpPr>
                <a:spLocks noChangeShapeType="1"/>
              </p:cNvSpPr>
              <p:nvPr/>
            </p:nvSpPr>
            <p:spPr bwMode="auto">
              <a:xfrm>
                <a:off x="0" y="3928224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57" name="直接连接符 831"/>
              <p:cNvSpPr>
                <a:spLocks noChangeShapeType="1"/>
              </p:cNvSpPr>
              <p:nvPr/>
            </p:nvSpPr>
            <p:spPr bwMode="auto">
              <a:xfrm>
                <a:off x="0" y="4173738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58" name="直接连接符 832"/>
              <p:cNvSpPr>
                <a:spLocks noChangeShapeType="1"/>
              </p:cNvSpPr>
              <p:nvPr/>
            </p:nvSpPr>
            <p:spPr bwMode="auto">
              <a:xfrm>
                <a:off x="0" y="4255576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59" name="直接连接符 833"/>
              <p:cNvSpPr>
                <a:spLocks noChangeShapeType="1"/>
              </p:cNvSpPr>
              <p:nvPr/>
            </p:nvSpPr>
            <p:spPr bwMode="auto">
              <a:xfrm>
                <a:off x="0" y="4337414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60" name="直接连接符 834"/>
              <p:cNvSpPr>
                <a:spLocks noChangeShapeType="1"/>
              </p:cNvSpPr>
              <p:nvPr/>
            </p:nvSpPr>
            <p:spPr bwMode="auto">
              <a:xfrm>
                <a:off x="0" y="4010062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61" name="直接连接符 835"/>
              <p:cNvSpPr>
                <a:spLocks noChangeShapeType="1"/>
              </p:cNvSpPr>
              <p:nvPr/>
            </p:nvSpPr>
            <p:spPr bwMode="auto">
              <a:xfrm>
                <a:off x="0" y="4091900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62" name="直接连接符 836"/>
              <p:cNvSpPr>
                <a:spLocks noChangeShapeType="1"/>
              </p:cNvSpPr>
              <p:nvPr/>
            </p:nvSpPr>
            <p:spPr bwMode="auto">
              <a:xfrm>
                <a:off x="0" y="4419252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63" name="直接连接符 837"/>
              <p:cNvSpPr>
                <a:spLocks noChangeShapeType="1"/>
              </p:cNvSpPr>
              <p:nvPr/>
            </p:nvSpPr>
            <p:spPr bwMode="auto">
              <a:xfrm>
                <a:off x="0" y="4664766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64" name="直接连接符 838"/>
              <p:cNvSpPr>
                <a:spLocks noChangeShapeType="1"/>
              </p:cNvSpPr>
              <p:nvPr/>
            </p:nvSpPr>
            <p:spPr bwMode="auto">
              <a:xfrm>
                <a:off x="0" y="4746604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65" name="直接连接符 839"/>
              <p:cNvSpPr>
                <a:spLocks noChangeShapeType="1"/>
              </p:cNvSpPr>
              <p:nvPr/>
            </p:nvSpPr>
            <p:spPr bwMode="auto">
              <a:xfrm>
                <a:off x="0" y="4828442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66" name="直接连接符 840"/>
              <p:cNvSpPr>
                <a:spLocks noChangeShapeType="1"/>
              </p:cNvSpPr>
              <p:nvPr/>
            </p:nvSpPr>
            <p:spPr bwMode="auto">
              <a:xfrm>
                <a:off x="0" y="4501090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67" name="直接连接符 841"/>
              <p:cNvSpPr>
                <a:spLocks noChangeShapeType="1"/>
              </p:cNvSpPr>
              <p:nvPr/>
            </p:nvSpPr>
            <p:spPr bwMode="auto">
              <a:xfrm>
                <a:off x="0" y="4582928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68" name="直接连接符 842"/>
              <p:cNvSpPr>
                <a:spLocks noChangeShapeType="1"/>
              </p:cNvSpPr>
              <p:nvPr/>
            </p:nvSpPr>
            <p:spPr bwMode="auto">
              <a:xfrm>
                <a:off x="0" y="4910280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69" name="直接连接符 843"/>
              <p:cNvSpPr>
                <a:spLocks noChangeShapeType="1"/>
              </p:cNvSpPr>
              <p:nvPr/>
            </p:nvSpPr>
            <p:spPr bwMode="auto">
              <a:xfrm>
                <a:off x="0" y="5155794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70" name="直接连接符 844"/>
              <p:cNvSpPr>
                <a:spLocks noChangeShapeType="1"/>
              </p:cNvSpPr>
              <p:nvPr/>
            </p:nvSpPr>
            <p:spPr bwMode="auto">
              <a:xfrm>
                <a:off x="0" y="5237632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71" name="直接连接符 845"/>
              <p:cNvSpPr>
                <a:spLocks noChangeShapeType="1"/>
              </p:cNvSpPr>
              <p:nvPr/>
            </p:nvSpPr>
            <p:spPr bwMode="auto">
              <a:xfrm>
                <a:off x="0" y="5319470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72" name="直接连接符 846"/>
              <p:cNvSpPr>
                <a:spLocks noChangeShapeType="1"/>
              </p:cNvSpPr>
              <p:nvPr/>
            </p:nvSpPr>
            <p:spPr bwMode="auto">
              <a:xfrm>
                <a:off x="0" y="4992118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73" name="直接连接符 847"/>
              <p:cNvSpPr>
                <a:spLocks noChangeShapeType="1"/>
              </p:cNvSpPr>
              <p:nvPr/>
            </p:nvSpPr>
            <p:spPr bwMode="auto">
              <a:xfrm>
                <a:off x="0" y="5073956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74" name="直接连接符 848"/>
              <p:cNvSpPr>
                <a:spLocks noChangeShapeType="1"/>
              </p:cNvSpPr>
              <p:nvPr/>
            </p:nvSpPr>
            <p:spPr bwMode="auto">
              <a:xfrm>
                <a:off x="0" y="5401308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75" name="直接连接符 849"/>
              <p:cNvSpPr>
                <a:spLocks noChangeShapeType="1"/>
              </p:cNvSpPr>
              <p:nvPr/>
            </p:nvSpPr>
            <p:spPr bwMode="auto">
              <a:xfrm>
                <a:off x="0" y="5646822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76" name="直接连接符 850"/>
              <p:cNvSpPr>
                <a:spLocks noChangeShapeType="1"/>
              </p:cNvSpPr>
              <p:nvPr/>
            </p:nvSpPr>
            <p:spPr bwMode="auto">
              <a:xfrm>
                <a:off x="0" y="5728660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77" name="直接连接符 851"/>
              <p:cNvSpPr>
                <a:spLocks noChangeShapeType="1"/>
              </p:cNvSpPr>
              <p:nvPr/>
            </p:nvSpPr>
            <p:spPr bwMode="auto">
              <a:xfrm>
                <a:off x="0" y="5810498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78" name="直接连接符 852"/>
              <p:cNvSpPr>
                <a:spLocks noChangeShapeType="1"/>
              </p:cNvSpPr>
              <p:nvPr/>
            </p:nvSpPr>
            <p:spPr bwMode="auto">
              <a:xfrm>
                <a:off x="0" y="5483146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79" name="直接连接符 853"/>
              <p:cNvSpPr>
                <a:spLocks noChangeShapeType="1"/>
              </p:cNvSpPr>
              <p:nvPr/>
            </p:nvSpPr>
            <p:spPr bwMode="auto">
              <a:xfrm>
                <a:off x="0" y="5564984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80" name="直接连接符 854"/>
              <p:cNvSpPr>
                <a:spLocks noChangeShapeType="1"/>
              </p:cNvSpPr>
              <p:nvPr/>
            </p:nvSpPr>
            <p:spPr bwMode="auto">
              <a:xfrm>
                <a:off x="0" y="5892336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81" name="直接连接符 855"/>
              <p:cNvSpPr>
                <a:spLocks noChangeShapeType="1"/>
              </p:cNvSpPr>
              <p:nvPr/>
            </p:nvSpPr>
            <p:spPr bwMode="auto">
              <a:xfrm>
                <a:off x="0" y="6137850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82" name="直接连接符 856"/>
              <p:cNvSpPr>
                <a:spLocks noChangeShapeType="1"/>
              </p:cNvSpPr>
              <p:nvPr/>
            </p:nvSpPr>
            <p:spPr bwMode="auto">
              <a:xfrm>
                <a:off x="0" y="6219688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83" name="直接连接符 857"/>
              <p:cNvSpPr>
                <a:spLocks noChangeShapeType="1"/>
              </p:cNvSpPr>
              <p:nvPr/>
            </p:nvSpPr>
            <p:spPr bwMode="auto">
              <a:xfrm>
                <a:off x="0" y="6301526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84" name="直接连接符 858"/>
              <p:cNvSpPr>
                <a:spLocks noChangeShapeType="1"/>
              </p:cNvSpPr>
              <p:nvPr/>
            </p:nvSpPr>
            <p:spPr bwMode="auto">
              <a:xfrm>
                <a:off x="0" y="5974174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85" name="直接连接符 859"/>
              <p:cNvSpPr>
                <a:spLocks noChangeShapeType="1"/>
              </p:cNvSpPr>
              <p:nvPr/>
            </p:nvSpPr>
            <p:spPr bwMode="auto">
              <a:xfrm>
                <a:off x="0" y="6056012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86" name="直接连接符 860"/>
              <p:cNvSpPr>
                <a:spLocks noChangeShapeType="1"/>
              </p:cNvSpPr>
              <p:nvPr/>
            </p:nvSpPr>
            <p:spPr bwMode="auto">
              <a:xfrm>
                <a:off x="0" y="6383364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87" name="直接连接符 861"/>
              <p:cNvSpPr>
                <a:spLocks noChangeShapeType="1"/>
              </p:cNvSpPr>
              <p:nvPr/>
            </p:nvSpPr>
            <p:spPr bwMode="auto">
              <a:xfrm>
                <a:off x="0" y="6628878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88" name="直接连接符 862"/>
              <p:cNvSpPr>
                <a:spLocks noChangeShapeType="1"/>
              </p:cNvSpPr>
              <p:nvPr/>
            </p:nvSpPr>
            <p:spPr bwMode="auto">
              <a:xfrm>
                <a:off x="0" y="6465202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89" name="直接连接符 863"/>
              <p:cNvSpPr>
                <a:spLocks noChangeShapeType="1"/>
              </p:cNvSpPr>
              <p:nvPr/>
            </p:nvSpPr>
            <p:spPr bwMode="auto">
              <a:xfrm>
                <a:off x="0" y="6547040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</p:grpSp>
      </p:grpSp>
      <p:sp>
        <p:nvSpPr>
          <p:cNvPr id="176" name="矩形 551"/>
          <p:cNvSpPr>
            <a:spLocks noChangeArrowheads="1"/>
          </p:cNvSpPr>
          <p:nvPr/>
        </p:nvSpPr>
        <p:spPr bwMode="auto">
          <a:xfrm>
            <a:off x="0" y="1928813"/>
            <a:ext cx="9144000" cy="2928937"/>
          </a:xfrm>
          <a:prstGeom prst="rect">
            <a:avLst/>
          </a:prstGeom>
          <a:solidFill>
            <a:srgbClr val="D3AA73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7" name="副标题 2"/>
          <p:cNvSpPr txBox="1">
            <a:spLocks noChangeArrowheads="1"/>
          </p:cNvSpPr>
          <p:nvPr/>
        </p:nvSpPr>
        <p:spPr bwMode="auto">
          <a:xfrm rot="21134008">
            <a:off x="3798888" y="4240213"/>
            <a:ext cx="3578225" cy="428625"/>
          </a:xfrm>
          <a:prstGeom prst="rect">
            <a:avLst/>
          </a:prstGeom>
          <a:solidFill>
            <a:srgbClr val="FFFFFF">
              <a:alpha val="26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10000"/>
          </a:bodyPr>
          <a:lstStyle>
            <a:lvl1pPr marL="361950" indent="-361950" algn="just" defTabSz="6858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m"/>
              <a:defRPr lang="zh-CN" altLang="en-US" sz="2400" kern="1200" baseline="0" dirty="0" smtClean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361950" indent="-361950" algn="just" defTabSz="6858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>
                  <a:lumMod val="60000"/>
                  <a:lumOff val="40000"/>
                </a:schemeClr>
              </a:buClr>
              <a:buFont typeface="幼圆" panose="02010509060101010101" pitchFamily="49" charset="-122"/>
              <a:buChar char=" "/>
              <a:defRPr sz="16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buClr>
                <a:srgbClr val="DC5C31"/>
              </a:buClr>
              <a:buFont typeface="Arial" panose="020B0604020202020204" pitchFamily="34" charset="0"/>
              <a:buNone/>
              <a:defRPr/>
            </a:pPr>
            <a:endParaRPr lang="en-US">
              <a:solidFill>
                <a:srgbClr val="DC5C31"/>
              </a:solidFill>
            </a:endParaRPr>
          </a:p>
        </p:txBody>
      </p:sp>
      <p:sp>
        <p:nvSpPr>
          <p:cNvPr id="8369" name="KSO_BC1"/>
          <p:cNvSpPr>
            <a:spLocks noGrp="1"/>
          </p:cNvSpPr>
          <p:nvPr>
            <p:ph type="subTitle" idx="1"/>
          </p:nvPr>
        </p:nvSpPr>
        <p:spPr>
          <a:xfrm rot="-489854">
            <a:off x="3819525" y="4219575"/>
            <a:ext cx="3543300" cy="4000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marL="0" lvl="0" indent="0" algn="ctr">
              <a:buNone/>
              <a:defRPr sz="1800" kern="1200">
                <a:solidFill>
                  <a:schemeClr val="bg1"/>
                </a:solidFill>
              </a:defRPr>
            </a:lvl1pPr>
            <a:lvl2pPr marL="0" lvl="1" indent="0" algn="ctr">
              <a:buNone/>
              <a:defRPr sz="1800" kern="1200">
                <a:solidFill>
                  <a:schemeClr val="bg1"/>
                </a:solidFill>
              </a:defRPr>
            </a:lvl2pPr>
            <a:lvl3pPr marL="685800" lvl="2" indent="-685800" algn="ctr">
              <a:buNone/>
              <a:defRPr sz="1800" kern="1200">
                <a:solidFill>
                  <a:schemeClr val="bg1"/>
                </a:solidFill>
              </a:defRPr>
            </a:lvl3pPr>
            <a:lvl4pPr marL="1028700" lvl="3" indent="-1028700" algn="ctr">
              <a:buNone/>
              <a:defRPr sz="1800" kern="1200">
                <a:solidFill>
                  <a:schemeClr val="bg1"/>
                </a:solidFill>
              </a:defRPr>
            </a:lvl4pPr>
            <a:lvl5pPr marL="1371600" lvl="4" indent="-1371600" algn="ctr">
              <a:buNone/>
              <a:defRPr sz="1800" kern="1200"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8370" name="KSO_BT1"/>
          <p:cNvSpPr>
            <a:spLocks noGrp="1"/>
          </p:cNvSpPr>
          <p:nvPr>
            <p:ph type="ctrTitle"/>
          </p:nvPr>
        </p:nvSpPr>
        <p:spPr>
          <a:xfrm>
            <a:off x="685800" y="2473325"/>
            <a:ext cx="7772400" cy="8699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lvl="0">
              <a:defRPr kern="12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178" name="KSO_FD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400" dirty="0"/>
            </a:lvl1pPr>
          </a:lstStyle>
          <a:p>
            <a:endParaRPr lang="zh-CN" altLang="en-US">
              <a:solidFill>
                <a:srgbClr val="4B4D4F">
                  <a:tint val="75000"/>
                </a:srgbClr>
              </a:solidFill>
            </a:endParaRPr>
          </a:p>
        </p:txBody>
      </p:sp>
      <p:sp>
        <p:nvSpPr>
          <p:cNvPr id="179" name="KSO_FT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z="1400" dirty="0"/>
            </a:lvl1pPr>
          </a:lstStyle>
          <a:p>
            <a:endParaRPr lang="zh-CN" altLang="en-US">
              <a:solidFill>
                <a:srgbClr val="4B4D4F"/>
              </a:solidFill>
            </a:endParaRPr>
          </a:p>
        </p:txBody>
      </p:sp>
      <p:sp>
        <p:nvSpPr>
          <p:cNvPr id="180" name="KSO_FN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400"/>
            </a:lvl1pPr>
          </a:lstStyle>
          <a:p>
            <a:fld id="{FC4DF829-E7BE-4057-A2E1-23536A084F4A}" type="slidenum">
              <a:rPr lang="zh-CN" altLang="en-US"/>
            </a:fld>
            <a:endParaRPr lang="zh-CN" altLang="en-US"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  <a:lvl2pPr>
              <a:defRPr sz="1600"/>
            </a:lvl2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4B4D4F">
                  <a:tint val="75000"/>
                </a:srgbClr>
              </a:solidFill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4B4D4F"/>
              </a:solidFill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285B39-8025-4DD0-A59B-7DFA3E4F6BCB}" type="slidenum">
              <a:rPr lang="zh-CN" altLang="en-US"/>
            </a:fld>
            <a:endParaRPr lang="zh-CN" altLang="en-US"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7" y="2108201"/>
            <a:ext cx="5995988" cy="1235075"/>
          </a:xfrm>
        </p:spPr>
        <p:txBody>
          <a:bodyPr anchor="b">
            <a:normAutofit/>
          </a:bodyPr>
          <a:lstStyle>
            <a:lvl1pPr algn="ctr">
              <a:defRPr sz="2700">
                <a:solidFill>
                  <a:schemeClr val="tx2"/>
                </a:solidFill>
                <a:effectLst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3038170" y="3400425"/>
            <a:ext cx="3067663" cy="35747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4B4D4F">
                  <a:tint val="75000"/>
                </a:srgbClr>
              </a:solidFill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4B4D4F"/>
              </a:solidFill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B76DAB-50F9-4500-AB23-DAF661A13C3B}" type="slidenum">
              <a:rPr lang="zh-CN" altLang="en-US"/>
            </a:fld>
            <a:endParaRPr lang="zh-CN" altLang="en-US"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2"/>
            <a:ext cx="3810000" cy="49323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500" y="1244602"/>
            <a:ext cx="3820587" cy="49323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4B4D4F">
                  <a:tint val="75000"/>
                </a:srgbClr>
              </a:solidFill>
            </a:endParaRPr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4B4D4F"/>
              </a:solidFill>
            </a:endParaRPr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5BE96C-2F5A-4B01-AD61-B3F00AB15B0E}" type="slidenum">
              <a:rPr lang="zh-CN" altLang="en-US"/>
            </a:fld>
            <a:endParaRPr lang="zh-CN" altLang="en-US"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7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35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7" y="2200274"/>
            <a:ext cx="3868340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5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35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5" y="2200274"/>
            <a:ext cx="3887391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4B4D4F">
                  <a:tint val="75000"/>
                </a:srgbClr>
              </a:solidFill>
            </a:endParaRPr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4B4D4F"/>
              </a:solidFill>
            </a:endParaRPr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87BB1-052E-4A65-91E8-98AC76BD60F3}" type="slidenum">
              <a:rPr lang="zh-CN" altLang="en-US"/>
            </a:fld>
            <a:endParaRPr lang="zh-CN" altLang="en-US"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4B4D4F">
                  <a:tint val="75000"/>
                </a:srgbClr>
              </a:solidFill>
            </a:endParaRPr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4B4D4F"/>
              </a:solidFill>
            </a:endParaRPr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6E9C21-E30A-4C04-9169-7B78D4847D22}" type="slidenum">
              <a:rPr lang="zh-CN" altLang="en-US"/>
            </a:fld>
            <a:endParaRPr lang="zh-CN" altLang="en-US"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C98F5-8421-4494-9839-991C8470C7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2BB5A-A8D5-444B-A22D-F5AA954EA45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4B4D4F">
                  <a:tint val="75000"/>
                </a:srgbClr>
              </a:solidFill>
            </a:endParaRPr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4B4D4F"/>
              </a:solidFill>
            </a:endParaRPr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CFCD02-44DE-41A9-8527-660F97132A2F}" type="slidenum">
              <a:rPr lang="zh-CN" altLang="en-US"/>
            </a:fld>
            <a:endParaRPr lang="zh-CN" altLang="en-US"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858443" y="533402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4115992" y="1063630"/>
            <a:ext cx="4629150" cy="4873625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858443" y="2133602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4B4D4F">
                  <a:tint val="75000"/>
                </a:srgbClr>
              </a:solidFill>
            </a:endParaRPr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4B4D4F"/>
              </a:solidFill>
            </a:endParaRPr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941D3A-E5F6-4E43-AEC7-A8A05F04095D}" type="slidenum">
              <a:rPr lang="zh-CN" altLang="en-US"/>
            </a:fld>
            <a:endParaRPr lang="zh-CN" altLang="en-US"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934644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4082125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altLang="en-US" noProof="0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934644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4B4D4F">
                  <a:tint val="75000"/>
                </a:srgbClr>
              </a:solidFill>
            </a:endParaRPr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4B4D4F"/>
              </a:solidFill>
            </a:endParaRPr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5AA21-440B-4D1A-A5F9-1B3C1B22E9DE}" type="slidenum">
              <a:rPr lang="zh-CN" altLang="en-US"/>
            </a:fld>
            <a:endParaRPr lang="zh-CN" altLang="en-US"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4B4D4F">
                  <a:tint val="75000"/>
                </a:srgbClr>
              </a:solidFill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4B4D4F"/>
              </a:solidFill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F3F79C-138F-481C-B39D-1F1E3C36B64C}" type="slidenum">
              <a:rPr lang="zh-CN" altLang="en-US"/>
            </a:fld>
            <a:endParaRPr lang="zh-CN" altLang="en-US"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7628468" y="365125"/>
            <a:ext cx="886883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1585382" y="365125"/>
            <a:ext cx="5949952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4B4D4F">
                  <a:tint val="75000"/>
                </a:srgbClr>
              </a:solidFill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4B4D4F"/>
              </a:solidFill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1494B9-E765-4DE9-9FC1-19CF70400AD5}" type="slidenum">
              <a:rPr lang="zh-CN" altLang="en-US"/>
            </a:fld>
            <a:endParaRPr lang="zh-CN" altLang="en-US"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4B4D4F">
                  <a:tint val="75000"/>
                </a:srgbClr>
              </a:solidFill>
            </a:endParaRPr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4B4D4F"/>
              </a:solidFill>
            </a:endParaRPr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D19DB3-BFEB-42E5-A413-DA8186217A47}" type="slidenum">
              <a:rPr lang="zh-CN" altLang="en-US"/>
            </a:fld>
            <a:endParaRPr lang="zh-CN" altLang="en-US"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4B4D4F">
                  <a:tint val="75000"/>
                </a:srgbClr>
              </a:solidFill>
            </a:endParaRPr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4B4D4F"/>
              </a:solidFill>
            </a:endParaRPr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C22F26-5DC7-47F8-9770-511CD483C5F6}" type="slidenum">
              <a:rPr lang="zh-CN" altLang="en-US"/>
            </a:fld>
            <a:endParaRPr lang="zh-CN" altLang="en-US"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2ECB51-C13A-4817-B385-31563B07280A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64FC81-94CD-4546-8CE7-FD006A6FBD31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6B7950-E44B-4F27-8326-30EF0CEBD028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C98F5-8421-4494-9839-991C8470C7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2BB5A-A8D5-444B-A22D-F5AA954EA45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21E55C-AD64-4C7B-8BF9-A3EF2B4A4286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1727F5-80C3-4CBD-9133-8A686F785229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CBFE5D-FC0E-4EA5-8C23-2C473439D266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E106C5-263F-43CE-84EA-D0E2BDE39BED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E26946-2ECB-4594-88D4-4CBFD6A3A5DE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4A1B23-291E-40BA-801E-BCAB1A639575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A4A2FE-86E8-49C6-851A-0E0925FB44D6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871AE-9BF3-4C6D-A1AA-9A069BAD8EC9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2B25983-7E0A-4302-A806-1ACC4786A98C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标题，剪贴画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剪贴画占位符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26E6D28-4974-40B4-A18B-A09EC3857551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C98F5-8421-4494-9839-991C8470C7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2BB5A-A8D5-444B-A22D-F5AA954EA45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2998AB-8042-4E05-9E16-50A0989AF474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0D186B-2C6E-44B8-A50D-A66659E4CEA9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3041E5-27E3-49F2-8A2E-FDA6AEB62144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3EE397-DB86-4D02-8753-FA533627872A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1216DC-B877-4912-8240-3F93C7AA72D0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003A0D-9F82-4686-95AA-BE5BA331DF6D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4CC771-7BE4-4FBC-9459-61A8985CB3A7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83B8F2-333D-4843-A216-467D22E7A8A4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5E3C38-1D12-4273-91B7-3519926C06CF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4FC88E-95D6-45D6-85E8-57212760D193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C98F5-8421-4494-9839-991C8470C7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2BB5A-A8D5-444B-A22D-F5AA954EA45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5392E7-2D61-47C8-A065-7E9BB4361D11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C98F5-8421-4494-9839-991C8470C7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2BB5A-A8D5-444B-A22D-F5AA954EA45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C98F5-8421-4494-9839-991C8470C7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2BB5A-A8D5-444B-A22D-F5AA954EA45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5" Type="http://schemas.openxmlformats.org/officeDocument/2006/relationships/theme" Target="../theme/theme4.xml"/><Relationship Id="rId14" Type="http://schemas.openxmlformats.org/officeDocument/2006/relationships/image" Target="../media/image1.png"/><Relationship Id="rId13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5" Type="http://schemas.openxmlformats.org/officeDocument/2006/relationships/theme" Target="../theme/theme5.xml"/><Relationship Id="rId14" Type="http://schemas.openxmlformats.org/officeDocument/2006/relationships/image" Target="../media/image1.png"/><Relationship Id="rId13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8.xml"/><Relationship Id="rId8" Type="http://schemas.openxmlformats.org/officeDocument/2006/relationships/slideLayout" Target="../slideLayouts/slideLayout67.xml"/><Relationship Id="rId7" Type="http://schemas.openxmlformats.org/officeDocument/2006/relationships/slideLayout" Target="../slideLayouts/slideLayout66.xml"/><Relationship Id="rId6" Type="http://schemas.openxmlformats.org/officeDocument/2006/relationships/slideLayout" Target="../slideLayouts/slideLayout65.xml"/><Relationship Id="rId5" Type="http://schemas.openxmlformats.org/officeDocument/2006/relationships/slideLayout" Target="../slideLayouts/slideLayout64.xml"/><Relationship Id="rId4" Type="http://schemas.openxmlformats.org/officeDocument/2006/relationships/slideLayout" Target="../slideLayouts/slideLayout63.xml"/><Relationship Id="rId3" Type="http://schemas.openxmlformats.org/officeDocument/2006/relationships/slideLayout" Target="../slideLayouts/slideLayout62.xml"/><Relationship Id="rId2" Type="http://schemas.openxmlformats.org/officeDocument/2006/relationships/slideLayout" Target="../slideLayouts/slideLayout61.xml"/><Relationship Id="rId13" Type="http://schemas.openxmlformats.org/officeDocument/2006/relationships/theme" Target="../theme/theme6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C98F5-8421-4494-9839-991C8470C7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2BB5A-A8D5-444B-A22D-F5AA954EA45A}" type="slidenum">
              <a:rPr lang="zh-CN" altLang="en-US" smtClean="0"/>
            </a:fld>
            <a:endParaRPr lang="zh-CN" altLang="en-US"/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5389721" y="904875"/>
            <a:ext cx="3676650" cy="11901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3C27A11-ADAB-4D8B-A5B7-0B720638B4E0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A9D7D1A-4DA1-4826-97B3-CF32ADD9F570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5389721" y="904875"/>
            <a:ext cx="3676650" cy="11901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3C27A11-ADAB-4D8B-A5B7-0B720638B4E0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A9D7D1A-4DA1-4826-97B3-CF32ADD9F570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5389721" y="904875"/>
            <a:ext cx="3676650" cy="11901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矩形 52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EE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3075" name="Group 2"/>
          <p:cNvGrpSpPr/>
          <p:nvPr userDrawn="1"/>
        </p:nvGrpSpPr>
        <p:grpSpPr bwMode="auto">
          <a:xfrm>
            <a:off x="0" y="11113"/>
            <a:ext cx="9144000" cy="6835775"/>
            <a:chOff x="0" y="0"/>
            <a:chExt cx="9144000" cy="6835061"/>
          </a:xfrm>
        </p:grpSpPr>
        <p:grpSp>
          <p:nvGrpSpPr>
            <p:cNvPr id="3076" name="Group 3"/>
            <p:cNvGrpSpPr/>
            <p:nvPr/>
          </p:nvGrpSpPr>
          <p:grpSpPr bwMode="auto">
            <a:xfrm>
              <a:off x="0" y="0"/>
              <a:ext cx="9144000" cy="6835061"/>
              <a:chOff x="0" y="0"/>
              <a:chExt cx="9144000" cy="6835061"/>
            </a:xfrm>
          </p:grpSpPr>
          <p:sp>
            <p:nvSpPr>
              <p:cNvPr id="3077" name="直接连接符 864"/>
              <p:cNvSpPr>
                <a:spLocks noChangeShapeType="1"/>
              </p:cNvSpPr>
              <p:nvPr/>
            </p:nvSpPr>
            <p:spPr bwMode="auto">
              <a:xfrm>
                <a:off x="0" y="0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078" name="直接连接符 865"/>
              <p:cNvSpPr>
                <a:spLocks noChangeShapeType="1"/>
              </p:cNvSpPr>
              <p:nvPr/>
            </p:nvSpPr>
            <p:spPr bwMode="auto">
              <a:xfrm>
                <a:off x="0" y="122757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079" name="直接连接符 866"/>
              <p:cNvSpPr>
                <a:spLocks noChangeShapeType="1"/>
              </p:cNvSpPr>
              <p:nvPr/>
            </p:nvSpPr>
            <p:spPr bwMode="auto">
              <a:xfrm>
                <a:off x="0" y="204595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080" name="直接连接符 867"/>
              <p:cNvSpPr>
                <a:spLocks noChangeShapeType="1"/>
              </p:cNvSpPr>
              <p:nvPr/>
            </p:nvSpPr>
            <p:spPr bwMode="auto">
              <a:xfrm>
                <a:off x="0" y="286433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081" name="直接连接符 868"/>
              <p:cNvSpPr>
                <a:spLocks noChangeShapeType="1"/>
              </p:cNvSpPr>
              <p:nvPr/>
            </p:nvSpPr>
            <p:spPr bwMode="auto">
              <a:xfrm>
                <a:off x="0" y="40919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082" name="直接连接符 869"/>
              <p:cNvSpPr>
                <a:spLocks noChangeShapeType="1"/>
              </p:cNvSpPr>
              <p:nvPr/>
            </p:nvSpPr>
            <p:spPr bwMode="auto">
              <a:xfrm>
                <a:off x="0" y="81838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083" name="直接连接符 870"/>
              <p:cNvSpPr>
                <a:spLocks noChangeShapeType="1"/>
              </p:cNvSpPr>
              <p:nvPr/>
            </p:nvSpPr>
            <p:spPr bwMode="auto">
              <a:xfrm>
                <a:off x="0" y="368271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084" name="直接连接符 871"/>
              <p:cNvSpPr>
                <a:spLocks noChangeShapeType="1"/>
              </p:cNvSpPr>
              <p:nvPr/>
            </p:nvSpPr>
            <p:spPr bwMode="auto">
              <a:xfrm>
                <a:off x="0" y="613785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085" name="直接连接符 872"/>
              <p:cNvSpPr>
                <a:spLocks noChangeShapeType="1"/>
              </p:cNvSpPr>
              <p:nvPr/>
            </p:nvSpPr>
            <p:spPr bwMode="auto">
              <a:xfrm>
                <a:off x="0" y="695623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086" name="直接连接符 873"/>
              <p:cNvSpPr>
                <a:spLocks noChangeShapeType="1"/>
              </p:cNvSpPr>
              <p:nvPr/>
            </p:nvSpPr>
            <p:spPr bwMode="auto">
              <a:xfrm>
                <a:off x="0" y="777461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087" name="直接连接符 874"/>
              <p:cNvSpPr>
                <a:spLocks noChangeShapeType="1"/>
              </p:cNvSpPr>
              <p:nvPr/>
            </p:nvSpPr>
            <p:spPr bwMode="auto">
              <a:xfrm>
                <a:off x="0" y="450109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088" name="直接连接符 875"/>
              <p:cNvSpPr>
                <a:spLocks noChangeShapeType="1"/>
              </p:cNvSpPr>
              <p:nvPr/>
            </p:nvSpPr>
            <p:spPr bwMode="auto">
              <a:xfrm>
                <a:off x="0" y="531947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089" name="直接连接符 876"/>
              <p:cNvSpPr>
                <a:spLocks noChangeShapeType="1"/>
              </p:cNvSpPr>
              <p:nvPr/>
            </p:nvSpPr>
            <p:spPr bwMode="auto">
              <a:xfrm>
                <a:off x="0" y="859299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090" name="直接连接符 877"/>
              <p:cNvSpPr>
                <a:spLocks noChangeShapeType="1"/>
              </p:cNvSpPr>
              <p:nvPr/>
            </p:nvSpPr>
            <p:spPr bwMode="auto">
              <a:xfrm>
                <a:off x="0" y="1104813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091" name="直接连接符 878"/>
              <p:cNvSpPr>
                <a:spLocks noChangeShapeType="1"/>
              </p:cNvSpPr>
              <p:nvPr/>
            </p:nvSpPr>
            <p:spPr bwMode="auto">
              <a:xfrm>
                <a:off x="0" y="1186651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092" name="直接连接符 879"/>
              <p:cNvSpPr>
                <a:spLocks noChangeShapeType="1"/>
              </p:cNvSpPr>
              <p:nvPr/>
            </p:nvSpPr>
            <p:spPr bwMode="auto">
              <a:xfrm>
                <a:off x="0" y="1268489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093" name="直接连接符 880"/>
              <p:cNvSpPr>
                <a:spLocks noChangeShapeType="1"/>
              </p:cNvSpPr>
              <p:nvPr/>
            </p:nvSpPr>
            <p:spPr bwMode="auto">
              <a:xfrm>
                <a:off x="0" y="941137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094" name="直接连接符 881"/>
              <p:cNvSpPr>
                <a:spLocks noChangeShapeType="1"/>
              </p:cNvSpPr>
              <p:nvPr/>
            </p:nvSpPr>
            <p:spPr bwMode="auto">
              <a:xfrm>
                <a:off x="0" y="1022975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095" name="直接连接符 882"/>
              <p:cNvSpPr>
                <a:spLocks noChangeShapeType="1"/>
              </p:cNvSpPr>
              <p:nvPr/>
            </p:nvSpPr>
            <p:spPr bwMode="auto">
              <a:xfrm>
                <a:off x="0" y="1350327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096" name="直接连接符 883"/>
              <p:cNvSpPr>
                <a:spLocks noChangeShapeType="1"/>
              </p:cNvSpPr>
              <p:nvPr/>
            </p:nvSpPr>
            <p:spPr bwMode="auto">
              <a:xfrm>
                <a:off x="0" y="1595841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097" name="直接连接符 884"/>
              <p:cNvSpPr>
                <a:spLocks noChangeShapeType="1"/>
              </p:cNvSpPr>
              <p:nvPr/>
            </p:nvSpPr>
            <p:spPr bwMode="auto">
              <a:xfrm>
                <a:off x="0" y="1677679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098" name="直接连接符 885"/>
              <p:cNvSpPr>
                <a:spLocks noChangeShapeType="1"/>
              </p:cNvSpPr>
              <p:nvPr/>
            </p:nvSpPr>
            <p:spPr bwMode="auto">
              <a:xfrm>
                <a:off x="0" y="1759517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099" name="直接连接符 886"/>
              <p:cNvSpPr>
                <a:spLocks noChangeShapeType="1"/>
              </p:cNvSpPr>
              <p:nvPr/>
            </p:nvSpPr>
            <p:spPr bwMode="auto">
              <a:xfrm>
                <a:off x="0" y="1432165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100" name="直接连接符 887"/>
              <p:cNvSpPr>
                <a:spLocks noChangeShapeType="1"/>
              </p:cNvSpPr>
              <p:nvPr/>
            </p:nvSpPr>
            <p:spPr bwMode="auto">
              <a:xfrm>
                <a:off x="0" y="1514003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101" name="直接连接符 888"/>
              <p:cNvSpPr>
                <a:spLocks noChangeShapeType="1"/>
              </p:cNvSpPr>
              <p:nvPr/>
            </p:nvSpPr>
            <p:spPr bwMode="auto">
              <a:xfrm>
                <a:off x="0" y="1841355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102" name="直接连接符 889"/>
              <p:cNvSpPr>
                <a:spLocks noChangeShapeType="1"/>
              </p:cNvSpPr>
              <p:nvPr/>
            </p:nvSpPr>
            <p:spPr bwMode="auto">
              <a:xfrm>
                <a:off x="0" y="2086869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103" name="直接连接符 890"/>
              <p:cNvSpPr>
                <a:spLocks noChangeShapeType="1"/>
              </p:cNvSpPr>
              <p:nvPr/>
            </p:nvSpPr>
            <p:spPr bwMode="auto">
              <a:xfrm>
                <a:off x="0" y="2168707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104" name="直接连接符 891"/>
              <p:cNvSpPr>
                <a:spLocks noChangeShapeType="1"/>
              </p:cNvSpPr>
              <p:nvPr/>
            </p:nvSpPr>
            <p:spPr bwMode="auto">
              <a:xfrm>
                <a:off x="0" y="2250545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105" name="直接连接符 892"/>
              <p:cNvSpPr>
                <a:spLocks noChangeShapeType="1"/>
              </p:cNvSpPr>
              <p:nvPr/>
            </p:nvSpPr>
            <p:spPr bwMode="auto">
              <a:xfrm>
                <a:off x="0" y="1923193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106" name="直接连接符 893"/>
              <p:cNvSpPr>
                <a:spLocks noChangeShapeType="1"/>
              </p:cNvSpPr>
              <p:nvPr/>
            </p:nvSpPr>
            <p:spPr bwMode="auto">
              <a:xfrm>
                <a:off x="0" y="2005031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107" name="直接连接符 894"/>
              <p:cNvSpPr>
                <a:spLocks noChangeShapeType="1"/>
              </p:cNvSpPr>
              <p:nvPr/>
            </p:nvSpPr>
            <p:spPr bwMode="auto">
              <a:xfrm>
                <a:off x="0" y="2332383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108" name="直接连接符 895"/>
              <p:cNvSpPr>
                <a:spLocks noChangeShapeType="1"/>
              </p:cNvSpPr>
              <p:nvPr/>
            </p:nvSpPr>
            <p:spPr bwMode="auto">
              <a:xfrm>
                <a:off x="0" y="2577897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109" name="直接连接符 896"/>
              <p:cNvSpPr>
                <a:spLocks noChangeShapeType="1"/>
              </p:cNvSpPr>
              <p:nvPr/>
            </p:nvSpPr>
            <p:spPr bwMode="auto">
              <a:xfrm>
                <a:off x="0" y="2659735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110" name="直接连接符 897"/>
              <p:cNvSpPr>
                <a:spLocks noChangeShapeType="1"/>
              </p:cNvSpPr>
              <p:nvPr/>
            </p:nvSpPr>
            <p:spPr bwMode="auto">
              <a:xfrm>
                <a:off x="0" y="2741573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111" name="直接连接符 898"/>
              <p:cNvSpPr>
                <a:spLocks noChangeShapeType="1"/>
              </p:cNvSpPr>
              <p:nvPr/>
            </p:nvSpPr>
            <p:spPr bwMode="auto">
              <a:xfrm>
                <a:off x="0" y="2414221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112" name="直接连接符 899"/>
              <p:cNvSpPr>
                <a:spLocks noChangeShapeType="1"/>
              </p:cNvSpPr>
              <p:nvPr/>
            </p:nvSpPr>
            <p:spPr bwMode="auto">
              <a:xfrm>
                <a:off x="0" y="2496059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113" name="直接连接符 900"/>
              <p:cNvSpPr>
                <a:spLocks noChangeShapeType="1"/>
              </p:cNvSpPr>
              <p:nvPr/>
            </p:nvSpPr>
            <p:spPr bwMode="auto">
              <a:xfrm>
                <a:off x="0" y="2823411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114" name="直接连接符 901"/>
              <p:cNvSpPr>
                <a:spLocks noChangeShapeType="1"/>
              </p:cNvSpPr>
              <p:nvPr/>
            </p:nvSpPr>
            <p:spPr bwMode="auto">
              <a:xfrm>
                <a:off x="0" y="3068925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115" name="直接连接符 902"/>
              <p:cNvSpPr>
                <a:spLocks noChangeShapeType="1"/>
              </p:cNvSpPr>
              <p:nvPr/>
            </p:nvSpPr>
            <p:spPr bwMode="auto">
              <a:xfrm>
                <a:off x="0" y="3150763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116" name="直接连接符 903"/>
              <p:cNvSpPr>
                <a:spLocks noChangeShapeType="1"/>
              </p:cNvSpPr>
              <p:nvPr/>
            </p:nvSpPr>
            <p:spPr bwMode="auto">
              <a:xfrm>
                <a:off x="0" y="3232601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117" name="直接连接符 904"/>
              <p:cNvSpPr>
                <a:spLocks noChangeShapeType="1"/>
              </p:cNvSpPr>
              <p:nvPr/>
            </p:nvSpPr>
            <p:spPr bwMode="auto">
              <a:xfrm>
                <a:off x="0" y="2905249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118" name="直接连接符 905"/>
              <p:cNvSpPr>
                <a:spLocks noChangeShapeType="1"/>
              </p:cNvSpPr>
              <p:nvPr/>
            </p:nvSpPr>
            <p:spPr bwMode="auto">
              <a:xfrm>
                <a:off x="0" y="2987087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119" name="直接连接符 906"/>
              <p:cNvSpPr>
                <a:spLocks noChangeShapeType="1"/>
              </p:cNvSpPr>
              <p:nvPr/>
            </p:nvSpPr>
            <p:spPr bwMode="auto">
              <a:xfrm>
                <a:off x="0" y="3314439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120" name="直接连接符 907"/>
              <p:cNvSpPr>
                <a:spLocks noChangeShapeType="1"/>
              </p:cNvSpPr>
              <p:nvPr/>
            </p:nvSpPr>
            <p:spPr bwMode="auto">
              <a:xfrm>
                <a:off x="0" y="3559953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121" name="直接连接符 908"/>
              <p:cNvSpPr>
                <a:spLocks noChangeShapeType="1"/>
              </p:cNvSpPr>
              <p:nvPr/>
            </p:nvSpPr>
            <p:spPr bwMode="auto">
              <a:xfrm>
                <a:off x="0" y="3641791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122" name="直接连接符 909"/>
              <p:cNvSpPr>
                <a:spLocks noChangeShapeType="1"/>
              </p:cNvSpPr>
              <p:nvPr/>
            </p:nvSpPr>
            <p:spPr bwMode="auto">
              <a:xfrm>
                <a:off x="0" y="3723629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123" name="直接连接符 910"/>
              <p:cNvSpPr>
                <a:spLocks noChangeShapeType="1"/>
              </p:cNvSpPr>
              <p:nvPr/>
            </p:nvSpPr>
            <p:spPr bwMode="auto">
              <a:xfrm>
                <a:off x="0" y="3396277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124" name="直接连接符 911"/>
              <p:cNvSpPr>
                <a:spLocks noChangeShapeType="1"/>
              </p:cNvSpPr>
              <p:nvPr/>
            </p:nvSpPr>
            <p:spPr bwMode="auto">
              <a:xfrm>
                <a:off x="0" y="3478115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125" name="直接连接符 912"/>
              <p:cNvSpPr>
                <a:spLocks noChangeShapeType="1"/>
              </p:cNvSpPr>
              <p:nvPr/>
            </p:nvSpPr>
            <p:spPr bwMode="auto">
              <a:xfrm>
                <a:off x="0" y="3805467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126" name="直接连接符 913"/>
              <p:cNvSpPr>
                <a:spLocks noChangeShapeType="1"/>
              </p:cNvSpPr>
              <p:nvPr/>
            </p:nvSpPr>
            <p:spPr bwMode="auto">
              <a:xfrm>
                <a:off x="0" y="4050981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127" name="直接连接符 914"/>
              <p:cNvSpPr>
                <a:spLocks noChangeShapeType="1"/>
              </p:cNvSpPr>
              <p:nvPr/>
            </p:nvSpPr>
            <p:spPr bwMode="auto">
              <a:xfrm>
                <a:off x="0" y="4132819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128" name="直接连接符 915"/>
              <p:cNvSpPr>
                <a:spLocks noChangeShapeType="1"/>
              </p:cNvSpPr>
              <p:nvPr/>
            </p:nvSpPr>
            <p:spPr bwMode="auto">
              <a:xfrm>
                <a:off x="0" y="4214657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129" name="直接连接符 916"/>
              <p:cNvSpPr>
                <a:spLocks noChangeShapeType="1"/>
              </p:cNvSpPr>
              <p:nvPr/>
            </p:nvSpPr>
            <p:spPr bwMode="auto">
              <a:xfrm>
                <a:off x="0" y="3887305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130" name="直接连接符 917"/>
              <p:cNvSpPr>
                <a:spLocks noChangeShapeType="1"/>
              </p:cNvSpPr>
              <p:nvPr/>
            </p:nvSpPr>
            <p:spPr bwMode="auto">
              <a:xfrm>
                <a:off x="0" y="3969143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131" name="直接连接符 918"/>
              <p:cNvSpPr>
                <a:spLocks noChangeShapeType="1"/>
              </p:cNvSpPr>
              <p:nvPr/>
            </p:nvSpPr>
            <p:spPr bwMode="auto">
              <a:xfrm>
                <a:off x="0" y="4296495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132" name="直接连接符 919"/>
              <p:cNvSpPr>
                <a:spLocks noChangeShapeType="1"/>
              </p:cNvSpPr>
              <p:nvPr/>
            </p:nvSpPr>
            <p:spPr bwMode="auto">
              <a:xfrm>
                <a:off x="0" y="4542009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133" name="直接连接符 920"/>
              <p:cNvSpPr>
                <a:spLocks noChangeShapeType="1"/>
              </p:cNvSpPr>
              <p:nvPr/>
            </p:nvSpPr>
            <p:spPr bwMode="auto">
              <a:xfrm>
                <a:off x="0" y="4623847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134" name="直接连接符 921"/>
              <p:cNvSpPr>
                <a:spLocks noChangeShapeType="1"/>
              </p:cNvSpPr>
              <p:nvPr/>
            </p:nvSpPr>
            <p:spPr bwMode="auto">
              <a:xfrm>
                <a:off x="0" y="4705685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135" name="直接连接符 922"/>
              <p:cNvSpPr>
                <a:spLocks noChangeShapeType="1"/>
              </p:cNvSpPr>
              <p:nvPr/>
            </p:nvSpPr>
            <p:spPr bwMode="auto">
              <a:xfrm>
                <a:off x="0" y="4378333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136" name="直接连接符 923"/>
              <p:cNvSpPr>
                <a:spLocks noChangeShapeType="1"/>
              </p:cNvSpPr>
              <p:nvPr/>
            </p:nvSpPr>
            <p:spPr bwMode="auto">
              <a:xfrm>
                <a:off x="0" y="4460171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137" name="直接连接符 924"/>
              <p:cNvSpPr>
                <a:spLocks noChangeShapeType="1"/>
              </p:cNvSpPr>
              <p:nvPr/>
            </p:nvSpPr>
            <p:spPr bwMode="auto">
              <a:xfrm>
                <a:off x="0" y="4787523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138" name="直接连接符 925"/>
              <p:cNvSpPr>
                <a:spLocks noChangeShapeType="1"/>
              </p:cNvSpPr>
              <p:nvPr/>
            </p:nvSpPr>
            <p:spPr bwMode="auto">
              <a:xfrm>
                <a:off x="0" y="5033037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139" name="直接连接符 926"/>
              <p:cNvSpPr>
                <a:spLocks noChangeShapeType="1"/>
              </p:cNvSpPr>
              <p:nvPr/>
            </p:nvSpPr>
            <p:spPr bwMode="auto">
              <a:xfrm>
                <a:off x="0" y="5114875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140" name="直接连接符 927"/>
              <p:cNvSpPr>
                <a:spLocks noChangeShapeType="1"/>
              </p:cNvSpPr>
              <p:nvPr/>
            </p:nvSpPr>
            <p:spPr bwMode="auto">
              <a:xfrm>
                <a:off x="0" y="5196713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141" name="直接连接符 928"/>
              <p:cNvSpPr>
                <a:spLocks noChangeShapeType="1"/>
              </p:cNvSpPr>
              <p:nvPr/>
            </p:nvSpPr>
            <p:spPr bwMode="auto">
              <a:xfrm>
                <a:off x="0" y="4869361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142" name="直接连接符 929"/>
              <p:cNvSpPr>
                <a:spLocks noChangeShapeType="1"/>
              </p:cNvSpPr>
              <p:nvPr/>
            </p:nvSpPr>
            <p:spPr bwMode="auto">
              <a:xfrm>
                <a:off x="0" y="4951199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143" name="直接连接符 930"/>
              <p:cNvSpPr>
                <a:spLocks noChangeShapeType="1"/>
              </p:cNvSpPr>
              <p:nvPr/>
            </p:nvSpPr>
            <p:spPr bwMode="auto">
              <a:xfrm>
                <a:off x="0" y="5278551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144" name="直接连接符 931"/>
              <p:cNvSpPr>
                <a:spLocks noChangeShapeType="1"/>
              </p:cNvSpPr>
              <p:nvPr/>
            </p:nvSpPr>
            <p:spPr bwMode="auto">
              <a:xfrm>
                <a:off x="0" y="5524065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145" name="直接连接符 932"/>
              <p:cNvSpPr>
                <a:spLocks noChangeShapeType="1"/>
              </p:cNvSpPr>
              <p:nvPr/>
            </p:nvSpPr>
            <p:spPr bwMode="auto">
              <a:xfrm>
                <a:off x="0" y="5605903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146" name="直接连接符 933"/>
              <p:cNvSpPr>
                <a:spLocks noChangeShapeType="1"/>
              </p:cNvSpPr>
              <p:nvPr/>
            </p:nvSpPr>
            <p:spPr bwMode="auto">
              <a:xfrm>
                <a:off x="0" y="5687741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147" name="直接连接符 934"/>
              <p:cNvSpPr>
                <a:spLocks noChangeShapeType="1"/>
              </p:cNvSpPr>
              <p:nvPr/>
            </p:nvSpPr>
            <p:spPr bwMode="auto">
              <a:xfrm>
                <a:off x="0" y="5360389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148" name="直接连接符 935"/>
              <p:cNvSpPr>
                <a:spLocks noChangeShapeType="1"/>
              </p:cNvSpPr>
              <p:nvPr/>
            </p:nvSpPr>
            <p:spPr bwMode="auto">
              <a:xfrm>
                <a:off x="0" y="5442227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149" name="直接连接符 936"/>
              <p:cNvSpPr>
                <a:spLocks noChangeShapeType="1"/>
              </p:cNvSpPr>
              <p:nvPr/>
            </p:nvSpPr>
            <p:spPr bwMode="auto">
              <a:xfrm>
                <a:off x="0" y="5769579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150" name="直接连接符 937"/>
              <p:cNvSpPr>
                <a:spLocks noChangeShapeType="1"/>
              </p:cNvSpPr>
              <p:nvPr/>
            </p:nvSpPr>
            <p:spPr bwMode="auto">
              <a:xfrm>
                <a:off x="0" y="6015093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151" name="直接连接符 938"/>
              <p:cNvSpPr>
                <a:spLocks noChangeShapeType="1"/>
              </p:cNvSpPr>
              <p:nvPr/>
            </p:nvSpPr>
            <p:spPr bwMode="auto">
              <a:xfrm>
                <a:off x="0" y="6096931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152" name="直接连接符 939"/>
              <p:cNvSpPr>
                <a:spLocks noChangeShapeType="1"/>
              </p:cNvSpPr>
              <p:nvPr/>
            </p:nvSpPr>
            <p:spPr bwMode="auto">
              <a:xfrm>
                <a:off x="0" y="6178769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153" name="直接连接符 940"/>
              <p:cNvSpPr>
                <a:spLocks noChangeShapeType="1"/>
              </p:cNvSpPr>
              <p:nvPr/>
            </p:nvSpPr>
            <p:spPr bwMode="auto">
              <a:xfrm>
                <a:off x="0" y="5851417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154" name="直接连接符 941"/>
              <p:cNvSpPr>
                <a:spLocks noChangeShapeType="1"/>
              </p:cNvSpPr>
              <p:nvPr/>
            </p:nvSpPr>
            <p:spPr bwMode="auto">
              <a:xfrm>
                <a:off x="0" y="5933255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155" name="直接连接符 942"/>
              <p:cNvSpPr>
                <a:spLocks noChangeShapeType="1"/>
              </p:cNvSpPr>
              <p:nvPr/>
            </p:nvSpPr>
            <p:spPr bwMode="auto">
              <a:xfrm>
                <a:off x="0" y="6260607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156" name="直接连接符 943"/>
              <p:cNvSpPr>
                <a:spLocks noChangeShapeType="1"/>
              </p:cNvSpPr>
              <p:nvPr/>
            </p:nvSpPr>
            <p:spPr bwMode="auto">
              <a:xfrm>
                <a:off x="0" y="6506121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157" name="直接连接符 944"/>
              <p:cNvSpPr>
                <a:spLocks noChangeShapeType="1"/>
              </p:cNvSpPr>
              <p:nvPr/>
            </p:nvSpPr>
            <p:spPr bwMode="auto">
              <a:xfrm>
                <a:off x="0" y="6587959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158" name="直接连接符 945"/>
              <p:cNvSpPr>
                <a:spLocks noChangeShapeType="1"/>
              </p:cNvSpPr>
              <p:nvPr/>
            </p:nvSpPr>
            <p:spPr bwMode="auto">
              <a:xfrm>
                <a:off x="0" y="6669797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159" name="直接连接符 946"/>
              <p:cNvSpPr>
                <a:spLocks noChangeShapeType="1"/>
              </p:cNvSpPr>
              <p:nvPr/>
            </p:nvSpPr>
            <p:spPr bwMode="auto">
              <a:xfrm>
                <a:off x="0" y="6342445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160" name="直接连接符 947"/>
              <p:cNvSpPr>
                <a:spLocks noChangeShapeType="1"/>
              </p:cNvSpPr>
              <p:nvPr/>
            </p:nvSpPr>
            <p:spPr bwMode="auto">
              <a:xfrm>
                <a:off x="0" y="6424283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161" name="直接连接符 948"/>
              <p:cNvSpPr>
                <a:spLocks noChangeShapeType="1"/>
              </p:cNvSpPr>
              <p:nvPr/>
            </p:nvSpPr>
            <p:spPr bwMode="auto">
              <a:xfrm>
                <a:off x="0" y="6751635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162" name="直接连接符 949"/>
              <p:cNvSpPr>
                <a:spLocks noChangeShapeType="1"/>
              </p:cNvSpPr>
              <p:nvPr/>
            </p:nvSpPr>
            <p:spPr bwMode="auto">
              <a:xfrm>
                <a:off x="0" y="6833473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</p:grpSp>
        <p:grpSp>
          <p:nvGrpSpPr>
            <p:cNvPr id="3163" name="Group 90"/>
            <p:cNvGrpSpPr/>
            <p:nvPr/>
          </p:nvGrpSpPr>
          <p:grpSpPr bwMode="auto">
            <a:xfrm>
              <a:off x="0" y="163676"/>
              <a:ext cx="9144000" cy="6630466"/>
              <a:chOff x="0" y="0"/>
              <a:chExt cx="9144000" cy="6630466"/>
            </a:xfrm>
          </p:grpSpPr>
          <p:sp>
            <p:nvSpPr>
              <p:cNvPr id="3164" name="直接连接符 782"/>
              <p:cNvSpPr>
                <a:spLocks noChangeShapeType="1"/>
              </p:cNvSpPr>
              <p:nvPr/>
            </p:nvSpPr>
            <p:spPr bwMode="auto">
              <a:xfrm>
                <a:off x="0" y="0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165" name="直接连接符 783"/>
              <p:cNvSpPr>
                <a:spLocks noChangeShapeType="1"/>
              </p:cNvSpPr>
              <p:nvPr/>
            </p:nvSpPr>
            <p:spPr bwMode="auto">
              <a:xfrm>
                <a:off x="0" y="245514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166" name="直接连接符 784"/>
              <p:cNvSpPr>
                <a:spLocks noChangeShapeType="1"/>
              </p:cNvSpPr>
              <p:nvPr/>
            </p:nvSpPr>
            <p:spPr bwMode="auto">
              <a:xfrm>
                <a:off x="0" y="327352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167" name="直接连接符 785"/>
              <p:cNvSpPr>
                <a:spLocks noChangeShapeType="1"/>
              </p:cNvSpPr>
              <p:nvPr/>
            </p:nvSpPr>
            <p:spPr bwMode="auto">
              <a:xfrm>
                <a:off x="0" y="409190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168" name="直接连接符 786"/>
              <p:cNvSpPr>
                <a:spLocks noChangeShapeType="1"/>
              </p:cNvSpPr>
              <p:nvPr/>
            </p:nvSpPr>
            <p:spPr bwMode="auto">
              <a:xfrm>
                <a:off x="0" y="81838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169" name="直接连接符 787"/>
              <p:cNvSpPr>
                <a:spLocks noChangeShapeType="1"/>
              </p:cNvSpPr>
              <p:nvPr/>
            </p:nvSpPr>
            <p:spPr bwMode="auto">
              <a:xfrm>
                <a:off x="0" y="163676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170" name="直接连接符 788"/>
              <p:cNvSpPr>
                <a:spLocks noChangeShapeType="1"/>
              </p:cNvSpPr>
              <p:nvPr/>
            </p:nvSpPr>
            <p:spPr bwMode="auto">
              <a:xfrm>
                <a:off x="0" y="491028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171" name="直接连接符 789"/>
              <p:cNvSpPr>
                <a:spLocks noChangeShapeType="1"/>
              </p:cNvSpPr>
              <p:nvPr/>
            </p:nvSpPr>
            <p:spPr bwMode="auto">
              <a:xfrm>
                <a:off x="0" y="736542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172" name="直接连接符 790"/>
              <p:cNvSpPr>
                <a:spLocks noChangeShapeType="1"/>
              </p:cNvSpPr>
              <p:nvPr/>
            </p:nvSpPr>
            <p:spPr bwMode="auto">
              <a:xfrm>
                <a:off x="0" y="818380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173" name="直接连接符 791"/>
              <p:cNvSpPr>
                <a:spLocks noChangeShapeType="1"/>
              </p:cNvSpPr>
              <p:nvPr/>
            </p:nvSpPr>
            <p:spPr bwMode="auto">
              <a:xfrm>
                <a:off x="0" y="900218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174" name="直接连接符 792"/>
              <p:cNvSpPr>
                <a:spLocks noChangeShapeType="1"/>
              </p:cNvSpPr>
              <p:nvPr/>
            </p:nvSpPr>
            <p:spPr bwMode="auto">
              <a:xfrm>
                <a:off x="0" y="572866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175" name="直接连接符 793"/>
              <p:cNvSpPr>
                <a:spLocks noChangeShapeType="1"/>
              </p:cNvSpPr>
              <p:nvPr/>
            </p:nvSpPr>
            <p:spPr bwMode="auto">
              <a:xfrm>
                <a:off x="0" y="654704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176" name="直接连接符 794"/>
              <p:cNvSpPr>
                <a:spLocks noChangeShapeType="1"/>
              </p:cNvSpPr>
              <p:nvPr/>
            </p:nvSpPr>
            <p:spPr bwMode="auto">
              <a:xfrm>
                <a:off x="0" y="982056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177" name="直接连接符 795"/>
              <p:cNvSpPr>
                <a:spLocks noChangeShapeType="1"/>
              </p:cNvSpPr>
              <p:nvPr/>
            </p:nvSpPr>
            <p:spPr bwMode="auto">
              <a:xfrm>
                <a:off x="0" y="1227570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178" name="直接连接符 796"/>
              <p:cNvSpPr>
                <a:spLocks noChangeShapeType="1"/>
              </p:cNvSpPr>
              <p:nvPr/>
            </p:nvSpPr>
            <p:spPr bwMode="auto">
              <a:xfrm>
                <a:off x="0" y="1309408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179" name="直接连接符 797"/>
              <p:cNvSpPr>
                <a:spLocks noChangeShapeType="1"/>
              </p:cNvSpPr>
              <p:nvPr/>
            </p:nvSpPr>
            <p:spPr bwMode="auto">
              <a:xfrm>
                <a:off x="0" y="1391246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180" name="直接连接符 798"/>
              <p:cNvSpPr>
                <a:spLocks noChangeShapeType="1"/>
              </p:cNvSpPr>
              <p:nvPr/>
            </p:nvSpPr>
            <p:spPr bwMode="auto">
              <a:xfrm>
                <a:off x="0" y="1063894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181" name="直接连接符 799"/>
              <p:cNvSpPr>
                <a:spLocks noChangeShapeType="1"/>
              </p:cNvSpPr>
              <p:nvPr/>
            </p:nvSpPr>
            <p:spPr bwMode="auto">
              <a:xfrm>
                <a:off x="0" y="1145732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182" name="直接连接符 800"/>
              <p:cNvSpPr>
                <a:spLocks noChangeShapeType="1"/>
              </p:cNvSpPr>
              <p:nvPr/>
            </p:nvSpPr>
            <p:spPr bwMode="auto">
              <a:xfrm>
                <a:off x="0" y="1473084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183" name="直接连接符 801"/>
              <p:cNvSpPr>
                <a:spLocks noChangeShapeType="1"/>
              </p:cNvSpPr>
              <p:nvPr/>
            </p:nvSpPr>
            <p:spPr bwMode="auto">
              <a:xfrm>
                <a:off x="0" y="1718598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184" name="直接连接符 802"/>
              <p:cNvSpPr>
                <a:spLocks noChangeShapeType="1"/>
              </p:cNvSpPr>
              <p:nvPr/>
            </p:nvSpPr>
            <p:spPr bwMode="auto">
              <a:xfrm>
                <a:off x="0" y="1800436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185" name="直接连接符 803"/>
              <p:cNvSpPr>
                <a:spLocks noChangeShapeType="1"/>
              </p:cNvSpPr>
              <p:nvPr/>
            </p:nvSpPr>
            <p:spPr bwMode="auto">
              <a:xfrm>
                <a:off x="0" y="1882274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186" name="直接连接符 804"/>
              <p:cNvSpPr>
                <a:spLocks noChangeShapeType="1"/>
              </p:cNvSpPr>
              <p:nvPr/>
            </p:nvSpPr>
            <p:spPr bwMode="auto">
              <a:xfrm>
                <a:off x="0" y="1554922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187" name="直接连接符 805"/>
              <p:cNvSpPr>
                <a:spLocks noChangeShapeType="1"/>
              </p:cNvSpPr>
              <p:nvPr/>
            </p:nvSpPr>
            <p:spPr bwMode="auto">
              <a:xfrm>
                <a:off x="0" y="1636760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188" name="直接连接符 806"/>
              <p:cNvSpPr>
                <a:spLocks noChangeShapeType="1"/>
              </p:cNvSpPr>
              <p:nvPr/>
            </p:nvSpPr>
            <p:spPr bwMode="auto">
              <a:xfrm>
                <a:off x="0" y="1964112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189" name="直接连接符 807"/>
              <p:cNvSpPr>
                <a:spLocks noChangeShapeType="1"/>
              </p:cNvSpPr>
              <p:nvPr/>
            </p:nvSpPr>
            <p:spPr bwMode="auto">
              <a:xfrm>
                <a:off x="0" y="2209626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190" name="直接连接符 808"/>
              <p:cNvSpPr>
                <a:spLocks noChangeShapeType="1"/>
              </p:cNvSpPr>
              <p:nvPr/>
            </p:nvSpPr>
            <p:spPr bwMode="auto">
              <a:xfrm>
                <a:off x="0" y="2291464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191" name="直接连接符 809"/>
              <p:cNvSpPr>
                <a:spLocks noChangeShapeType="1"/>
              </p:cNvSpPr>
              <p:nvPr/>
            </p:nvSpPr>
            <p:spPr bwMode="auto">
              <a:xfrm>
                <a:off x="0" y="2373302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192" name="直接连接符 810"/>
              <p:cNvSpPr>
                <a:spLocks noChangeShapeType="1"/>
              </p:cNvSpPr>
              <p:nvPr/>
            </p:nvSpPr>
            <p:spPr bwMode="auto">
              <a:xfrm>
                <a:off x="0" y="2045950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193" name="直接连接符 811"/>
              <p:cNvSpPr>
                <a:spLocks noChangeShapeType="1"/>
              </p:cNvSpPr>
              <p:nvPr/>
            </p:nvSpPr>
            <p:spPr bwMode="auto">
              <a:xfrm>
                <a:off x="0" y="2127788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194" name="直接连接符 812"/>
              <p:cNvSpPr>
                <a:spLocks noChangeShapeType="1"/>
              </p:cNvSpPr>
              <p:nvPr/>
            </p:nvSpPr>
            <p:spPr bwMode="auto">
              <a:xfrm>
                <a:off x="0" y="2455140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195" name="直接连接符 813"/>
              <p:cNvSpPr>
                <a:spLocks noChangeShapeType="1"/>
              </p:cNvSpPr>
              <p:nvPr/>
            </p:nvSpPr>
            <p:spPr bwMode="auto">
              <a:xfrm>
                <a:off x="0" y="2700654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196" name="直接连接符 814"/>
              <p:cNvSpPr>
                <a:spLocks noChangeShapeType="1"/>
              </p:cNvSpPr>
              <p:nvPr/>
            </p:nvSpPr>
            <p:spPr bwMode="auto">
              <a:xfrm>
                <a:off x="0" y="2782492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197" name="直接连接符 815"/>
              <p:cNvSpPr>
                <a:spLocks noChangeShapeType="1"/>
              </p:cNvSpPr>
              <p:nvPr/>
            </p:nvSpPr>
            <p:spPr bwMode="auto">
              <a:xfrm>
                <a:off x="0" y="2864330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198" name="直接连接符 816"/>
              <p:cNvSpPr>
                <a:spLocks noChangeShapeType="1"/>
              </p:cNvSpPr>
              <p:nvPr/>
            </p:nvSpPr>
            <p:spPr bwMode="auto">
              <a:xfrm>
                <a:off x="0" y="2536978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199" name="直接连接符 817"/>
              <p:cNvSpPr>
                <a:spLocks noChangeShapeType="1"/>
              </p:cNvSpPr>
              <p:nvPr/>
            </p:nvSpPr>
            <p:spPr bwMode="auto">
              <a:xfrm>
                <a:off x="0" y="2618816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200" name="直接连接符 818"/>
              <p:cNvSpPr>
                <a:spLocks noChangeShapeType="1"/>
              </p:cNvSpPr>
              <p:nvPr/>
            </p:nvSpPr>
            <p:spPr bwMode="auto">
              <a:xfrm>
                <a:off x="0" y="2946168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201" name="直接连接符 819"/>
              <p:cNvSpPr>
                <a:spLocks noChangeShapeType="1"/>
              </p:cNvSpPr>
              <p:nvPr/>
            </p:nvSpPr>
            <p:spPr bwMode="auto">
              <a:xfrm>
                <a:off x="0" y="3191682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202" name="直接连接符 820"/>
              <p:cNvSpPr>
                <a:spLocks noChangeShapeType="1"/>
              </p:cNvSpPr>
              <p:nvPr/>
            </p:nvSpPr>
            <p:spPr bwMode="auto">
              <a:xfrm>
                <a:off x="0" y="3273520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203" name="直接连接符 821"/>
              <p:cNvSpPr>
                <a:spLocks noChangeShapeType="1"/>
              </p:cNvSpPr>
              <p:nvPr/>
            </p:nvSpPr>
            <p:spPr bwMode="auto">
              <a:xfrm>
                <a:off x="0" y="3355358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204" name="直接连接符 822"/>
              <p:cNvSpPr>
                <a:spLocks noChangeShapeType="1"/>
              </p:cNvSpPr>
              <p:nvPr/>
            </p:nvSpPr>
            <p:spPr bwMode="auto">
              <a:xfrm>
                <a:off x="0" y="3028006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205" name="直接连接符 823"/>
              <p:cNvSpPr>
                <a:spLocks noChangeShapeType="1"/>
              </p:cNvSpPr>
              <p:nvPr/>
            </p:nvSpPr>
            <p:spPr bwMode="auto">
              <a:xfrm>
                <a:off x="0" y="3109844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206" name="直接连接符 824"/>
              <p:cNvSpPr>
                <a:spLocks noChangeShapeType="1"/>
              </p:cNvSpPr>
              <p:nvPr/>
            </p:nvSpPr>
            <p:spPr bwMode="auto">
              <a:xfrm>
                <a:off x="0" y="3437196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207" name="直接连接符 825"/>
              <p:cNvSpPr>
                <a:spLocks noChangeShapeType="1"/>
              </p:cNvSpPr>
              <p:nvPr/>
            </p:nvSpPr>
            <p:spPr bwMode="auto">
              <a:xfrm>
                <a:off x="0" y="3682710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208" name="直接连接符 826"/>
              <p:cNvSpPr>
                <a:spLocks noChangeShapeType="1"/>
              </p:cNvSpPr>
              <p:nvPr/>
            </p:nvSpPr>
            <p:spPr bwMode="auto">
              <a:xfrm>
                <a:off x="0" y="3764548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209" name="直接连接符 827"/>
              <p:cNvSpPr>
                <a:spLocks noChangeShapeType="1"/>
              </p:cNvSpPr>
              <p:nvPr/>
            </p:nvSpPr>
            <p:spPr bwMode="auto">
              <a:xfrm>
                <a:off x="0" y="3846386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210" name="直接连接符 828"/>
              <p:cNvSpPr>
                <a:spLocks noChangeShapeType="1"/>
              </p:cNvSpPr>
              <p:nvPr/>
            </p:nvSpPr>
            <p:spPr bwMode="auto">
              <a:xfrm>
                <a:off x="0" y="3519034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211" name="直接连接符 829"/>
              <p:cNvSpPr>
                <a:spLocks noChangeShapeType="1"/>
              </p:cNvSpPr>
              <p:nvPr/>
            </p:nvSpPr>
            <p:spPr bwMode="auto">
              <a:xfrm>
                <a:off x="0" y="3600872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212" name="直接连接符 830"/>
              <p:cNvSpPr>
                <a:spLocks noChangeShapeType="1"/>
              </p:cNvSpPr>
              <p:nvPr/>
            </p:nvSpPr>
            <p:spPr bwMode="auto">
              <a:xfrm>
                <a:off x="0" y="3928224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213" name="直接连接符 831"/>
              <p:cNvSpPr>
                <a:spLocks noChangeShapeType="1"/>
              </p:cNvSpPr>
              <p:nvPr/>
            </p:nvSpPr>
            <p:spPr bwMode="auto">
              <a:xfrm>
                <a:off x="0" y="4173738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214" name="直接连接符 832"/>
              <p:cNvSpPr>
                <a:spLocks noChangeShapeType="1"/>
              </p:cNvSpPr>
              <p:nvPr/>
            </p:nvSpPr>
            <p:spPr bwMode="auto">
              <a:xfrm>
                <a:off x="0" y="4255576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215" name="直接连接符 833"/>
              <p:cNvSpPr>
                <a:spLocks noChangeShapeType="1"/>
              </p:cNvSpPr>
              <p:nvPr/>
            </p:nvSpPr>
            <p:spPr bwMode="auto">
              <a:xfrm>
                <a:off x="0" y="4337414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216" name="直接连接符 834"/>
              <p:cNvSpPr>
                <a:spLocks noChangeShapeType="1"/>
              </p:cNvSpPr>
              <p:nvPr/>
            </p:nvSpPr>
            <p:spPr bwMode="auto">
              <a:xfrm>
                <a:off x="0" y="4010062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217" name="直接连接符 835"/>
              <p:cNvSpPr>
                <a:spLocks noChangeShapeType="1"/>
              </p:cNvSpPr>
              <p:nvPr/>
            </p:nvSpPr>
            <p:spPr bwMode="auto">
              <a:xfrm>
                <a:off x="0" y="4091900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218" name="直接连接符 836"/>
              <p:cNvSpPr>
                <a:spLocks noChangeShapeType="1"/>
              </p:cNvSpPr>
              <p:nvPr/>
            </p:nvSpPr>
            <p:spPr bwMode="auto">
              <a:xfrm>
                <a:off x="0" y="4419252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219" name="直接连接符 837"/>
              <p:cNvSpPr>
                <a:spLocks noChangeShapeType="1"/>
              </p:cNvSpPr>
              <p:nvPr/>
            </p:nvSpPr>
            <p:spPr bwMode="auto">
              <a:xfrm>
                <a:off x="0" y="4664766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220" name="直接连接符 838"/>
              <p:cNvSpPr>
                <a:spLocks noChangeShapeType="1"/>
              </p:cNvSpPr>
              <p:nvPr/>
            </p:nvSpPr>
            <p:spPr bwMode="auto">
              <a:xfrm>
                <a:off x="0" y="4746604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221" name="直接连接符 839"/>
              <p:cNvSpPr>
                <a:spLocks noChangeShapeType="1"/>
              </p:cNvSpPr>
              <p:nvPr/>
            </p:nvSpPr>
            <p:spPr bwMode="auto">
              <a:xfrm>
                <a:off x="0" y="4828442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222" name="直接连接符 840"/>
              <p:cNvSpPr>
                <a:spLocks noChangeShapeType="1"/>
              </p:cNvSpPr>
              <p:nvPr/>
            </p:nvSpPr>
            <p:spPr bwMode="auto">
              <a:xfrm>
                <a:off x="0" y="4501090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223" name="直接连接符 841"/>
              <p:cNvSpPr>
                <a:spLocks noChangeShapeType="1"/>
              </p:cNvSpPr>
              <p:nvPr/>
            </p:nvSpPr>
            <p:spPr bwMode="auto">
              <a:xfrm>
                <a:off x="0" y="4582928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224" name="直接连接符 842"/>
              <p:cNvSpPr>
                <a:spLocks noChangeShapeType="1"/>
              </p:cNvSpPr>
              <p:nvPr/>
            </p:nvSpPr>
            <p:spPr bwMode="auto">
              <a:xfrm>
                <a:off x="0" y="4910280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225" name="直接连接符 843"/>
              <p:cNvSpPr>
                <a:spLocks noChangeShapeType="1"/>
              </p:cNvSpPr>
              <p:nvPr/>
            </p:nvSpPr>
            <p:spPr bwMode="auto">
              <a:xfrm>
                <a:off x="0" y="5155794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226" name="直接连接符 844"/>
              <p:cNvSpPr>
                <a:spLocks noChangeShapeType="1"/>
              </p:cNvSpPr>
              <p:nvPr/>
            </p:nvSpPr>
            <p:spPr bwMode="auto">
              <a:xfrm>
                <a:off x="0" y="5237632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227" name="直接连接符 845"/>
              <p:cNvSpPr>
                <a:spLocks noChangeShapeType="1"/>
              </p:cNvSpPr>
              <p:nvPr/>
            </p:nvSpPr>
            <p:spPr bwMode="auto">
              <a:xfrm>
                <a:off x="0" y="5319470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228" name="直接连接符 846"/>
              <p:cNvSpPr>
                <a:spLocks noChangeShapeType="1"/>
              </p:cNvSpPr>
              <p:nvPr/>
            </p:nvSpPr>
            <p:spPr bwMode="auto">
              <a:xfrm>
                <a:off x="0" y="4992118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229" name="直接连接符 847"/>
              <p:cNvSpPr>
                <a:spLocks noChangeShapeType="1"/>
              </p:cNvSpPr>
              <p:nvPr/>
            </p:nvSpPr>
            <p:spPr bwMode="auto">
              <a:xfrm>
                <a:off x="0" y="5073956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230" name="直接连接符 848"/>
              <p:cNvSpPr>
                <a:spLocks noChangeShapeType="1"/>
              </p:cNvSpPr>
              <p:nvPr/>
            </p:nvSpPr>
            <p:spPr bwMode="auto">
              <a:xfrm>
                <a:off x="0" y="5401308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231" name="直接连接符 849"/>
              <p:cNvSpPr>
                <a:spLocks noChangeShapeType="1"/>
              </p:cNvSpPr>
              <p:nvPr/>
            </p:nvSpPr>
            <p:spPr bwMode="auto">
              <a:xfrm>
                <a:off x="0" y="5646822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232" name="直接连接符 850"/>
              <p:cNvSpPr>
                <a:spLocks noChangeShapeType="1"/>
              </p:cNvSpPr>
              <p:nvPr/>
            </p:nvSpPr>
            <p:spPr bwMode="auto">
              <a:xfrm>
                <a:off x="0" y="5728660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233" name="直接连接符 851"/>
              <p:cNvSpPr>
                <a:spLocks noChangeShapeType="1"/>
              </p:cNvSpPr>
              <p:nvPr/>
            </p:nvSpPr>
            <p:spPr bwMode="auto">
              <a:xfrm>
                <a:off x="0" y="5810498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234" name="直接连接符 852"/>
              <p:cNvSpPr>
                <a:spLocks noChangeShapeType="1"/>
              </p:cNvSpPr>
              <p:nvPr/>
            </p:nvSpPr>
            <p:spPr bwMode="auto">
              <a:xfrm>
                <a:off x="0" y="5483146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235" name="直接连接符 853"/>
              <p:cNvSpPr>
                <a:spLocks noChangeShapeType="1"/>
              </p:cNvSpPr>
              <p:nvPr/>
            </p:nvSpPr>
            <p:spPr bwMode="auto">
              <a:xfrm>
                <a:off x="0" y="5564984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236" name="直接连接符 854"/>
              <p:cNvSpPr>
                <a:spLocks noChangeShapeType="1"/>
              </p:cNvSpPr>
              <p:nvPr/>
            </p:nvSpPr>
            <p:spPr bwMode="auto">
              <a:xfrm>
                <a:off x="0" y="5892336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237" name="直接连接符 855"/>
              <p:cNvSpPr>
                <a:spLocks noChangeShapeType="1"/>
              </p:cNvSpPr>
              <p:nvPr/>
            </p:nvSpPr>
            <p:spPr bwMode="auto">
              <a:xfrm>
                <a:off x="0" y="6137850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238" name="直接连接符 856"/>
              <p:cNvSpPr>
                <a:spLocks noChangeShapeType="1"/>
              </p:cNvSpPr>
              <p:nvPr/>
            </p:nvSpPr>
            <p:spPr bwMode="auto">
              <a:xfrm>
                <a:off x="0" y="6219688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239" name="直接连接符 857"/>
              <p:cNvSpPr>
                <a:spLocks noChangeShapeType="1"/>
              </p:cNvSpPr>
              <p:nvPr/>
            </p:nvSpPr>
            <p:spPr bwMode="auto">
              <a:xfrm>
                <a:off x="0" y="6301526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240" name="直接连接符 858"/>
              <p:cNvSpPr>
                <a:spLocks noChangeShapeType="1"/>
              </p:cNvSpPr>
              <p:nvPr/>
            </p:nvSpPr>
            <p:spPr bwMode="auto">
              <a:xfrm>
                <a:off x="0" y="5974174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241" name="直接连接符 859"/>
              <p:cNvSpPr>
                <a:spLocks noChangeShapeType="1"/>
              </p:cNvSpPr>
              <p:nvPr/>
            </p:nvSpPr>
            <p:spPr bwMode="auto">
              <a:xfrm>
                <a:off x="0" y="6056012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242" name="直接连接符 860"/>
              <p:cNvSpPr>
                <a:spLocks noChangeShapeType="1"/>
              </p:cNvSpPr>
              <p:nvPr/>
            </p:nvSpPr>
            <p:spPr bwMode="auto">
              <a:xfrm>
                <a:off x="0" y="6383364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243" name="直接连接符 861"/>
              <p:cNvSpPr>
                <a:spLocks noChangeShapeType="1"/>
              </p:cNvSpPr>
              <p:nvPr/>
            </p:nvSpPr>
            <p:spPr bwMode="auto">
              <a:xfrm>
                <a:off x="0" y="6628878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244" name="直接连接符 862"/>
              <p:cNvSpPr>
                <a:spLocks noChangeShapeType="1"/>
              </p:cNvSpPr>
              <p:nvPr/>
            </p:nvSpPr>
            <p:spPr bwMode="auto">
              <a:xfrm>
                <a:off x="0" y="6465202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  <p:sp>
            <p:nvSpPr>
              <p:cNvPr id="3245" name="直接连接符 863"/>
              <p:cNvSpPr>
                <a:spLocks noChangeShapeType="1"/>
              </p:cNvSpPr>
              <p:nvPr/>
            </p:nvSpPr>
            <p:spPr bwMode="auto">
              <a:xfrm>
                <a:off x="0" y="6547040"/>
                <a:ext cx="9144000" cy="1588"/>
              </a:xfrm>
              <a:prstGeom prst="line">
                <a:avLst/>
              </a:prstGeom>
              <a:noFill/>
              <a:ln w="3175">
                <a:solidFill>
                  <a:srgbClr val="D3AA73">
                    <a:alpha val="2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>
                  <a:solidFill>
                    <a:srgbClr val="4B4D4F"/>
                  </a:solidFill>
                </a:endParaRPr>
              </a:p>
            </p:txBody>
          </p:sp>
        </p:grpSp>
      </p:grp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4B4D4F">
                  <a:tint val="75000"/>
                </a:srgb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noProof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4B4D4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900">
                <a:solidFill>
                  <a:srgbClr val="969697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1B568B37-661B-4A55-84E8-229DABDC79A5}" type="slidenum">
              <a:rPr lang="zh-CN" altLang="en-US"/>
            </a:fld>
            <a:endParaRPr lang="zh-CN" altLang="en-US"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  <p:sp>
        <p:nvSpPr>
          <p:cNvPr id="3249" name="KSO_BC1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66725" y="1104900"/>
            <a:ext cx="8215313" cy="521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</p:txBody>
      </p:sp>
      <p:sp>
        <p:nvSpPr>
          <p:cNvPr id="3250" name="KSO_BT1"/>
          <p:cNvSpPr>
            <a:spLocks noGrp="1" noChangeArrowheads="1"/>
          </p:cNvSpPr>
          <p:nvPr>
            <p:ph type="title" idx="9"/>
          </p:nvPr>
        </p:nvSpPr>
        <p:spPr bwMode="auto">
          <a:xfrm>
            <a:off x="466725" y="157163"/>
            <a:ext cx="8215313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3251" name="矩形 551"/>
          <p:cNvSpPr>
            <a:spLocks noChangeArrowheads="1"/>
          </p:cNvSpPr>
          <p:nvPr userDrawn="1"/>
        </p:nvSpPr>
        <p:spPr bwMode="auto">
          <a:xfrm>
            <a:off x="0" y="-12700"/>
            <a:ext cx="9144000" cy="128588"/>
          </a:xfrm>
          <a:prstGeom prst="rect">
            <a:avLst/>
          </a:prstGeom>
          <a:solidFill>
            <a:srgbClr val="D3AA73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5389721" y="904875"/>
            <a:ext cx="3676650" cy="11901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accent1"/>
          </a:solidFill>
          <a:latin typeface="+mj-ea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华文中宋" panose="02010600040101010101" pitchFamily="2" charset="-122"/>
          <a:ea typeface="华文中宋" panose="02010600040101010101" pitchFamily="2" charset="-122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华文中宋" panose="02010600040101010101" pitchFamily="2" charset="-122"/>
          <a:ea typeface="华文中宋" panose="02010600040101010101" pitchFamily="2" charset="-122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华文中宋" panose="02010600040101010101" pitchFamily="2" charset="-122"/>
          <a:ea typeface="华文中宋" panose="02010600040101010101" pitchFamily="2" charset="-122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华文中宋" panose="02010600040101010101" pitchFamily="2" charset="-122"/>
          <a:ea typeface="华文中宋" panose="02010600040101010101" pitchFamily="2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华文中宋" panose="02010600040101010101" pitchFamily="2" charset="-122"/>
          <a:ea typeface="华文中宋" panose="02010600040101010101" pitchFamily="2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华文中宋" panose="02010600040101010101" pitchFamily="2" charset="-122"/>
          <a:ea typeface="华文中宋" panose="02010600040101010101" pitchFamily="2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华文中宋" panose="02010600040101010101" pitchFamily="2" charset="-122"/>
          <a:ea typeface="华文中宋" panose="02010600040101010101" pitchFamily="2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华文中宋" panose="02010600040101010101" pitchFamily="2" charset="-122"/>
          <a:ea typeface="华文中宋" panose="02010600040101010101" pitchFamily="2" charset="-122"/>
        </a:defRPr>
      </a:lvl9pPr>
    </p:titleStyle>
    <p:bodyStyle>
      <a:lvl1pPr marL="361950" indent="-361950" algn="just" defTabSz="685800" rtl="0" fontAlgn="base">
        <a:lnSpc>
          <a:spcPct val="110000"/>
        </a:lnSpc>
        <a:spcBef>
          <a:spcPts val="12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m"/>
        <a:defRPr lang="zh-CN" altLang="en-US" sz="2400" kern="1200" dirty="0">
          <a:solidFill>
            <a:schemeClr val="accent1"/>
          </a:solidFill>
          <a:latin typeface="+mn-ea"/>
          <a:ea typeface="+mn-ea"/>
          <a:cs typeface="+mn-cs"/>
        </a:defRPr>
      </a:lvl1pPr>
      <a:lvl2pPr marL="361950" indent="-361950" algn="just" defTabSz="685800" rtl="0" fontAlgn="base">
        <a:lnSpc>
          <a:spcPct val="120000"/>
        </a:lnSpc>
        <a:spcBef>
          <a:spcPct val="0"/>
        </a:spcBef>
        <a:spcAft>
          <a:spcPts val="1200"/>
        </a:spcAft>
        <a:buClr>
          <a:srgbClr val="F2C37D"/>
        </a:buClr>
        <a:buFont typeface="幼圆" panose="02010509060101010101" pitchFamily="49" charset="-122"/>
        <a:buChar char=" "/>
        <a:defRPr sz="1600" kern="1200">
          <a:solidFill>
            <a:schemeClr val="tx1"/>
          </a:solidFill>
          <a:latin typeface="+mn-ea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ts val="120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ts val="120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ts val="120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C12FEA6-1470-4DD3-8139-703B845DA413}" type="slidenum">
              <a:rPr lang="en-US" altLang="zh-CN" smtClean="0">
                <a:solidFill>
                  <a:srgbClr val="000000"/>
                </a:solidFill>
              </a:rPr>
            </a:fld>
            <a:endParaRPr lang="en-US" altLang="zh-CN" smtClean="0">
              <a:solidFill>
                <a:srgbClr val="000000"/>
              </a:solidFill>
            </a:endParaRPr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5389721" y="904875"/>
            <a:ext cx="3676650" cy="11901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D3D7C29-53D1-45AA-BDDA-7F2394DBEB9D}" type="slidenum">
              <a:rPr lang="en-US" altLang="zh-CN" smtClean="0">
                <a:solidFill>
                  <a:srgbClr val="000000"/>
                </a:solidFill>
              </a:rPr>
            </a:fld>
            <a:endParaRPr lang="en-US" altLang="zh-CN" smtClean="0">
              <a:solidFill>
                <a:srgbClr val="000000"/>
              </a:solidFill>
            </a:endParaRPr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5389721" y="904875"/>
            <a:ext cx="3676650" cy="11901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3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2.jpeg"/><Relationship Id="rId3" Type="http://schemas.openxmlformats.org/officeDocument/2006/relationships/image" Target="../media/image21.GIF"/><Relationship Id="rId2" Type="http://schemas.openxmlformats.org/officeDocument/2006/relationships/image" Target="../media/image17.jpeg"/><Relationship Id="rId1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4.jpeg"/><Relationship Id="rId3" Type="http://schemas.openxmlformats.org/officeDocument/2006/relationships/image" Target="../media/image23.jpeg"/><Relationship Id="rId2" Type="http://schemas.openxmlformats.org/officeDocument/2006/relationships/image" Target="../media/image17.jpeg"/><Relationship Id="rId1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6.jpeg"/><Relationship Id="rId3" Type="http://schemas.openxmlformats.org/officeDocument/2006/relationships/image" Target="../media/image25.jpeg"/><Relationship Id="rId2" Type="http://schemas.openxmlformats.org/officeDocument/2006/relationships/image" Target="../media/image17.jpeg"/><Relationship Id="rId1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7.jpeg"/><Relationship Id="rId3" Type="http://schemas.openxmlformats.org/officeDocument/2006/relationships/image" Target="../media/image27.jpeg"/><Relationship Id="rId2" Type="http://schemas.openxmlformats.org/officeDocument/2006/relationships/image" Target="../media/image11.jpeg"/><Relationship Id="rId1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1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.png"/><Relationship Id="rId3" Type="http://schemas.openxmlformats.org/officeDocument/2006/relationships/image" Target="../media/image16.jpeg"/><Relationship Id="rId2" Type="http://schemas.openxmlformats.org/officeDocument/2006/relationships/image" Target="../media/image29.jpeg"/><Relationship Id="rId1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0.jpeg"/><Relationship Id="rId1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1.xml"/><Relationship Id="rId2" Type="http://schemas.openxmlformats.org/officeDocument/2006/relationships/image" Target="../media/image17.jpeg"/><Relationship Id="rId1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1.xml"/><Relationship Id="rId2" Type="http://schemas.openxmlformats.org/officeDocument/2006/relationships/image" Target="../media/image17.jpeg"/><Relationship Id="rId1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8.xml"/><Relationship Id="rId5" Type="http://schemas.openxmlformats.org/officeDocument/2006/relationships/image" Target="../media/image1.png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microsoft.com/office/2007/relationships/hdphoto" Target="../media/image33.wdp"/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4.jpeg"/><Relationship Id="rId2" Type="http://schemas.openxmlformats.org/officeDocument/2006/relationships/image" Target="../media/image12.png"/><Relationship Id="rId1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0.jpeg"/><Relationship Id="rId3" Type="http://schemas.openxmlformats.org/officeDocument/2006/relationships/image" Target="../media/image11.jpeg"/><Relationship Id="rId2" Type="http://schemas.openxmlformats.org/officeDocument/2006/relationships/image" Target="../media/image17.jpeg"/><Relationship Id="rId1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image" Target="../media/image7.jpe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microsoft.com/office/2007/relationships/hdphoto" Target="../media/image36.wdp"/><Relationship Id="rId2" Type="http://schemas.openxmlformats.org/officeDocument/2006/relationships/image" Target="../media/image35.png"/><Relationship Id="rId1" Type="http://schemas.openxmlformats.org/officeDocument/2006/relationships/image" Target="../media/image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4.xml"/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5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.png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571500" y="1792129"/>
            <a:ext cx="4903946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3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3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3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3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3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3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300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539" y="2562701"/>
            <a:ext cx="2519363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5483543" y="2069783"/>
            <a:ext cx="2702719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3000" b="1">
                <a:latin typeface="华文新魏" panose="02010800040101010101" pitchFamily="2" charset="-122"/>
              </a:rPr>
              <a:t>知识产权声明</a:t>
            </a:r>
            <a:endParaRPr lang="zh-CN" altLang="en-US" sz="3000" b="1">
              <a:latin typeface="华文新魏" panose="02010800040101010101" pitchFamily="2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ä¹¦é¦å°å¹´pptèæ¯å¾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https://i1.sinaimg.cn/travel/2013/1008/U8159P704DT20131008120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209" y="5257877"/>
            <a:ext cx="2102010" cy="144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20" name="Picture 4" descr="https://ss2.bdstatic.com/70cFvnSh_Q1YnxGkpoWK1HF6hhy/it/u=2934823455,4025654733&amp;fm=26&amp;gp=0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696" y="994797"/>
            <a:ext cx="2808312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0427" y="1545406"/>
            <a:ext cx="5328594" cy="378565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仿写</a:t>
            </a:r>
            <a:r>
              <a:rPr lang="en-US" altLang="zh-CN" sz="2400" dirty="0" smtClean="0"/>
              <a:t>2.</a:t>
            </a:r>
            <a:r>
              <a:rPr lang="zh-CN" altLang="en-US" sz="2400" dirty="0" smtClean="0"/>
              <a:t>在极地公园，看到很多企鹅</a:t>
            </a:r>
            <a:r>
              <a:rPr lang="zh-CN" altLang="en-US" sz="2400" dirty="0" smtClean="0">
                <a:solidFill>
                  <a:srgbClr val="FF0000"/>
                </a:solidFill>
              </a:rPr>
              <a:t>摇摇摆摆</a:t>
            </a:r>
            <a:r>
              <a:rPr lang="zh-CN" altLang="en-US" sz="2400" dirty="0" smtClean="0"/>
              <a:t>德朝我们走来，小女孩开心地咯咯地笑了出来。她简直太</a:t>
            </a:r>
            <a:r>
              <a:rPr lang="zh-CN" altLang="en-US" sz="2400" dirty="0" smtClean="0">
                <a:solidFill>
                  <a:srgbClr val="FF0000"/>
                </a:solidFill>
              </a:rPr>
              <a:t>喜爱</a:t>
            </a:r>
            <a:r>
              <a:rPr lang="zh-CN" altLang="en-US" sz="2400" dirty="0" smtClean="0"/>
              <a:t>它们了。</a:t>
            </a:r>
            <a:endParaRPr lang="en-US" altLang="zh-CN" sz="2400" dirty="0" smtClean="0"/>
          </a:p>
          <a:p>
            <a:endParaRPr lang="en-US" altLang="zh-CN" sz="2400" dirty="0"/>
          </a:p>
          <a:p>
            <a:endParaRPr lang="en-US" altLang="zh-CN" sz="2400" dirty="0" smtClean="0"/>
          </a:p>
          <a:p>
            <a:endParaRPr lang="en-US" altLang="zh-CN" sz="2400" dirty="0"/>
          </a:p>
          <a:p>
            <a:endParaRPr lang="en-US" altLang="zh-CN" sz="2400" dirty="0" smtClean="0"/>
          </a:p>
          <a:p>
            <a:endParaRPr lang="en-US" altLang="zh-CN" sz="2400" dirty="0"/>
          </a:p>
          <a:p>
            <a:r>
              <a:rPr lang="zh-CN" altLang="en-US" sz="2400" dirty="0" smtClean="0"/>
              <a:t>仿写</a:t>
            </a:r>
            <a:r>
              <a:rPr lang="en-US" altLang="zh-CN" sz="2400" dirty="0" smtClean="0"/>
              <a:t>3. </a:t>
            </a:r>
            <a:r>
              <a:rPr lang="zh-CN" altLang="en-US" sz="2400" dirty="0" smtClean="0"/>
              <a:t>老人迟疑了一下，摇摇头，终于蹒跚地离开了。</a:t>
            </a:r>
            <a:endParaRPr lang="en-US" altLang="zh-CN" sz="2400" dirty="0"/>
          </a:p>
        </p:txBody>
      </p:sp>
      <p:sp>
        <p:nvSpPr>
          <p:cNvPr id="6" name="矩形 5"/>
          <p:cNvSpPr/>
          <p:nvPr/>
        </p:nvSpPr>
        <p:spPr>
          <a:xfrm>
            <a:off x="3122415" y="534064"/>
            <a:ext cx="5544617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2400" b="1" kern="100" dirty="0" smtClean="0">
                <a:solidFill>
                  <a:srgbClr val="FF0000"/>
                </a:solidFill>
                <a:latin typeface="Times New Roman" panose="02020603050405020304"/>
                <a:ea typeface="华文细黑" panose="02010600040101010101" charset="-122"/>
                <a:cs typeface="Times New Roman" panose="02020603050405020304"/>
              </a:rPr>
              <a:t>w</a:t>
            </a:r>
            <a:r>
              <a:rPr kumimoji="0" lang="en-US" altLang="zh-CN" sz="2400" b="1" i="0" u="none" strike="noStrike" kern="1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华文细黑" panose="02010600040101010101" charset="-122"/>
                <a:cs typeface="Times New Roman" panose="02020603050405020304"/>
              </a:rPr>
              <a:t>addle </a:t>
            </a:r>
            <a:r>
              <a:rPr lang="en-US" altLang="zh-CN" sz="2400" dirty="0" smtClean="0">
                <a:solidFill>
                  <a:srgbClr val="2E3033"/>
                </a:solidFill>
                <a:latin typeface="Arial" panose="020B0604020202020204"/>
              </a:rPr>
              <a:t>v. /n.</a:t>
            </a:r>
            <a:r>
              <a:rPr lang="zh-CN" altLang="en-US" sz="2400" dirty="0" smtClean="0">
                <a:solidFill>
                  <a:srgbClr val="2E3033"/>
                </a:solidFill>
                <a:latin typeface="Arial" panose="020B0604020202020204"/>
              </a:rPr>
              <a:t>摇摇摆摆地走，蹒跚而行</a:t>
            </a:r>
            <a:endParaRPr kumimoji="0" lang="en-US" altLang="zh-CN" sz="2400" b="1" i="0" u="none" strike="noStrike" kern="1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/>
              <a:ea typeface="华文细黑" panose="02010600040101010101" charset="-122"/>
              <a:cs typeface="Times New Roman" panose="02020603050405020304"/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2400" b="1" kern="100" dirty="0" smtClean="0">
                <a:solidFill>
                  <a:srgbClr val="FF0000"/>
                </a:solidFill>
                <a:effectLst/>
                <a:latin typeface="Times New Roman" panose="02020603050405020304"/>
                <a:ea typeface="华文细黑" panose="02010600040101010101" charset="-122"/>
                <a:cs typeface="Times New Roman" panose="02020603050405020304"/>
              </a:rPr>
              <a:t>adore  </a:t>
            </a:r>
            <a:r>
              <a:rPr lang="en-US" altLang="zh-CN" sz="2400" b="0" i="0" dirty="0" err="1" smtClean="0">
                <a:solidFill>
                  <a:srgbClr val="2E3033"/>
                </a:solidFill>
                <a:effectLst/>
                <a:latin typeface="Arial" panose="020B0604020202020204"/>
              </a:rPr>
              <a:t>vt.</a:t>
            </a:r>
            <a:r>
              <a:rPr lang="en-US" altLang="zh-CN" sz="2400" b="0" i="0" dirty="0" smtClean="0">
                <a:solidFill>
                  <a:srgbClr val="2E3033"/>
                </a:solidFill>
                <a:effectLst/>
                <a:latin typeface="Arial" panose="020B0604020202020204"/>
              </a:rPr>
              <a:t> </a:t>
            </a:r>
            <a:r>
              <a:rPr lang="zh-CN" altLang="en-US" sz="2400" b="0" i="0" dirty="0" smtClean="0">
                <a:solidFill>
                  <a:srgbClr val="2E3033"/>
                </a:solidFill>
                <a:effectLst/>
                <a:latin typeface="Arial" panose="020B0604020202020204"/>
              </a:rPr>
              <a:t>崇拜；爱慕；喜爱</a:t>
            </a:r>
            <a:endParaRPr lang="zh-CN" altLang="en-US" sz="2400" b="1" dirty="0">
              <a:solidFill>
                <a:prstClr val="black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221085" y="2820045"/>
            <a:ext cx="5710610" cy="1200329"/>
          </a:xfrm>
          <a:prstGeom prst="rect">
            <a:avLst/>
          </a:prstGeom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400" b="0" i="0" dirty="0" smtClean="0">
                <a:solidFill>
                  <a:srgbClr val="2E3033"/>
                </a:solidFill>
                <a:effectLst/>
                <a:latin typeface="Arial" panose="020B0604020202020204"/>
              </a:rPr>
              <a:t>2.Watching the penguins </a:t>
            </a:r>
            <a:r>
              <a:rPr lang="en-US" altLang="zh-CN" sz="2400" b="0" i="0" dirty="0" smtClean="0">
                <a:solidFill>
                  <a:srgbClr val="FF0000"/>
                </a:solidFill>
                <a:effectLst/>
                <a:latin typeface="Arial" panose="020B0604020202020204"/>
              </a:rPr>
              <a:t>waddling towards </a:t>
            </a:r>
            <a:r>
              <a:rPr lang="en-US" altLang="zh-CN" sz="2400" b="0" i="0" dirty="0" smtClean="0">
                <a:solidFill>
                  <a:srgbClr val="2E3033"/>
                </a:solidFill>
                <a:effectLst/>
                <a:latin typeface="Arial" panose="020B0604020202020204"/>
              </a:rPr>
              <a:t>us at the Polar Park, the little girl </a:t>
            </a:r>
            <a:r>
              <a:rPr lang="en-US" altLang="zh-CN" sz="2400" b="0" i="0" dirty="0" smtClean="0">
                <a:solidFill>
                  <a:srgbClr val="FF0000"/>
                </a:solidFill>
                <a:effectLst/>
                <a:latin typeface="Arial" panose="020B0604020202020204"/>
              </a:rPr>
              <a:t>giggled</a:t>
            </a:r>
            <a:r>
              <a:rPr lang="en-US" altLang="zh-CN" sz="2400" b="0" i="0" dirty="0" smtClean="0">
                <a:solidFill>
                  <a:srgbClr val="2E3033"/>
                </a:solidFill>
                <a:effectLst/>
                <a:latin typeface="Arial" panose="020B0604020202020204"/>
              </a:rPr>
              <a:t>. She simply </a:t>
            </a:r>
            <a:r>
              <a:rPr lang="en-US" altLang="zh-CN" sz="2400" b="0" i="0" dirty="0" smtClean="0">
                <a:solidFill>
                  <a:srgbClr val="FF0000"/>
                </a:solidFill>
                <a:effectLst/>
                <a:latin typeface="Arial" panose="020B0604020202020204"/>
              </a:rPr>
              <a:t>adore</a:t>
            </a:r>
            <a:r>
              <a:rPr lang="en-US" altLang="zh-CN" sz="2400" b="0" i="0" dirty="0" smtClean="0">
                <a:solidFill>
                  <a:srgbClr val="2E3033"/>
                </a:solidFill>
                <a:effectLst/>
                <a:latin typeface="Arial" panose="020B0604020202020204"/>
              </a:rPr>
              <a:t>d them.</a:t>
            </a:r>
            <a:endParaRPr lang="zh-CN" altLang="en-US" sz="2400" dirty="0"/>
          </a:p>
        </p:txBody>
      </p:sp>
      <p:sp>
        <p:nvSpPr>
          <p:cNvPr id="3" name="矩形 2"/>
          <p:cNvSpPr/>
          <p:nvPr/>
        </p:nvSpPr>
        <p:spPr>
          <a:xfrm>
            <a:off x="2997999" y="5460823"/>
            <a:ext cx="6135220" cy="830997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2E3033"/>
                </a:solidFill>
                <a:latin typeface="Arial" panose="020B0604020202020204"/>
              </a:rPr>
              <a:t>The old man hesitated, shook his head, and </a:t>
            </a:r>
            <a:r>
              <a:rPr lang="en-US" altLang="zh-CN" sz="2400" dirty="0" smtClean="0">
                <a:solidFill>
                  <a:srgbClr val="FF0000"/>
                </a:solidFill>
                <a:latin typeface="Arial" panose="020B0604020202020204"/>
              </a:rPr>
              <a:t>waddled 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/>
              </a:rPr>
              <a:t>away </a:t>
            </a:r>
            <a:r>
              <a:rPr lang="en-US" altLang="zh-CN" sz="2400" dirty="0">
                <a:solidFill>
                  <a:srgbClr val="2E3033"/>
                </a:solidFill>
                <a:latin typeface="Arial" panose="020B0604020202020204"/>
              </a:rPr>
              <a:t>at last.</a:t>
            </a:r>
            <a:endParaRPr lang="zh-CN" altLang="en-US" sz="2400" dirty="0"/>
          </a:p>
        </p:txBody>
      </p:sp>
      <p:pic>
        <p:nvPicPr>
          <p:cNvPr id="6148" name="Picture 4" descr="https://timgsa.baidu.com/timg?image&amp;quality=80&amp;size=b9999_10000&amp;sec=1599032358846&amp;di=af254a68d1a62736e85e639caed99ce5&amp;imgtype=0&amp;src=http%3A%2F%2Fpic.51yuansu.com%2Fpic3%2Fcover%2F02%2F10%2F58%2F599ee59e6a680_6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1" y="3420209"/>
            <a:ext cx="2809875" cy="33309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圆角矩形 11"/>
          <p:cNvSpPr/>
          <p:nvPr/>
        </p:nvSpPr>
        <p:spPr>
          <a:xfrm>
            <a:off x="34622" y="13284"/>
            <a:ext cx="3610574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zh-CN" sz="2800" b="1" dirty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Detailed description</a:t>
            </a:r>
            <a:endParaRPr lang="zh-CN" altLang="en-US" sz="2800" b="1" dirty="0">
              <a:solidFill>
                <a:srgbClr val="00206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ä¹¦é¦å°å¹´pptèæ¯å¾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i1.sinaimg.cn/travel/2013/1008/U8159P704DT20131008120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048" y="5252943"/>
            <a:ext cx="2294110" cy="157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484524" y="2276872"/>
            <a:ext cx="84969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kern="100" dirty="0">
                <a:solidFill>
                  <a:srgbClr val="0000FF"/>
                </a:solidFill>
                <a:latin typeface="Times New Roman" panose="02020603050405020304"/>
                <a:ea typeface="华文细黑" panose="02010600040101010101" charset="-122"/>
                <a:cs typeface="+mj-cs"/>
              </a:rPr>
              <a:t>a large black barge, with an iron funnel blowing out chimney </a:t>
            </a:r>
            <a:r>
              <a:rPr lang="en-US" altLang="zh-CN" sz="2800" kern="100" dirty="0" smtClean="0">
                <a:solidFill>
                  <a:srgbClr val="0000FF"/>
                </a:solidFill>
                <a:latin typeface="Times New Roman" panose="02020603050405020304"/>
                <a:ea typeface="华文细黑" panose="02010600040101010101" charset="-122"/>
                <a:cs typeface="+mj-cs"/>
              </a:rPr>
              <a:t>smoke.</a:t>
            </a:r>
            <a:endParaRPr lang="en-US" altLang="zh-CN" sz="2800" kern="100" dirty="0">
              <a:solidFill>
                <a:srgbClr val="0000FF"/>
              </a:solidFill>
              <a:latin typeface="Times New Roman" panose="02020603050405020304"/>
              <a:ea typeface="华文细黑" panose="02010600040101010101" charset="-122"/>
              <a:cs typeface="+mj-cs"/>
            </a:endParaRPr>
          </a:p>
          <a:p>
            <a:r>
              <a:rPr lang="zh-CN" altLang="en-US" sz="2400" b="1" dirty="0" smtClean="0">
                <a:latin typeface="Arial" panose="020B0604020202020204"/>
              </a:rPr>
              <a:t>一</a:t>
            </a:r>
            <a:r>
              <a:rPr lang="zh-CN" altLang="en-US" sz="2400" b="1" dirty="0">
                <a:latin typeface="Arial" panose="020B0604020202020204"/>
              </a:rPr>
              <a:t>艘巨大的黑色驳船，带有一个铁烟囱，喷出烟囱</a:t>
            </a:r>
            <a:r>
              <a:rPr lang="zh-CN" altLang="en-US" sz="2400" b="1" dirty="0" smtClean="0">
                <a:latin typeface="Arial" panose="020B0604020202020204"/>
              </a:rPr>
              <a:t>烟</a:t>
            </a:r>
            <a:endParaRPr lang="zh-CN" altLang="en-US" sz="2400" b="1" dirty="0"/>
          </a:p>
        </p:txBody>
      </p:sp>
      <p:pic>
        <p:nvPicPr>
          <p:cNvPr id="11" name="Picture 2" descr="https://timgsa.baidu.com/timg?image&amp;quality=80&amp;size=b9999_10000&amp;sec=1599031922898&amp;di=8438d8c461d3e4db21f3f24083993d6e&amp;imgtype=0&amp;src=http%3A%2F%2Fetingbook.com%2Fimages%2F201609%2Fgoods_img%2F5909_G_147425638048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82"/>
          <a:stretch>
            <a:fillRect/>
          </a:stretch>
        </p:blipFill>
        <p:spPr bwMode="auto">
          <a:xfrm>
            <a:off x="723971" y="620688"/>
            <a:ext cx="3744416" cy="180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/>
        </p:nvSpPr>
        <p:spPr>
          <a:xfrm>
            <a:off x="524898" y="3573016"/>
            <a:ext cx="78869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2E3033"/>
                </a:solidFill>
                <a:latin typeface="Arial" panose="020B0604020202020204"/>
              </a:rPr>
              <a:t>仿</a:t>
            </a:r>
            <a:r>
              <a:rPr lang="zh-CN" altLang="en-US" sz="2400" b="1" dirty="0" smtClean="0">
                <a:solidFill>
                  <a:srgbClr val="2E3033"/>
                </a:solidFill>
                <a:latin typeface="Arial" panose="020B0604020202020204"/>
              </a:rPr>
              <a:t>写</a:t>
            </a:r>
            <a:r>
              <a:rPr lang="en-US" altLang="zh-CN" sz="2400" b="1" i="0" dirty="0" smtClean="0">
                <a:solidFill>
                  <a:srgbClr val="2E3033"/>
                </a:solidFill>
                <a:effectLst/>
                <a:latin typeface="Arial" panose="020B0604020202020204"/>
              </a:rPr>
              <a:t>4.《</a:t>
            </a:r>
            <a:r>
              <a:rPr lang="zh-CN" altLang="en-US" sz="2400" b="1" dirty="0">
                <a:solidFill>
                  <a:srgbClr val="2E3033"/>
                </a:solidFill>
                <a:latin typeface="Arial" panose="020B0604020202020204"/>
              </a:rPr>
              <a:t>飘</a:t>
            </a:r>
            <a:r>
              <a:rPr lang="en-US" altLang="zh-CN" sz="2400" b="1" i="0" dirty="0" smtClean="0">
                <a:solidFill>
                  <a:srgbClr val="2E3033"/>
                </a:solidFill>
                <a:effectLst/>
                <a:latin typeface="Arial" panose="020B0604020202020204"/>
              </a:rPr>
              <a:t>》</a:t>
            </a:r>
            <a:r>
              <a:rPr lang="zh-CN" altLang="en-US" sz="2400" b="1" i="0" dirty="0" smtClean="0">
                <a:solidFill>
                  <a:srgbClr val="2E3033"/>
                </a:solidFill>
                <a:effectLst/>
                <a:latin typeface="Arial" panose="020B0604020202020204"/>
              </a:rPr>
              <a:t>一开始</a:t>
            </a:r>
            <a:r>
              <a:rPr lang="zh-CN" altLang="en-US" sz="2400" b="1" dirty="0" smtClean="0">
                <a:solidFill>
                  <a:srgbClr val="2E3033"/>
                </a:solidFill>
                <a:latin typeface="Arial" panose="020B0604020202020204"/>
              </a:rPr>
              <a:t>放映时，白色的</a:t>
            </a:r>
            <a:r>
              <a:rPr lang="zh-CN" altLang="en-US" sz="2400" b="1" dirty="0">
                <a:solidFill>
                  <a:srgbClr val="2E3033"/>
                </a:solidFill>
                <a:latin typeface="Arial" panose="020B0604020202020204"/>
              </a:rPr>
              <a:t>塔拉</a:t>
            </a:r>
            <a:r>
              <a:rPr lang="zh-CN" altLang="en-US" sz="2400" b="1" dirty="0" smtClean="0">
                <a:solidFill>
                  <a:srgbClr val="2E3033"/>
                </a:solidFill>
                <a:latin typeface="Arial" panose="020B0604020202020204"/>
              </a:rPr>
              <a:t>庄园进入视线</a:t>
            </a:r>
            <a:r>
              <a:rPr lang="zh-CN" altLang="en-US" sz="2400" b="1" i="0" dirty="0" smtClean="0">
                <a:solidFill>
                  <a:srgbClr val="2E3033"/>
                </a:solidFill>
                <a:effectLst/>
                <a:latin typeface="Arial" panose="020B0604020202020204"/>
              </a:rPr>
              <a:t>，那高耸的大树，广阔的田野，夕阳下的喷烟的烟囱，看起来优美神秘，一下子捕获我的心。</a:t>
            </a:r>
            <a:endParaRPr lang="zh-CN" altLang="en-US" sz="2400" b="1" dirty="0"/>
          </a:p>
        </p:txBody>
      </p:sp>
      <p:sp>
        <p:nvSpPr>
          <p:cNvPr id="13" name="矩形 12"/>
          <p:cNvSpPr/>
          <p:nvPr/>
        </p:nvSpPr>
        <p:spPr>
          <a:xfrm>
            <a:off x="464699" y="4810181"/>
            <a:ext cx="8499789" cy="1569660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rgbClr val="2E3033"/>
                </a:solidFill>
                <a:latin typeface="Arial" panose="020B0604020202020204"/>
              </a:rPr>
              <a:t>At </a:t>
            </a:r>
            <a:r>
              <a:rPr lang="en-US" altLang="zh-CN" sz="2400" dirty="0">
                <a:solidFill>
                  <a:srgbClr val="2E3033"/>
                </a:solidFill>
                <a:latin typeface="Arial" panose="020B0604020202020204"/>
              </a:rPr>
              <a:t>the beginning of </a:t>
            </a:r>
            <a:r>
              <a:rPr lang="en-US" altLang="zh-CN" sz="2400" dirty="0" smtClean="0">
                <a:solidFill>
                  <a:srgbClr val="2E3033"/>
                </a:solidFill>
                <a:latin typeface="Arial" panose="020B0604020202020204"/>
              </a:rPr>
              <a:t>“Gone </a:t>
            </a:r>
            <a:r>
              <a:rPr lang="en-US" altLang="zh-CN" sz="2400" dirty="0">
                <a:solidFill>
                  <a:srgbClr val="2E3033"/>
                </a:solidFill>
                <a:latin typeface="Arial" panose="020B0604020202020204"/>
              </a:rPr>
              <a:t>with the </a:t>
            </a:r>
            <a:r>
              <a:rPr lang="en-US" altLang="zh-CN" sz="2400" dirty="0" smtClean="0">
                <a:solidFill>
                  <a:srgbClr val="2E3033"/>
                </a:solidFill>
                <a:latin typeface="Arial" panose="020B0604020202020204"/>
              </a:rPr>
              <a:t>Wind”, the white </a:t>
            </a:r>
            <a:r>
              <a:rPr lang="en-US" altLang="zh-CN" sz="2400" dirty="0" smtClean="0"/>
              <a:t>Tara </a:t>
            </a:r>
            <a:r>
              <a:rPr lang="en-US" altLang="zh-CN" sz="2400" dirty="0" smtClean="0">
                <a:solidFill>
                  <a:srgbClr val="2E3033"/>
                </a:solidFill>
                <a:latin typeface="Arial" panose="020B0604020202020204"/>
              </a:rPr>
              <a:t>came </a:t>
            </a:r>
            <a:r>
              <a:rPr lang="en-US" altLang="zh-CN" sz="2400" dirty="0">
                <a:solidFill>
                  <a:srgbClr val="2E3033"/>
                </a:solidFill>
                <a:latin typeface="Arial" panose="020B0604020202020204"/>
              </a:rPr>
              <a:t>into sight. The </a:t>
            </a:r>
            <a:r>
              <a:rPr lang="en-US" altLang="zh-CN" sz="2400" dirty="0" smtClean="0">
                <a:solidFill>
                  <a:srgbClr val="C00000"/>
                </a:solidFill>
                <a:latin typeface="Arial" panose="020B0604020202020204"/>
              </a:rPr>
              <a:t>towering</a:t>
            </a:r>
            <a:r>
              <a:rPr lang="en-US" altLang="zh-CN" sz="2400" dirty="0" smtClean="0">
                <a:solidFill>
                  <a:srgbClr val="2E3033"/>
                </a:solidFill>
                <a:latin typeface="Arial" panose="020B0604020202020204"/>
              </a:rPr>
              <a:t> </a:t>
            </a:r>
            <a:r>
              <a:rPr lang="en-US" altLang="zh-CN" sz="2400" dirty="0">
                <a:solidFill>
                  <a:srgbClr val="2E3033"/>
                </a:solidFill>
                <a:latin typeface="Arial" panose="020B0604020202020204"/>
              </a:rPr>
              <a:t>trees, vast fields and </a:t>
            </a:r>
            <a:r>
              <a:rPr lang="en-US" altLang="zh-CN" sz="2400" b="1" dirty="0" smtClean="0">
                <a:solidFill>
                  <a:srgbClr val="C00000"/>
                </a:solidFill>
                <a:latin typeface="Arial" panose="020B0604020202020204"/>
              </a:rPr>
              <a:t>chimneys</a:t>
            </a:r>
            <a:r>
              <a:rPr lang="en-US" altLang="zh-CN" sz="2400" b="1" kern="100" dirty="0" smtClean="0">
                <a:solidFill>
                  <a:srgbClr val="C00000"/>
                </a:solidFill>
                <a:latin typeface="Times New Roman" panose="02020603050405020304"/>
                <a:ea typeface="华文细黑" panose="02010600040101010101" charset="-122"/>
              </a:rPr>
              <a:t> </a:t>
            </a:r>
            <a:r>
              <a:rPr lang="en-US" altLang="zh-CN" sz="2400" b="1" kern="100" dirty="0">
                <a:solidFill>
                  <a:srgbClr val="C00000"/>
                </a:solidFill>
                <a:latin typeface="Times New Roman" panose="02020603050405020304"/>
                <a:ea typeface="华文细黑" panose="02010600040101010101" charset="-122"/>
              </a:rPr>
              <a:t>blowing out </a:t>
            </a:r>
            <a:r>
              <a:rPr lang="en-US" altLang="zh-CN" sz="2400" b="1" kern="100" dirty="0" smtClean="0">
                <a:solidFill>
                  <a:srgbClr val="C00000"/>
                </a:solidFill>
                <a:latin typeface="Times New Roman" panose="02020603050405020304"/>
                <a:ea typeface="华文细黑" panose="02010600040101010101" charset="-122"/>
              </a:rPr>
              <a:t>smoke</a:t>
            </a:r>
            <a:r>
              <a:rPr lang="en-US" altLang="zh-CN" sz="2400" b="1" dirty="0" smtClean="0">
                <a:solidFill>
                  <a:srgbClr val="C00000"/>
                </a:solidFill>
                <a:latin typeface="Arial" panose="020B0604020202020204"/>
              </a:rPr>
              <a:t> </a:t>
            </a:r>
            <a:r>
              <a:rPr lang="en-US" altLang="zh-CN" sz="2400" dirty="0">
                <a:solidFill>
                  <a:srgbClr val="2E3033"/>
                </a:solidFill>
                <a:latin typeface="Arial" panose="020B0604020202020204"/>
              </a:rPr>
              <a:t>under the setting sun looked beautiful and mysterious, which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/>
              </a:rPr>
              <a:t>captured my heart </a:t>
            </a:r>
            <a:r>
              <a:rPr lang="en-US" altLang="zh-CN" sz="2400" dirty="0">
                <a:solidFill>
                  <a:srgbClr val="2E3033"/>
                </a:solidFill>
                <a:latin typeface="Arial" panose="020B0604020202020204"/>
              </a:rPr>
              <a:t>at once.</a:t>
            </a:r>
            <a:endParaRPr lang="zh-CN" altLang="en-US" sz="2400" dirty="0"/>
          </a:p>
        </p:txBody>
      </p:sp>
      <p:pic>
        <p:nvPicPr>
          <p:cNvPr id="4098" name="Picture 2" descr="https://ss0.bdstatic.com/70cFuHSh_Q1YnxGkpoWK1HF6hhy/it/u=1702424762,3195491808&amp;fm=26&amp;gp=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51529"/>
            <a:ext cx="3724997" cy="18693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圆角矩形 13"/>
          <p:cNvSpPr/>
          <p:nvPr/>
        </p:nvSpPr>
        <p:spPr>
          <a:xfrm>
            <a:off x="0" y="-24534"/>
            <a:ext cx="3610574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zh-CN" sz="2800" b="1" dirty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Detailed description</a:t>
            </a:r>
            <a:endParaRPr lang="zh-CN" altLang="en-US" sz="2800" b="1" dirty="0">
              <a:solidFill>
                <a:srgbClr val="00206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ä¹¦é¦å°å¹´pptèæ¯å¾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1.sinaimg.cn/travel/2013/1008/U8159P704DT201310081200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980" y="5710555"/>
            <a:ext cx="1480185" cy="1014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4067944" y="553581"/>
            <a:ext cx="43743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kern="100" dirty="0" smtClean="0">
                <a:solidFill>
                  <a:srgbClr val="0000FF"/>
                </a:solidFill>
                <a:latin typeface="Times New Roman" panose="02020603050405020304"/>
                <a:ea typeface="华文细黑" panose="02010600040101010101" charset="-122"/>
              </a:rPr>
              <a:t>She(Emily) </a:t>
            </a:r>
            <a:r>
              <a:rPr lang="en-US" altLang="zh-CN" sz="2400" kern="100" dirty="0">
                <a:solidFill>
                  <a:srgbClr val="0000FF"/>
                </a:solidFill>
                <a:latin typeface="Times New Roman" panose="02020603050405020304"/>
                <a:ea typeface="华文细黑" panose="02010600040101010101" charset="-122"/>
              </a:rPr>
              <a:t>was </a:t>
            </a: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ea typeface="华文细黑" panose="02010600040101010101" charset="-122"/>
              </a:rPr>
              <a:t>bold and pretty </a:t>
            </a:r>
            <a:r>
              <a:rPr lang="en-US" altLang="zh-CN" sz="2400" kern="100" dirty="0">
                <a:solidFill>
                  <a:srgbClr val="0000FF"/>
                </a:solidFill>
                <a:latin typeface="Times New Roman" panose="02020603050405020304"/>
                <a:ea typeface="华文细黑" panose="02010600040101010101" charset="-122"/>
              </a:rPr>
              <a:t>with a wildness that completely </a:t>
            </a:r>
            <a:r>
              <a:rPr lang="en-US" altLang="zh-CN" sz="2400" kern="100" dirty="0" smtClean="0">
                <a:solidFill>
                  <a:srgbClr val="FF0000"/>
                </a:solidFill>
                <a:latin typeface="Times New Roman" panose="02020603050405020304"/>
                <a:ea typeface="华文细黑" panose="02010600040101010101" charset="-122"/>
              </a:rPr>
              <a:t>captured my heart</a:t>
            </a:r>
            <a:r>
              <a:rPr lang="en-US" altLang="zh-CN" sz="2400" kern="100" dirty="0" smtClean="0">
                <a:solidFill>
                  <a:srgbClr val="0000FF"/>
                </a:solidFill>
                <a:latin typeface="Times New Roman" panose="02020603050405020304"/>
                <a:ea typeface="华文细黑" panose="02010600040101010101" charset="-122"/>
              </a:rPr>
              <a:t>.</a:t>
            </a:r>
            <a:endParaRPr lang="zh-CN" altLang="en-US" sz="2400" dirty="0"/>
          </a:p>
        </p:txBody>
      </p:sp>
      <p:pic>
        <p:nvPicPr>
          <p:cNvPr id="3078" name="Picture 6" descr="https://timgsa.baidu.com/timg?image&amp;quality=80&amp;size=b9999_10000&amp;sec=1599031659102&amp;di=ade69a401513594017ee6b5a8fc1b368&amp;imgtype=0&amp;src=http%3A%2F%2Fwww.kfzimg.com%2Fsw%2Fkfzimg%2F254%2F2ffdb32ef578e133_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27424"/>
            <a:ext cx="3168352" cy="27575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3950863" y="1874333"/>
            <a:ext cx="46085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C00000"/>
                </a:solidFill>
                <a:latin typeface="Arial" panose="020B0604020202020204"/>
              </a:rPr>
              <a:t>她</a:t>
            </a:r>
            <a:r>
              <a:rPr lang="en-US" altLang="zh-CN" sz="2400" b="1" dirty="0">
                <a:solidFill>
                  <a:srgbClr val="C00000"/>
                </a:solidFill>
                <a:latin typeface="Arial" panose="020B0604020202020204"/>
              </a:rPr>
              <a:t>(</a:t>
            </a:r>
            <a:r>
              <a:rPr lang="zh-CN" altLang="en-US" sz="2400" b="1" dirty="0">
                <a:solidFill>
                  <a:srgbClr val="C00000"/>
                </a:solidFill>
                <a:latin typeface="Arial" panose="020B0604020202020204"/>
              </a:rPr>
              <a:t>艾米丽</a:t>
            </a:r>
            <a:r>
              <a:rPr lang="en-US" altLang="zh-CN" sz="2400" b="1" dirty="0">
                <a:solidFill>
                  <a:srgbClr val="C00000"/>
                </a:solidFill>
                <a:latin typeface="Arial" panose="020B0604020202020204"/>
              </a:rPr>
              <a:t>)</a:t>
            </a:r>
            <a:r>
              <a:rPr lang="zh-CN" altLang="en-US" sz="2400" b="1" dirty="0">
                <a:solidFill>
                  <a:srgbClr val="C00000"/>
                </a:solidFill>
                <a:latin typeface="Arial" panose="020B0604020202020204"/>
              </a:rPr>
              <a:t>大胆漂亮，野性十足，完全俘获了我的心。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3950863" y="2852936"/>
            <a:ext cx="46085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2E3033"/>
                </a:solidFill>
                <a:latin typeface="Arial" panose="020B0604020202020204"/>
              </a:rPr>
              <a:t>仿写</a:t>
            </a:r>
            <a:r>
              <a:rPr lang="en-US" altLang="zh-CN" sz="2400" b="1" dirty="0">
                <a:solidFill>
                  <a:srgbClr val="2E3033"/>
                </a:solidFill>
                <a:latin typeface="Arial" panose="020B0604020202020204"/>
              </a:rPr>
              <a:t>5. </a:t>
            </a:r>
            <a:r>
              <a:rPr lang="zh-CN" altLang="en-US" sz="2400" b="1" dirty="0" smtClean="0">
                <a:solidFill>
                  <a:srgbClr val="2E3033"/>
                </a:solidFill>
                <a:latin typeface="Arial" panose="020B0604020202020204"/>
              </a:rPr>
              <a:t>斯嘉丽与一般的女孩不同，她大胆漂亮，野性十足，难怪她能轻易捕获男孩的心。</a:t>
            </a:r>
            <a:endParaRPr lang="zh-CN" altLang="en-US" dirty="0"/>
          </a:p>
        </p:txBody>
      </p:sp>
      <p:pic>
        <p:nvPicPr>
          <p:cNvPr id="1026" name="Picture 2" descr="https://timgsa.baidu.com/timg?image&amp;quality=80&amp;size=b9999_10000&amp;sec=1599040919998&amp;di=8ad8c3d2e92114b516c5ed6e0c86f8ea&amp;imgtype=0&amp;src=http%3A%2F%2Fi1.mopimg.cn%2Fimg%2Fdzh%2F2015-01%2F891%2F20150114111026996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92" y="3741132"/>
            <a:ext cx="3193788" cy="28306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3805560" y="4149080"/>
            <a:ext cx="5040560" cy="2245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0000FF"/>
                </a:solidFill>
                <a:latin typeface="Arial" panose="020B0604020202020204"/>
              </a:rPr>
              <a:t>Scarlett was </a:t>
            </a:r>
            <a:r>
              <a:rPr lang="en-US" altLang="zh-CN" sz="2800" b="1" dirty="0">
                <a:solidFill>
                  <a:srgbClr val="0000FF"/>
                </a:solidFill>
                <a:latin typeface="Arial" panose="020B0604020202020204"/>
              </a:rPr>
              <a:t>different from the average girl, </a:t>
            </a:r>
            <a:r>
              <a:rPr lang="en-US" altLang="zh-CN" sz="2800" b="1" dirty="0" smtClean="0">
                <a:solidFill>
                  <a:srgbClr val="0000FF"/>
                </a:solidFill>
                <a:latin typeface="Arial" panose="020B0604020202020204"/>
              </a:rPr>
              <a:t>who was </a:t>
            </a:r>
            <a:r>
              <a:rPr lang="en-US" altLang="zh-CN" sz="2800" b="1" kern="100" dirty="0">
                <a:solidFill>
                  <a:srgbClr val="FF0000"/>
                </a:solidFill>
                <a:latin typeface="Times New Roman" panose="02020603050405020304"/>
                <a:ea typeface="华文细黑" panose="02010600040101010101" charset="-122"/>
              </a:rPr>
              <a:t>bold and pretty with a </a:t>
            </a:r>
            <a:r>
              <a:rPr lang="en-US" altLang="zh-CN" sz="2800" b="1" kern="100" dirty="0" smtClean="0">
                <a:solidFill>
                  <a:srgbClr val="FF0000"/>
                </a:solidFill>
                <a:latin typeface="Times New Roman" panose="02020603050405020304"/>
                <a:ea typeface="华文细黑" panose="02010600040101010101" charset="-122"/>
              </a:rPr>
              <a:t>wildness</a:t>
            </a:r>
            <a:r>
              <a:rPr lang="en-US" altLang="zh-CN" sz="2800" b="1" dirty="0">
                <a:solidFill>
                  <a:srgbClr val="0000FF"/>
                </a:solidFill>
                <a:latin typeface="Arial" panose="020B0604020202020204"/>
              </a:rPr>
              <a:t>.</a:t>
            </a:r>
            <a:r>
              <a:rPr lang="en-US" altLang="zh-CN" sz="2800" b="1" dirty="0" smtClean="0">
                <a:solidFill>
                  <a:srgbClr val="0000FF"/>
                </a:solidFill>
                <a:latin typeface="Arial" panose="020B0604020202020204"/>
              </a:rPr>
              <a:t> No </a:t>
            </a:r>
            <a:r>
              <a:rPr lang="en-US" altLang="zh-CN" sz="2800" b="1" dirty="0">
                <a:solidFill>
                  <a:srgbClr val="0000FF"/>
                </a:solidFill>
                <a:latin typeface="Arial" panose="020B0604020202020204"/>
              </a:rPr>
              <a:t>wonder she could easily 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/>
              </a:rPr>
              <a:t>capture </a:t>
            </a:r>
            <a:r>
              <a:rPr lang="en-US" altLang="zh-CN" sz="2800" b="1" dirty="0" smtClean="0">
                <a:solidFill>
                  <a:srgbClr val="FF0000"/>
                </a:solidFill>
                <a:latin typeface="Arial" panose="020B0604020202020204"/>
              </a:rPr>
              <a:t>boys’ 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/>
              </a:rPr>
              <a:t>heart</a:t>
            </a:r>
            <a:r>
              <a:rPr lang="en-US" altLang="zh-CN" sz="2800" b="1" dirty="0">
                <a:solidFill>
                  <a:srgbClr val="0000FF"/>
                </a:solidFill>
                <a:latin typeface="Arial" panose="020B0604020202020204"/>
              </a:rPr>
              <a:t>.</a:t>
            </a:r>
            <a:endParaRPr lang="zh-CN" altLang="en-US" sz="2800" b="1" dirty="0">
              <a:solidFill>
                <a:srgbClr val="0000FF"/>
              </a:solidFill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34622" y="13284"/>
            <a:ext cx="3610574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zh-CN" sz="2800" b="1" dirty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Detailed description</a:t>
            </a:r>
            <a:endParaRPr lang="zh-CN" altLang="en-US" sz="2800" b="1" dirty="0">
              <a:solidFill>
                <a:srgbClr val="00206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3" name="图片 2" descr="水印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422106" y="161290"/>
            <a:ext cx="3676650" cy="11901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ä¹¦é¦å°å¹´pptèæ¯å¾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91880" y="-18835"/>
            <a:ext cx="6082988" cy="792088"/>
          </a:xfrm>
        </p:spPr>
        <p:txBody>
          <a:bodyPr>
            <a:norm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Mr. </a:t>
            </a:r>
            <a:r>
              <a:rPr lang="en-US" altLang="zh-CN" sz="2800" dirty="0" err="1" smtClean="0">
                <a:solidFill>
                  <a:srgbClr val="FF0000"/>
                </a:solidFill>
              </a:rPr>
              <a:t>Murdstone</a:t>
            </a:r>
            <a:r>
              <a:rPr lang="en-US" altLang="zh-CN" sz="2800" dirty="0" smtClean="0">
                <a:solidFill>
                  <a:srgbClr val="FF0000"/>
                </a:solidFill>
              </a:rPr>
              <a:t> &amp; Miss </a:t>
            </a:r>
            <a:r>
              <a:rPr lang="en-US" altLang="zh-CN" sz="2800" dirty="0" err="1" smtClean="0">
                <a:solidFill>
                  <a:srgbClr val="FF0000"/>
                </a:solidFill>
              </a:rPr>
              <a:t>Murdstone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527719" y="695257"/>
            <a:ext cx="66967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kern="100" dirty="0" smtClean="0">
                <a:effectLst/>
                <a:ea typeface="Times New Roman" panose="02020603050405020304"/>
              </a:rPr>
              <a:t> </a:t>
            </a:r>
            <a:r>
              <a:rPr lang="en-US" altLang="zh-CN" sz="2400" kern="100" dirty="0" smtClean="0">
                <a:solidFill>
                  <a:srgbClr val="0000FF"/>
                </a:solidFill>
                <a:effectLst/>
                <a:ea typeface="Times New Roman" panose="02020603050405020304"/>
              </a:rPr>
              <a:t>He had black hair and a hard, cold, handsome face.  </a:t>
            </a:r>
            <a:endParaRPr lang="en-US" altLang="zh-CN" sz="2400" kern="100" dirty="0" smtClean="0">
              <a:solidFill>
                <a:srgbClr val="0000FF"/>
              </a:solidFill>
              <a:effectLst/>
              <a:ea typeface="Times New Roman" panose="02020603050405020304"/>
            </a:endParaRPr>
          </a:p>
          <a:p>
            <a:r>
              <a:rPr lang="en-US" altLang="zh-CN" sz="2400" kern="100" dirty="0" smtClean="0">
                <a:solidFill>
                  <a:srgbClr val="0000FF"/>
                </a:solidFill>
                <a:effectLst/>
                <a:ea typeface="Times New Roman" panose="02020603050405020304"/>
              </a:rPr>
              <a:t> </a:t>
            </a:r>
            <a:r>
              <a:rPr lang="en-US" altLang="zh-CN" sz="2400" dirty="0"/>
              <a:t>Before long, this </a:t>
            </a:r>
            <a:r>
              <a:rPr lang="en-US" altLang="zh-CN" sz="2400" dirty="0">
                <a:solidFill>
                  <a:srgbClr val="0000FF"/>
                </a:solidFill>
              </a:rPr>
              <a:t>unpleasant</a:t>
            </a:r>
            <a:r>
              <a:rPr lang="en-US" altLang="zh-CN" sz="2400" dirty="0"/>
              <a:t> man began to visit our house more and more often.</a:t>
            </a:r>
            <a:endParaRPr lang="zh-CN" altLang="zh-CN" sz="2400" dirty="0"/>
          </a:p>
          <a:p>
            <a:r>
              <a:rPr lang="en-US" altLang="zh-CN" sz="2400" dirty="0"/>
              <a:t>After </a:t>
            </a:r>
            <a:r>
              <a:rPr lang="en-US" altLang="zh-CN" sz="2400" dirty="0" err="1"/>
              <a:t>Mr</a:t>
            </a:r>
            <a:r>
              <a:rPr lang="en-US" altLang="zh-CN" sz="2400" dirty="0"/>
              <a:t> </a:t>
            </a:r>
            <a:r>
              <a:rPr lang="en-US" altLang="zh-CN" sz="2400" dirty="0" err="1"/>
              <a:t>Murdstone's</a:t>
            </a:r>
            <a:r>
              <a:rPr lang="en-US" altLang="zh-CN" sz="2400" dirty="0"/>
              <a:t> </a:t>
            </a:r>
            <a:r>
              <a:rPr lang="en-US" altLang="zh-CN" sz="2400" dirty="0">
                <a:solidFill>
                  <a:srgbClr val="0000FF"/>
                </a:solidFill>
              </a:rPr>
              <a:t>coldness</a:t>
            </a:r>
            <a:r>
              <a:rPr lang="en-US" altLang="zh-CN" sz="2400" dirty="0"/>
              <a:t>, the friendliness of Dan's family made me very happy.</a:t>
            </a:r>
            <a:endParaRPr lang="en-US" altLang="zh-CN" sz="2400" dirty="0" smtClean="0"/>
          </a:p>
          <a:p>
            <a:endParaRPr lang="en-US" altLang="zh-CN" sz="2400" dirty="0"/>
          </a:p>
        </p:txBody>
      </p:sp>
      <p:sp>
        <p:nvSpPr>
          <p:cNvPr id="21" name="矩形 20"/>
          <p:cNvSpPr/>
          <p:nvPr/>
        </p:nvSpPr>
        <p:spPr>
          <a:xfrm>
            <a:off x="7388005" y="2585978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Arial" panose="020B0604020202020204"/>
              </a:rPr>
              <a:t>阴</a:t>
            </a:r>
            <a:r>
              <a:rPr lang="zh-CN" altLang="en-US" b="0" i="0" dirty="0" smtClean="0">
                <a:solidFill>
                  <a:srgbClr val="FF0000"/>
                </a:solidFill>
                <a:effectLst/>
                <a:latin typeface="Arial" panose="020B0604020202020204"/>
              </a:rPr>
              <a:t>暗和残忍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16" name="Picture 13" descr="62XH2}PT`@9Q0L1GU8G{G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28454"/>
            <a:ext cx="2448272" cy="24760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img30.ddimg.cn/55/1/21086560-1_w_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0" t="3951" r="21569" b="32187"/>
          <a:stretch>
            <a:fillRect/>
          </a:stretch>
        </p:blipFill>
        <p:spPr bwMode="auto">
          <a:xfrm>
            <a:off x="179512" y="3355994"/>
            <a:ext cx="2304256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2533198" y="2585978"/>
            <a:ext cx="48741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400" dirty="0">
                <a:solidFill>
                  <a:prstClr val="black"/>
                </a:solidFill>
              </a:rPr>
              <a:t>Her face was full of </a:t>
            </a:r>
            <a:r>
              <a:rPr lang="en-US" altLang="zh-CN" sz="2400" dirty="0">
                <a:solidFill>
                  <a:srgbClr val="0000FF"/>
                </a:solidFill>
              </a:rPr>
              <a:t>gloom and cruelty.</a:t>
            </a:r>
            <a:endParaRPr lang="zh-CN" altLang="en-US" sz="2400" dirty="0">
              <a:solidFill>
                <a:srgbClr val="0000FF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595648" y="2858160"/>
            <a:ext cx="64312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</a:rPr>
              <a:t>仿写</a:t>
            </a:r>
            <a:r>
              <a:rPr lang="en-US" altLang="zh-CN" sz="2400" dirty="0" smtClean="0">
                <a:solidFill>
                  <a:srgbClr val="FF0000"/>
                </a:solidFill>
              </a:rPr>
              <a:t>6.Claire </a:t>
            </a:r>
            <a:r>
              <a:rPr lang="zh-CN" altLang="en-US" sz="2400" dirty="0" smtClean="0">
                <a:solidFill>
                  <a:srgbClr val="FF0000"/>
                </a:solidFill>
              </a:rPr>
              <a:t>打开门。一个有着</a:t>
            </a:r>
            <a:r>
              <a:rPr lang="zh-CN" altLang="en-US" sz="2400" dirty="0" smtClean="0">
                <a:solidFill>
                  <a:srgbClr val="2E3033"/>
                </a:solidFill>
                <a:latin typeface="Arial" panose="020B0604020202020204"/>
              </a:rPr>
              <a:t>黑头</a:t>
            </a:r>
            <a:r>
              <a:rPr lang="zh-CN" altLang="en-US" sz="2400" dirty="0">
                <a:solidFill>
                  <a:srgbClr val="2E3033"/>
                </a:solidFill>
                <a:latin typeface="Arial" panose="020B0604020202020204"/>
              </a:rPr>
              <a:t>发，一张冷酷、冷漠、英俊的</a:t>
            </a:r>
            <a:r>
              <a:rPr lang="zh-CN" altLang="en-US" sz="2400" dirty="0" smtClean="0">
                <a:solidFill>
                  <a:srgbClr val="2E3033"/>
                </a:solidFill>
                <a:latin typeface="Arial" panose="020B0604020202020204"/>
              </a:rPr>
              <a:t>脸的男人进来了。“你好，我是</a:t>
            </a:r>
            <a:r>
              <a:rPr lang="en-US" altLang="zh-CN" sz="2400" dirty="0" smtClean="0">
                <a:solidFill>
                  <a:srgbClr val="2E3033"/>
                </a:solidFill>
                <a:latin typeface="Arial" panose="020B0604020202020204"/>
              </a:rPr>
              <a:t>Tony!</a:t>
            </a:r>
            <a:r>
              <a:rPr lang="zh-CN" altLang="en-US" sz="2400" dirty="0" smtClean="0">
                <a:solidFill>
                  <a:srgbClr val="2E3033"/>
                </a:solidFill>
                <a:latin typeface="Arial" panose="020B0604020202020204"/>
              </a:rPr>
              <a:t>”</a:t>
            </a:r>
            <a:r>
              <a:rPr lang="zh-CN" altLang="en-US" sz="2400" dirty="0">
                <a:solidFill>
                  <a:srgbClr val="2E3033"/>
                </a:solidFill>
                <a:latin typeface="Arial" panose="020B0604020202020204"/>
              </a:rPr>
              <a:t>随着一声</a:t>
            </a:r>
            <a:r>
              <a:rPr lang="zh-CN" altLang="en-US" sz="2400" dirty="0" smtClean="0">
                <a:solidFill>
                  <a:srgbClr val="0000FF"/>
                </a:solidFill>
                <a:latin typeface="Arial" panose="020B0604020202020204"/>
              </a:rPr>
              <a:t>冷漠刺耳</a:t>
            </a:r>
            <a:r>
              <a:rPr lang="zh-CN" altLang="en-US" sz="2400" dirty="0">
                <a:solidFill>
                  <a:srgbClr val="2E3033"/>
                </a:solidFill>
                <a:latin typeface="Arial" panose="020B0604020202020204"/>
              </a:rPr>
              <a:t>的声音</a:t>
            </a:r>
            <a:r>
              <a:rPr lang="zh-CN" altLang="en-US" sz="2400" dirty="0" smtClean="0">
                <a:solidFill>
                  <a:srgbClr val="2E3033"/>
                </a:solidFill>
                <a:latin typeface="Arial" panose="020B0604020202020204"/>
              </a:rPr>
              <a:t>，他抬起了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/>
              </a:rPr>
              <a:t>阴暗和</a:t>
            </a:r>
            <a:r>
              <a:rPr lang="zh-CN" altLang="en-US" sz="2400" dirty="0" smtClean="0">
                <a:solidFill>
                  <a:srgbClr val="FF0000"/>
                </a:solidFill>
                <a:latin typeface="Arial" panose="020B0604020202020204"/>
              </a:rPr>
              <a:t>残忍的</a:t>
            </a:r>
            <a:r>
              <a:rPr lang="zh-CN" altLang="en-US" sz="2400" dirty="0" smtClean="0">
                <a:solidFill>
                  <a:srgbClr val="2E3033"/>
                </a:solidFill>
                <a:latin typeface="Arial" panose="020B0604020202020204"/>
              </a:rPr>
              <a:t>脸</a:t>
            </a:r>
            <a:r>
              <a:rPr lang="zh-CN" altLang="en-US" sz="2400" dirty="0" smtClean="0">
                <a:solidFill>
                  <a:srgbClr val="FF0000"/>
                </a:solidFill>
                <a:latin typeface="Arial" panose="020B0604020202020204"/>
              </a:rPr>
              <a:t>。</a:t>
            </a:r>
            <a:r>
              <a:rPr lang="en-US" altLang="zh-CN" sz="2400" dirty="0" smtClean="0">
                <a:solidFill>
                  <a:srgbClr val="FF0000"/>
                </a:solidFill>
              </a:rPr>
              <a:t> Claire</a:t>
            </a:r>
            <a:r>
              <a:rPr lang="zh-CN" altLang="en-US" sz="2400" dirty="0" smtClean="0">
                <a:solidFill>
                  <a:srgbClr val="FF0000"/>
                </a:solidFill>
              </a:rPr>
              <a:t>不禁害怕得发抖。</a:t>
            </a:r>
            <a:endParaRPr lang="zh-CN" altLang="en-US" sz="2400" dirty="0">
              <a:solidFill>
                <a:srgbClr val="FF0000"/>
              </a:solidFill>
            </a:endParaRPr>
          </a:p>
          <a:p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96077" y="4508867"/>
            <a:ext cx="6260401" cy="193899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2E3033"/>
                </a:solidFill>
                <a:latin typeface="Arial" panose="020B0604020202020204"/>
              </a:rPr>
              <a:t>Claire </a:t>
            </a:r>
            <a:r>
              <a:rPr lang="en-US" altLang="zh-CN" sz="2400" dirty="0" smtClean="0">
                <a:solidFill>
                  <a:srgbClr val="2E3033"/>
                </a:solidFill>
                <a:latin typeface="Arial" panose="020B0604020202020204"/>
              </a:rPr>
              <a:t>opened </a:t>
            </a:r>
            <a:r>
              <a:rPr lang="en-US" altLang="zh-CN" sz="2400" dirty="0">
                <a:solidFill>
                  <a:srgbClr val="2E3033"/>
                </a:solidFill>
                <a:latin typeface="Arial" panose="020B0604020202020204"/>
              </a:rPr>
              <a:t>the door. </a:t>
            </a:r>
            <a:r>
              <a:rPr lang="en-US" altLang="zh-CN" sz="2400" dirty="0" smtClean="0">
                <a:solidFill>
                  <a:srgbClr val="2E3033"/>
                </a:solidFill>
                <a:latin typeface="Arial" panose="020B0604020202020204"/>
              </a:rPr>
              <a:t>In came a </a:t>
            </a:r>
            <a:r>
              <a:rPr lang="en-US" altLang="zh-CN" sz="2400" dirty="0">
                <a:solidFill>
                  <a:srgbClr val="2E3033"/>
                </a:solidFill>
                <a:latin typeface="Arial" panose="020B0604020202020204"/>
              </a:rPr>
              <a:t>man with black hair and a </a:t>
            </a:r>
            <a:r>
              <a:rPr lang="en-US" altLang="zh-CN" sz="2400" dirty="0" smtClean="0">
                <a:solidFill>
                  <a:srgbClr val="0000FF"/>
                </a:solidFill>
                <a:latin typeface="Arial" panose="020B0604020202020204"/>
              </a:rPr>
              <a:t>hard, </a:t>
            </a:r>
            <a:r>
              <a:rPr lang="en-US" altLang="zh-CN" sz="2400" dirty="0">
                <a:solidFill>
                  <a:srgbClr val="0000FF"/>
                </a:solidFill>
                <a:latin typeface="Arial" panose="020B0604020202020204"/>
              </a:rPr>
              <a:t>cold, handsome </a:t>
            </a:r>
            <a:r>
              <a:rPr lang="en-US" altLang="zh-CN" sz="2400" dirty="0" smtClean="0">
                <a:solidFill>
                  <a:srgbClr val="0000FF"/>
                </a:solidFill>
                <a:latin typeface="Arial" panose="020B0604020202020204"/>
              </a:rPr>
              <a:t>face</a:t>
            </a:r>
            <a:r>
              <a:rPr lang="en-US" altLang="zh-CN" sz="2400" dirty="0" smtClean="0">
                <a:solidFill>
                  <a:srgbClr val="2E3033"/>
                </a:solidFill>
                <a:latin typeface="Arial" panose="020B0604020202020204"/>
              </a:rPr>
              <a:t>. “Hello</a:t>
            </a:r>
            <a:r>
              <a:rPr lang="en-US" altLang="zh-CN" sz="2400" dirty="0">
                <a:solidFill>
                  <a:srgbClr val="2E3033"/>
                </a:solidFill>
                <a:latin typeface="Arial" panose="020B0604020202020204"/>
              </a:rPr>
              <a:t>, </a:t>
            </a:r>
            <a:r>
              <a:rPr lang="en-US" altLang="zh-CN" sz="2400" dirty="0" smtClean="0">
                <a:solidFill>
                  <a:srgbClr val="2E3033"/>
                </a:solidFill>
                <a:latin typeface="Arial" panose="020B0604020202020204"/>
              </a:rPr>
              <a:t>It‘s </a:t>
            </a:r>
            <a:r>
              <a:rPr lang="en-US" altLang="zh-CN" sz="2400" dirty="0">
                <a:solidFill>
                  <a:srgbClr val="2E3033"/>
                </a:solidFill>
                <a:latin typeface="Arial" panose="020B0604020202020204"/>
              </a:rPr>
              <a:t>Tony</a:t>
            </a:r>
            <a:r>
              <a:rPr lang="en-US" altLang="zh-CN" sz="2400" dirty="0" smtClean="0">
                <a:solidFill>
                  <a:srgbClr val="2E3033"/>
                </a:solidFill>
                <a:latin typeface="Arial" panose="020B0604020202020204"/>
              </a:rPr>
              <a:t>!” </a:t>
            </a:r>
            <a:r>
              <a:rPr lang="en-US" altLang="zh-CN" sz="2400" dirty="0">
                <a:solidFill>
                  <a:srgbClr val="2E3033"/>
                </a:solidFill>
                <a:latin typeface="Arial" panose="020B0604020202020204"/>
              </a:rPr>
              <a:t>With a harsh, cold voice he raised his </a:t>
            </a:r>
            <a:r>
              <a:rPr lang="en-US" altLang="zh-CN" sz="2400" dirty="0" smtClean="0">
                <a:solidFill>
                  <a:srgbClr val="2E3033"/>
                </a:solidFill>
                <a:latin typeface="Arial" panose="020B0604020202020204"/>
              </a:rPr>
              <a:t>face full of </a:t>
            </a:r>
            <a:r>
              <a:rPr lang="en-US" altLang="zh-CN" sz="2400" dirty="0">
                <a:solidFill>
                  <a:srgbClr val="0000FF"/>
                </a:solidFill>
              </a:rPr>
              <a:t>gloom and cruelty</a:t>
            </a:r>
            <a:r>
              <a:rPr lang="en-US" altLang="zh-CN" sz="2400" dirty="0" smtClean="0">
                <a:solidFill>
                  <a:srgbClr val="2E3033"/>
                </a:solidFill>
                <a:latin typeface="Arial" panose="020B0604020202020204"/>
              </a:rPr>
              <a:t>. </a:t>
            </a:r>
            <a:r>
              <a:rPr lang="en-US" altLang="zh-CN" sz="2400" dirty="0">
                <a:solidFill>
                  <a:srgbClr val="2E3033"/>
                </a:solidFill>
                <a:latin typeface="Arial" panose="020B0604020202020204"/>
              </a:rPr>
              <a:t>Claire </a:t>
            </a:r>
            <a:r>
              <a:rPr lang="en-US" altLang="zh-CN" sz="2400" dirty="0" smtClean="0">
                <a:solidFill>
                  <a:srgbClr val="0000FF"/>
                </a:solidFill>
                <a:latin typeface="Arial" panose="020B0604020202020204"/>
              </a:rPr>
              <a:t>trembled/shivered </a:t>
            </a:r>
            <a:r>
              <a:rPr lang="en-US" altLang="zh-CN" sz="2400" dirty="0">
                <a:solidFill>
                  <a:srgbClr val="0000FF"/>
                </a:solidFill>
                <a:latin typeface="Arial" panose="020B0604020202020204"/>
              </a:rPr>
              <a:t>with </a:t>
            </a:r>
            <a:r>
              <a:rPr lang="en-US" altLang="zh-CN" sz="2400" dirty="0" smtClean="0">
                <a:solidFill>
                  <a:srgbClr val="0000FF"/>
                </a:solidFill>
                <a:latin typeface="Arial" panose="020B0604020202020204"/>
              </a:rPr>
              <a:t>fear</a:t>
            </a:r>
            <a:r>
              <a:rPr lang="en-US" altLang="zh-CN" sz="2400" dirty="0">
                <a:solidFill>
                  <a:srgbClr val="2E3033"/>
                </a:solidFill>
                <a:latin typeface="Arial" panose="020B0604020202020204"/>
              </a:rPr>
              <a:t>.</a:t>
            </a:r>
            <a:endParaRPr lang="zh-CN" altLang="en-US" sz="2400" dirty="0"/>
          </a:p>
        </p:txBody>
      </p:sp>
      <p:sp>
        <p:nvSpPr>
          <p:cNvPr id="13" name="圆角矩形 12"/>
          <p:cNvSpPr/>
          <p:nvPr/>
        </p:nvSpPr>
        <p:spPr>
          <a:xfrm>
            <a:off x="34622" y="13284"/>
            <a:ext cx="3889306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zh-CN" sz="2400" dirty="0" smtClean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Appearance</a:t>
            </a:r>
            <a:r>
              <a:rPr lang="zh-CN" altLang="en-US" sz="2400" dirty="0" smtClean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altLang="zh-CN" sz="2400" b="1" dirty="0" smtClean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description</a:t>
            </a:r>
            <a:endParaRPr lang="zh-CN" altLang="en-US" sz="2400" b="1" dirty="0">
              <a:solidFill>
                <a:srgbClr val="00206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6150" name="Picture 6" descr="https://i1.sinaimg.cn/travel/2013/1008/U8159P704DT201310081200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170" y="6136005"/>
            <a:ext cx="1052830" cy="72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/>
      <p:bldP spid="6" grpId="0"/>
      <p:bldP spid="20" grpId="0"/>
      <p:bldP spid="7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ä¹¦é¦å°å¹´pptèæ¯å¾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19672" y="476672"/>
            <a:ext cx="4032448" cy="792088"/>
          </a:xfrm>
        </p:spPr>
        <p:txBody>
          <a:bodyPr>
            <a:normAutofit/>
          </a:bodyPr>
          <a:lstStyle/>
          <a:p>
            <a:r>
              <a:rPr lang="en-US" altLang="zh-CN" sz="2800" b="1" dirty="0" smtClean="0">
                <a:solidFill>
                  <a:srgbClr val="C00000"/>
                </a:solidFill>
              </a:rPr>
              <a:t>Mr. </a:t>
            </a:r>
            <a:r>
              <a:rPr lang="en-US" altLang="zh-CN" sz="2800" b="1" dirty="0" err="1" smtClean="0">
                <a:solidFill>
                  <a:srgbClr val="C00000"/>
                </a:solidFill>
              </a:rPr>
              <a:t>Murdstone</a:t>
            </a:r>
            <a:endParaRPr lang="zh-CN" altLang="en-US" sz="2800" b="1" dirty="0">
              <a:solidFill>
                <a:srgbClr val="C00000"/>
              </a:solidFill>
            </a:endParaRPr>
          </a:p>
        </p:txBody>
      </p:sp>
      <p:sp>
        <p:nvSpPr>
          <p:cNvPr id="5" name="内容占位符 2"/>
          <p:cNvSpPr txBox="1"/>
          <p:nvPr/>
        </p:nvSpPr>
        <p:spPr>
          <a:xfrm>
            <a:off x="29560" y="476672"/>
            <a:ext cx="2027631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20750" y="1105235"/>
            <a:ext cx="61638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/>
              <a:t>1.He ordered my mother around and </a:t>
            </a:r>
            <a:r>
              <a:rPr lang="en-US" altLang="zh-CN" sz="2800" dirty="0" smtClean="0">
                <a:solidFill>
                  <a:srgbClr val="FF0000"/>
                </a:solidFill>
              </a:rPr>
              <a:t>bullied</a:t>
            </a:r>
            <a:r>
              <a:rPr lang="en-US" altLang="zh-CN" sz="2800" dirty="0" smtClean="0"/>
              <a:t> her until I couldn't bear to watch. </a:t>
            </a:r>
            <a:endParaRPr lang="zh-CN" altLang="en-US" sz="2800" dirty="0"/>
          </a:p>
        </p:txBody>
      </p:sp>
      <p:sp>
        <p:nvSpPr>
          <p:cNvPr id="14" name="矩形 13"/>
          <p:cNvSpPr/>
          <p:nvPr/>
        </p:nvSpPr>
        <p:spPr>
          <a:xfrm>
            <a:off x="317960" y="2351007"/>
            <a:ext cx="81369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2400" algn="just">
              <a:spcAft>
                <a:spcPts val="0"/>
              </a:spcAft>
            </a:pPr>
            <a:r>
              <a:rPr lang="en-US" altLang="zh-CN" sz="2800" kern="100" dirty="0" smtClean="0">
                <a:effectLst/>
                <a:latin typeface="Times New Roman" panose="02020603050405020304"/>
                <a:ea typeface="华文细黑" panose="02010600040101010101" charset="-122"/>
                <a:cs typeface="Times New Roman" panose="02020603050405020304"/>
              </a:rPr>
              <a:t>2.I saw he was </a:t>
            </a:r>
            <a:r>
              <a:rPr lang="en-US" altLang="zh-CN" sz="2800" kern="100" dirty="0" smtClean="0">
                <a:solidFill>
                  <a:srgbClr val="FF0000"/>
                </a:solidFill>
                <a:effectLst/>
                <a:latin typeface="Times New Roman" panose="02020603050405020304"/>
                <a:ea typeface="华文细黑" panose="02010600040101010101" charset="-122"/>
                <a:cs typeface="Times New Roman" panose="02020603050405020304"/>
              </a:rPr>
              <a:t>gripping a thin cane in one hand</a:t>
            </a:r>
            <a:r>
              <a:rPr lang="en-US" altLang="zh-CN" sz="2800" kern="100" dirty="0" smtClean="0">
                <a:effectLst/>
                <a:latin typeface="Times New Roman" panose="02020603050405020304"/>
                <a:ea typeface="华文细黑" panose="02010600040101010101" charset="-122"/>
                <a:cs typeface="Times New Roman" panose="02020603050405020304"/>
              </a:rPr>
              <a:t>. “You must be extra careful today, he warned me, </a:t>
            </a:r>
            <a:r>
              <a:rPr lang="en-US" altLang="zh-CN" sz="2800" kern="100" dirty="0" smtClean="0">
                <a:solidFill>
                  <a:srgbClr val="FF0000"/>
                </a:solidFill>
                <a:effectLst/>
                <a:latin typeface="Times New Roman" panose="02020603050405020304"/>
                <a:ea typeface="华文细黑" panose="02010600040101010101" charset="-122"/>
                <a:cs typeface="Times New Roman" panose="02020603050405020304"/>
              </a:rPr>
              <a:t>twitching the cane.</a:t>
            </a:r>
            <a:endParaRPr lang="zh-CN" altLang="zh-CN" sz="2800" kern="100" dirty="0">
              <a:cs typeface="Times New Roman" panose="02020603050405020304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12239" y="4397577"/>
            <a:ext cx="82426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2400" algn="just">
              <a:spcAft>
                <a:spcPts val="0"/>
              </a:spcAft>
            </a:pPr>
            <a:r>
              <a:rPr lang="en-US" altLang="zh-CN" sz="2800" kern="100" dirty="0" smtClean="0">
                <a:effectLst/>
                <a:latin typeface="Times New Roman" panose="02020603050405020304"/>
                <a:ea typeface="华文细黑" panose="02010600040101010101" charset="-122"/>
                <a:cs typeface="Times New Roman" panose="02020603050405020304"/>
              </a:rPr>
              <a:t>3.Mr </a:t>
            </a:r>
            <a:r>
              <a:rPr lang="en-US" altLang="zh-CN" sz="2800" kern="100" dirty="0" err="1" smtClean="0">
                <a:effectLst/>
                <a:latin typeface="Times New Roman" panose="02020603050405020304"/>
                <a:ea typeface="华文细黑" panose="02010600040101010101" charset="-122"/>
                <a:cs typeface="Times New Roman" panose="02020603050405020304"/>
              </a:rPr>
              <a:t>Murdstone's</a:t>
            </a:r>
            <a:r>
              <a:rPr lang="en-US" altLang="zh-CN" sz="2800" kern="100" dirty="0" smtClean="0">
                <a:effectLst/>
                <a:latin typeface="Times New Roman" panose="02020603050405020304"/>
                <a:ea typeface="华文细黑" panose="02010600040101010101" charset="-122"/>
                <a:cs typeface="Times New Roman" panose="02020603050405020304"/>
              </a:rPr>
              <a:t> heavy footsteps </a:t>
            </a:r>
            <a:r>
              <a:rPr lang="en-US" altLang="zh-CN" sz="2800" kern="100" dirty="0" smtClean="0">
                <a:solidFill>
                  <a:srgbClr val="FF0000"/>
                </a:solidFill>
                <a:effectLst/>
                <a:latin typeface="Times New Roman" panose="02020603050405020304"/>
                <a:ea typeface="华文细黑" panose="02010600040101010101" charset="-122"/>
                <a:cs typeface="Times New Roman" panose="02020603050405020304"/>
              </a:rPr>
              <a:t>followed</a:t>
            </a:r>
            <a:r>
              <a:rPr lang="en-US" altLang="zh-CN" sz="2800" kern="100" dirty="0" smtClean="0">
                <a:effectLst/>
                <a:latin typeface="Times New Roman" panose="02020603050405020304"/>
                <a:ea typeface="华文细黑" panose="02010600040101010101" charset="-122"/>
                <a:cs typeface="Times New Roman" panose="02020603050405020304"/>
              </a:rPr>
              <a:t> right behind me. As soon as we entered my bedroom he </a:t>
            </a:r>
            <a:r>
              <a:rPr lang="en-US" altLang="zh-CN" sz="2800" kern="100" dirty="0" smtClean="0">
                <a:solidFill>
                  <a:srgbClr val="FF0000"/>
                </a:solidFill>
                <a:effectLst/>
                <a:latin typeface="Times New Roman" panose="02020603050405020304"/>
                <a:ea typeface="华文细黑" panose="02010600040101010101" charset="-122"/>
                <a:cs typeface="Times New Roman" panose="02020603050405020304"/>
              </a:rPr>
              <a:t>shut </a:t>
            </a:r>
            <a:r>
              <a:rPr lang="en-US" altLang="zh-CN" sz="2800" kern="100" dirty="0" smtClean="0">
                <a:effectLst/>
                <a:latin typeface="Times New Roman" panose="02020603050405020304"/>
                <a:ea typeface="华文细黑" panose="02010600040101010101" charset="-122"/>
                <a:cs typeface="Times New Roman" panose="02020603050405020304"/>
              </a:rPr>
              <a:t>the door.</a:t>
            </a:r>
            <a:endParaRPr lang="zh-CN" altLang="zh-CN" sz="2800" kern="100" dirty="0">
              <a:cs typeface="Times New Roman" panose="02020603050405020304"/>
            </a:endParaRPr>
          </a:p>
        </p:txBody>
      </p:sp>
      <p:pic>
        <p:nvPicPr>
          <p:cNvPr id="19" name="内容占位符 1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608"/>
            <a:ext cx="2844740" cy="23808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矩形 21"/>
          <p:cNvSpPr/>
          <p:nvPr/>
        </p:nvSpPr>
        <p:spPr>
          <a:xfrm>
            <a:off x="420750" y="1864219"/>
            <a:ext cx="173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欺负；威吓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20750" y="3573016"/>
            <a:ext cx="72775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i="0" dirty="0" smtClean="0">
                <a:solidFill>
                  <a:srgbClr val="2E3033"/>
                </a:solidFill>
                <a:effectLst/>
                <a:latin typeface="Arial" panose="020B0604020202020204"/>
              </a:rPr>
              <a:t>我看见他一</a:t>
            </a:r>
            <a:r>
              <a:rPr lang="zh-CN" altLang="en-US" sz="2400" b="1" i="0" dirty="0" smtClean="0">
                <a:solidFill>
                  <a:srgbClr val="FF0000"/>
                </a:solidFill>
                <a:effectLst/>
                <a:latin typeface="Arial" panose="020B0604020202020204"/>
              </a:rPr>
              <a:t>手握着一根细手杖</a:t>
            </a:r>
            <a:r>
              <a:rPr lang="zh-CN" altLang="en-US" sz="2400" b="1" i="0" dirty="0" smtClean="0">
                <a:solidFill>
                  <a:srgbClr val="2E3033"/>
                </a:solidFill>
                <a:effectLst/>
                <a:latin typeface="Arial" panose="020B0604020202020204"/>
              </a:rPr>
              <a:t>。“你今天一定要格外小心，”他警告我，一边</a:t>
            </a:r>
            <a:r>
              <a:rPr lang="zh-CN" altLang="en-US" sz="2400" b="1" i="0" dirty="0" smtClean="0">
                <a:solidFill>
                  <a:srgbClr val="FF0000"/>
                </a:solidFill>
                <a:effectLst/>
                <a:latin typeface="Arial" panose="020B0604020202020204"/>
              </a:rPr>
              <a:t>摇晃着手杖</a:t>
            </a:r>
            <a:r>
              <a:rPr lang="zh-CN" altLang="en-US" sz="2400" b="1" i="0" dirty="0" smtClean="0">
                <a:solidFill>
                  <a:srgbClr val="2E3033"/>
                </a:solidFill>
                <a:effectLst/>
                <a:latin typeface="Arial" panose="020B0604020202020204"/>
              </a:rPr>
              <a:t>。</a:t>
            </a:r>
            <a:endParaRPr lang="zh-CN" altLang="en-US" sz="2400" b="1" dirty="0"/>
          </a:p>
        </p:txBody>
      </p:sp>
      <p:sp>
        <p:nvSpPr>
          <p:cNvPr id="24" name="矩形 23"/>
          <p:cNvSpPr/>
          <p:nvPr/>
        </p:nvSpPr>
        <p:spPr>
          <a:xfrm>
            <a:off x="553131" y="5661248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i="0" dirty="0" smtClean="0">
                <a:solidFill>
                  <a:srgbClr val="2E3033"/>
                </a:solidFill>
                <a:effectLst/>
                <a:latin typeface="Arial" panose="020B0604020202020204"/>
              </a:rPr>
              <a:t>摩德斯通先生沉重的脚步</a:t>
            </a:r>
            <a:r>
              <a:rPr lang="zh-CN" altLang="en-US" sz="2400" b="1" i="0" dirty="0" smtClean="0">
                <a:solidFill>
                  <a:srgbClr val="FF0000"/>
                </a:solidFill>
                <a:effectLst/>
                <a:latin typeface="Arial" panose="020B0604020202020204"/>
              </a:rPr>
              <a:t>紧跟</a:t>
            </a:r>
            <a:r>
              <a:rPr lang="zh-CN" altLang="en-US" sz="2400" b="1" i="0" dirty="0" smtClean="0">
                <a:solidFill>
                  <a:srgbClr val="2E3033"/>
                </a:solidFill>
                <a:effectLst/>
                <a:latin typeface="Arial" panose="020B0604020202020204"/>
              </a:rPr>
              <a:t>在我身后。我们一进我的卧室他就把门</a:t>
            </a:r>
            <a:r>
              <a:rPr lang="zh-CN" altLang="en-US" sz="2400" b="1" i="0" dirty="0" smtClean="0">
                <a:solidFill>
                  <a:srgbClr val="FF0000"/>
                </a:solidFill>
                <a:effectLst/>
                <a:latin typeface="Arial" panose="020B0604020202020204"/>
              </a:rPr>
              <a:t>关</a:t>
            </a:r>
            <a:r>
              <a:rPr lang="zh-CN" altLang="en-US" sz="2400" b="1" i="0" dirty="0" smtClean="0">
                <a:solidFill>
                  <a:srgbClr val="2E3033"/>
                </a:solidFill>
                <a:effectLst/>
                <a:latin typeface="Arial" panose="020B0604020202020204"/>
              </a:rPr>
              <a:t>上了。</a:t>
            </a:r>
            <a:endParaRPr lang="zh-CN" altLang="en-US" sz="2400" b="1" dirty="0"/>
          </a:p>
        </p:txBody>
      </p:sp>
      <p:sp>
        <p:nvSpPr>
          <p:cNvPr id="12" name="圆角矩形 11"/>
          <p:cNvSpPr/>
          <p:nvPr/>
        </p:nvSpPr>
        <p:spPr>
          <a:xfrm>
            <a:off x="34622" y="13284"/>
            <a:ext cx="3169226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zh-CN" sz="2400" b="1" dirty="0" smtClean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Behavior</a:t>
            </a:r>
            <a:r>
              <a:rPr lang="zh-CN" altLang="en-US" sz="2400" b="1" dirty="0" smtClean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altLang="zh-CN" sz="2400" b="1" dirty="0" smtClean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description</a:t>
            </a:r>
            <a:endParaRPr lang="zh-CN" altLang="en-US" sz="2400" b="1" dirty="0">
              <a:solidFill>
                <a:srgbClr val="00206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22" grpId="0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 descr="ä¹¦é¦å°å¹´pptèæ¯å¾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31204" y="476672"/>
            <a:ext cx="4039942" cy="792088"/>
          </a:xfrm>
        </p:spPr>
        <p:txBody>
          <a:bodyPr>
            <a:normAutofit/>
          </a:bodyPr>
          <a:lstStyle/>
          <a:p>
            <a:r>
              <a:rPr lang="en-US" altLang="zh-CN" sz="2800" dirty="0" smtClean="0">
                <a:solidFill>
                  <a:srgbClr val="C00000"/>
                </a:solidFill>
              </a:rPr>
              <a:t>Mr. </a:t>
            </a:r>
            <a:r>
              <a:rPr lang="en-US" altLang="zh-CN" sz="2800" dirty="0" err="1" smtClean="0">
                <a:solidFill>
                  <a:srgbClr val="C00000"/>
                </a:solidFill>
              </a:rPr>
              <a:t>Murdstone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80702" y="979216"/>
            <a:ext cx="79147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kern="100" dirty="0" smtClean="0">
                <a:solidFill>
                  <a:srgbClr val="FF0000"/>
                </a:solidFill>
                <a:latin typeface="Times New Roman" panose="02020603050405020304"/>
                <a:ea typeface="华文细黑" panose="02010600040101010101" charset="-122"/>
              </a:rPr>
              <a:t>4. No </a:t>
            </a: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ea typeface="华文细黑" panose="02010600040101010101" charset="-122"/>
              </a:rPr>
              <a:t>sooner had </a:t>
            </a:r>
            <a:r>
              <a:rPr lang="en-US" altLang="zh-CN" sz="2400" kern="100" dirty="0">
                <a:solidFill>
                  <a:srgbClr val="0000FF"/>
                </a:solidFill>
                <a:latin typeface="Times New Roman" panose="02020603050405020304"/>
                <a:ea typeface="华文细黑" panose="02010600040101010101" charset="-122"/>
              </a:rPr>
              <a:t>these words left my mouth </a:t>
            </a: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ea typeface="华文细黑" panose="02010600040101010101" charset="-122"/>
              </a:rPr>
              <a:t>than</a:t>
            </a:r>
            <a:r>
              <a:rPr lang="en-US" altLang="zh-CN" sz="2400" kern="100" dirty="0">
                <a:solidFill>
                  <a:srgbClr val="0000FF"/>
                </a:solidFill>
                <a:latin typeface="Times New Roman" panose="02020603050405020304"/>
                <a:ea typeface="华文细黑" panose="02010600040101010101" charset="-122"/>
              </a:rPr>
              <a:t> he </a:t>
            </a: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ea typeface="华文细黑" panose="02010600040101010101" charset="-122"/>
              </a:rPr>
              <a:t>grab</a:t>
            </a:r>
            <a:r>
              <a:rPr lang="en-US" altLang="zh-CN" sz="2400" kern="100" dirty="0">
                <a:solidFill>
                  <a:srgbClr val="0000FF"/>
                </a:solidFill>
                <a:latin typeface="Times New Roman" panose="02020603050405020304"/>
                <a:ea typeface="华文细黑" panose="02010600040101010101" charset="-122"/>
              </a:rPr>
              <a:t>bed </a:t>
            </a: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ea typeface="华文细黑" panose="02010600040101010101" charset="-122"/>
              </a:rPr>
              <a:t>hold of </a:t>
            </a:r>
            <a:r>
              <a:rPr lang="en-US" altLang="zh-CN" sz="2400" kern="100" dirty="0">
                <a:solidFill>
                  <a:srgbClr val="0000FF"/>
                </a:solidFill>
                <a:latin typeface="Times New Roman" panose="02020603050405020304"/>
                <a:ea typeface="华文细黑" panose="02010600040101010101" charset="-122"/>
              </a:rPr>
              <a:t>my head and began </a:t>
            </a: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ea typeface="华文细黑" panose="02010600040101010101" charset="-122"/>
              </a:rPr>
              <a:t>slap</a:t>
            </a:r>
            <a:r>
              <a:rPr lang="en-US" altLang="zh-CN" sz="2400" kern="100" dirty="0">
                <a:solidFill>
                  <a:srgbClr val="0000FF"/>
                </a:solidFill>
                <a:latin typeface="Times New Roman" panose="02020603050405020304"/>
                <a:ea typeface="华文细黑" panose="02010600040101010101" charset="-122"/>
              </a:rPr>
              <a:t>ping me.</a:t>
            </a:r>
            <a:endParaRPr lang="zh-CN" altLang="en-US" sz="2400" dirty="0">
              <a:solidFill>
                <a:prstClr val="black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82345" y="2789098"/>
            <a:ext cx="8159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kern="100" dirty="0" smtClean="0">
                <a:solidFill>
                  <a:srgbClr val="0000FF"/>
                </a:solidFill>
                <a:latin typeface="Times New Roman" panose="02020603050405020304"/>
                <a:ea typeface="华文细黑" panose="02010600040101010101" charset="-122"/>
              </a:rPr>
              <a:t>5. The </a:t>
            </a:r>
            <a:r>
              <a:rPr lang="en-US" altLang="zh-CN" sz="2400" kern="100" dirty="0">
                <a:solidFill>
                  <a:srgbClr val="0000FF"/>
                </a:solidFill>
                <a:latin typeface="Times New Roman" panose="02020603050405020304"/>
                <a:ea typeface="华文细黑" panose="02010600040101010101" charset="-122"/>
              </a:rPr>
              <a:t>next instant</a:t>
            </a:r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/>
                <a:ea typeface="华文细黑" panose="02010600040101010101" charset="-122"/>
              </a:rPr>
              <a:t> </a:t>
            </a:r>
            <a:r>
              <a:rPr lang="en-US" altLang="zh-CN" sz="2400" kern="100" dirty="0">
                <a:solidFill>
                  <a:srgbClr val="0000FF"/>
                </a:solidFill>
                <a:latin typeface="Times New Roman" panose="02020603050405020304"/>
                <a:ea typeface="华文细黑" panose="02010600040101010101" charset="-122"/>
              </a:rPr>
              <a:t>he </a:t>
            </a: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ea typeface="华文细黑" panose="02010600040101010101" charset="-122"/>
              </a:rPr>
              <a:t>rushed at </a:t>
            </a:r>
            <a:r>
              <a:rPr lang="en-US" altLang="zh-CN" sz="2400" kern="100" dirty="0">
                <a:solidFill>
                  <a:srgbClr val="0000FF"/>
                </a:solidFill>
                <a:latin typeface="Times New Roman" panose="02020603050405020304"/>
                <a:ea typeface="华文细黑" panose="02010600040101010101" charset="-122"/>
              </a:rPr>
              <a:t>me, </a:t>
            </a: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ea typeface="华文细黑" panose="02010600040101010101" charset="-122"/>
              </a:rPr>
              <a:t>hit</a:t>
            </a:r>
            <a:r>
              <a:rPr lang="en-US" altLang="zh-CN" sz="2400" kern="100" dirty="0">
                <a:solidFill>
                  <a:srgbClr val="0000FF"/>
                </a:solidFill>
                <a:latin typeface="Times New Roman" panose="02020603050405020304"/>
                <a:ea typeface="华文细黑" panose="02010600040101010101" charset="-122"/>
              </a:rPr>
              <a:t>ting me with both hands on my head, on my back, on my chest. I held my arms over my face, </a:t>
            </a: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ea typeface="华文细黑" panose="02010600040101010101" charset="-122"/>
              </a:rPr>
              <a:t>dizzy with pain and shock</a:t>
            </a:r>
            <a:r>
              <a:rPr lang="en-US" altLang="zh-CN" sz="2400" kern="100" dirty="0">
                <a:solidFill>
                  <a:srgbClr val="0000FF"/>
                </a:solidFill>
                <a:latin typeface="Times New Roman" panose="02020603050405020304"/>
                <a:ea typeface="华文细黑" panose="02010600040101010101" charset="-122"/>
              </a:rPr>
              <a:t>.</a:t>
            </a:r>
            <a:endParaRPr lang="zh-CN" altLang="en-US" sz="2400" dirty="0">
              <a:solidFill>
                <a:prstClr val="black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74245" y="5085184"/>
            <a:ext cx="85538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kern="100" dirty="0" smtClean="0">
                <a:solidFill>
                  <a:srgbClr val="0000FF"/>
                </a:solidFill>
                <a:latin typeface="Times New Roman" panose="02020603050405020304"/>
                <a:ea typeface="华文细黑" panose="02010600040101010101" charset="-122"/>
              </a:rPr>
              <a:t>6. By the time he finished, I </a:t>
            </a:r>
            <a:r>
              <a:rPr lang="en-US" altLang="zh-CN" sz="2400" kern="100" dirty="0" smtClean="0">
                <a:solidFill>
                  <a:srgbClr val="FF0000"/>
                </a:solidFill>
                <a:latin typeface="Times New Roman" panose="02020603050405020304"/>
                <a:ea typeface="华文细黑" panose="02010600040101010101" charset="-122"/>
              </a:rPr>
              <a:t>collapse</a:t>
            </a:r>
            <a:r>
              <a:rPr lang="en-US" altLang="zh-CN" sz="2400" kern="100" dirty="0" smtClean="0">
                <a:solidFill>
                  <a:srgbClr val="0000FF"/>
                </a:solidFill>
                <a:latin typeface="Times New Roman" panose="02020603050405020304"/>
                <a:ea typeface="华文细黑" panose="02010600040101010101" charset="-122"/>
              </a:rPr>
              <a:t>d in a heap on my bedroom floor</a:t>
            </a:r>
            <a:r>
              <a:rPr lang="en-US" altLang="zh-CN" sz="2400" kern="100" dirty="0" smtClean="0">
                <a:solidFill>
                  <a:prstClr val="black"/>
                </a:solidFill>
                <a:latin typeface="Times New Roman" panose="02020603050405020304"/>
                <a:ea typeface="华文细黑" panose="02010600040101010101" charset="-122"/>
              </a:rPr>
              <a:t>.</a:t>
            </a:r>
            <a:r>
              <a:rPr lang="en-US" altLang="zh-CN" sz="2400" b="1" dirty="0" smtClean="0">
                <a:solidFill>
                  <a:srgbClr val="000000"/>
                </a:solidFill>
                <a:latin typeface="Tahoma" panose="020B0604030504040204"/>
              </a:rPr>
              <a:t> </a:t>
            </a:r>
            <a:endParaRPr lang="en-US" altLang="zh-CN" sz="2400" b="1" dirty="0" smtClean="0">
              <a:solidFill>
                <a:srgbClr val="000000"/>
              </a:solidFill>
              <a:latin typeface="Tahoma" panose="020B0604030504040204"/>
            </a:endParaRPr>
          </a:p>
          <a:p>
            <a:endParaRPr lang="zh-CN" altLang="en-US" sz="2400" dirty="0">
              <a:solidFill>
                <a:prstClr val="black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5597" y="1810213"/>
            <a:ext cx="6768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i="0" dirty="0" smtClean="0">
                <a:solidFill>
                  <a:srgbClr val="2E3033"/>
                </a:solidFill>
                <a:effectLst/>
                <a:latin typeface="Arial" panose="020B0604020202020204"/>
              </a:rPr>
              <a:t>这些话刚</a:t>
            </a:r>
            <a:r>
              <a:rPr lang="zh-CN" altLang="en-US" sz="2400" b="1" i="0" dirty="0" smtClean="0">
                <a:solidFill>
                  <a:srgbClr val="FF0000"/>
                </a:solidFill>
                <a:effectLst/>
                <a:latin typeface="Arial" panose="020B0604020202020204"/>
              </a:rPr>
              <a:t>一</a:t>
            </a:r>
            <a:r>
              <a:rPr lang="zh-CN" altLang="en-US" sz="2400" b="1" i="0" dirty="0" smtClean="0">
                <a:solidFill>
                  <a:srgbClr val="2E3033"/>
                </a:solidFill>
                <a:effectLst/>
                <a:latin typeface="Arial" panose="020B0604020202020204"/>
              </a:rPr>
              <a:t>出口，他</a:t>
            </a:r>
            <a:r>
              <a:rPr lang="zh-CN" altLang="en-US" sz="2400" b="1" i="0" dirty="0" smtClean="0">
                <a:solidFill>
                  <a:srgbClr val="FF0000"/>
                </a:solidFill>
                <a:effectLst/>
                <a:latin typeface="Arial" panose="020B0604020202020204"/>
              </a:rPr>
              <a:t>就</a:t>
            </a:r>
            <a:r>
              <a:rPr lang="zh-CN" altLang="en-US" sz="2400" b="1" i="0" dirty="0" smtClean="0">
                <a:solidFill>
                  <a:srgbClr val="2E3033"/>
                </a:solidFill>
                <a:effectLst/>
                <a:latin typeface="Arial" panose="020B0604020202020204"/>
              </a:rPr>
              <a:t>抓住我的头开始扇我耳光。</a:t>
            </a:r>
            <a:endParaRPr lang="zh-CN" altLang="en-US" sz="2400" b="1" dirty="0"/>
          </a:p>
        </p:txBody>
      </p:sp>
      <p:sp>
        <p:nvSpPr>
          <p:cNvPr id="8" name="矩形 7"/>
          <p:cNvSpPr/>
          <p:nvPr/>
        </p:nvSpPr>
        <p:spPr>
          <a:xfrm>
            <a:off x="380702" y="3794480"/>
            <a:ext cx="79023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i="0" dirty="0" smtClean="0">
                <a:solidFill>
                  <a:srgbClr val="2E3033"/>
                </a:solidFill>
                <a:effectLst/>
                <a:latin typeface="Arial" panose="020B0604020202020204"/>
              </a:rPr>
              <a:t>接着他向我冲来，双手朝我的头上、背上、胸口打去。我用胳膊捂着脸，疼痛和震惊让我头晕目眩。</a:t>
            </a:r>
            <a:endParaRPr lang="zh-CN" altLang="en-US" sz="2400" b="1" dirty="0"/>
          </a:p>
        </p:txBody>
      </p:sp>
      <p:sp>
        <p:nvSpPr>
          <p:cNvPr id="9" name="矩形 8"/>
          <p:cNvSpPr/>
          <p:nvPr/>
        </p:nvSpPr>
        <p:spPr>
          <a:xfrm>
            <a:off x="683568" y="6054680"/>
            <a:ext cx="54576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i="0" dirty="0" smtClean="0">
                <a:solidFill>
                  <a:srgbClr val="2E3033"/>
                </a:solidFill>
                <a:effectLst/>
                <a:latin typeface="Arial" panose="020B0604020202020204"/>
              </a:rPr>
              <a:t>等他说完，我就瘫倒在卧室的地板上。</a:t>
            </a:r>
            <a:endParaRPr lang="zh-CN" altLang="en-US" sz="2400" b="1" dirty="0"/>
          </a:p>
        </p:txBody>
      </p:sp>
      <p:sp>
        <p:nvSpPr>
          <p:cNvPr id="3" name="矩形 2"/>
          <p:cNvSpPr/>
          <p:nvPr/>
        </p:nvSpPr>
        <p:spPr>
          <a:xfrm>
            <a:off x="439414" y="2271878"/>
            <a:ext cx="803285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ea typeface="华文细黑" panose="02010600040101010101" charset="-122"/>
              </a:rPr>
              <a:t>No sooner </a:t>
            </a:r>
            <a:r>
              <a:rPr lang="en-US" altLang="zh-CN" sz="2400" kern="100" dirty="0" smtClean="0">
                <a:solidFill>
                  <a:srgbClr val="FF0000"/>
                </a:solidFill>
                <a:latin typeface="Times New Roman" panose="02020603050405020304"/>
                <a:ea typeface="华文细黑" panose="02010600040101010101" charset="-122"/>
              </a:rPr>
              <a:t>had sb. done </a:t>
            </a:r>
            <a:r>
              <a:rPr lang="en-US" altLang="zh-CN" sz="2400" kern="100" dirty="0" err="1" smtClean="0">
                <a:solidFill>
                  <a:srgbClr val="FF0000"/>
                </a:solidFill>
                <a:latin typeface="Times New Roman" panose="02020603050405020304"/>
                <a:ea typeface="华文细黑" panose="02010600040101010101" charset="-122"/>
              </a:rPr>
              <a:t>sth</a:t>
            </a:r>
            <a:r>
              <a:rPr lang="en-US" altLang="zh-CN" sz="2400" kern="100" dirty="0" smtClean="0">
                <a:solidFill>
                  <a:srgbClr val="FF0000"/>
                </a:solidFill>
                <a:latin typeface="Times New Roman" panose="02020603050405020304"/>
                <a:ea typeface="华文细黑" panose="02010600040101010101" charset="-122"/>
              </a:rPr>
              <a:t>. than sb. did </a:t>
            </a:r>
            <a:r>
              <a:rPr lang="en-US" altLang="zh-CN" sz="2400" kern="100" dirty="0" err="1" smtClean="0">
                <a:solidFill>
                  <a:srgbClr val="FF0000"/>
                </a:solidFill>
                <a:latin typeface="Times New Roman" panose="02020603050405020304"/>
                <a:ea typeface="华文细黑" panose="02010600040101010101" charset="-122"/>
              </a:rPr>
              <a:t>sth</a:t>
            </a:r>
            <a:r>
              <a:rPr lang="en-US" altLang="zh-CN" sz="2400" kern="100" dirty="0" smtClean="0">
                <a:solidFill>
                  <a:srgbClr val="FF0000"/>
                </a:solidFill>
                <a:latin typeface="Times New Roman" panose="02020603050405020304"/>
                <a:ea typeface="华文细黑" panose="02010600040101010101" charset="-122"/>
              </a:rPr>
              <a:t>.</a:t>
            </a:r>
            <a:r>
              <a:rPr lang="zh-CN" altLang="en-US" sz="2400" kern="100" dirty="0" smtClean="0">
                <a:solidFill>
                  <a:srgbClr val="FF0000"/>
                </a:solidFill>
                <a:latin typeface="Times New Roman" panose="02020603050405020304"/>
                <a:ea typeface="华文细黑" panose="02010600040101010101" charset="-122"/>
              </a:rPr>
              <a:t>一</a:t>
            </a:r>
            <a:r>
              <a:rPr lang="en-US" altLang="zh-CN" sz="2400" kern="100" dirty="0" smtClean="0">
                <a:solidFill>
                  <a:srgbClr val="FF0000"/>
                </a:solidFill>
                <a:latin typeface="Times New Roman" panose="02020603050405020304"/>
                <a:ea typeface="华文细黑" panose="02010600040101010101" charset="-122"/>
              </a:rPr>
              <a:t>……</a:t>
            </a:r>
            <a:r>
              <a:rPr lang="zh-CN" altLang="en-US" sz="2400" kern="100" dirty="0" smtClean="0">
                <a:solidFill>
                  <a:srgbClr val="FF0000"/>
                </a:solidFill>
                <a:latin typeface="Times New Roman" panose="02020603050405020304"/>
                <a:ea typeface="华文细黑" panose="02010600040101010101" charset="-122"/>
              </a:rPr>
              <a:t>就</a:t>
            </a:r>
            <a:r>
              <a:rPr lang="en-US" altLang="zh-CN" sz="2400" kern="100" dirty="0" smtClean="0">
                <a:solidFill>
                  <a:srgbClr val="FF0000"/>
                </a:solidFill>
                <a:latin typeface="Times New Roman" panose="02020603050405020304"/>
                <a:ea typeface="华文细黑" panose="02010600040101010101" charset="-122"/>
              </a:rPr>
              <a:t>…… </a:t>
            </a:r>
            <a:endParaRPr lang="zh-CN" altLang="en-US" sz="2400" dirty="0"/>
          </a:p>
        </p:txBody>
      </p:sp>
      <p:sp>
        <p:nvSpPr>
          <p:cNvPr id="4" name="矩形 3"/>
          <p:cNvSpPr/>
          <p:nvPr/>
        </p:nvSpPr>
        <p:spPr>
          <a:xfrm>
            <a:off x="65299" y="4623519"/>
            <a:ext cx="9259229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2400" kern="100" dirty="0">
                <a:solidFill>
                  <a:srgbClr val="0000FF"/>
                </a:solidFill>
                <a:latin typeface="Times New Roman" panose="02020603050405020304"/>
                <a:ea typeface="华文细黑" panose="02010600040101010101" charset="-122"/>
              </a:rPr>
              <a:t>The next </a:t>
            </a:r>
            <a:r>
              <a:rPr lang="en-US" altLang="zh-CN" sz="2400" kern="100" dirty="0" smtClean="0">
                <a:solidFill>
                  <a:srgbClr val="0000FF"/>
                </a:solidFill>
                <a:latin typeface="Times New Roman" panose="02020603050405020304"/>
                <a:ea typeface="华文细黑" panose="02010600040101010101" charset="-122"/>
              </a:rPr>
              <a:t>instant/the moment/the minute+</a:t>
            </a:r>
            <a:r>
              <a:rPr lang="zh-CN" altLang="en-US" sz="2400" kern="100" dirty="0" smtClean="0">
                <a:solidFill>
                  <a:srgbClr val="0000FF"/>
                </a:solidFill>
                <a:latin typeface="Times New Roman" panose="02020603050405020304"/>
                <a:ea typeface="华文细黑" panose="02010600040101010101" charset="-122"/>
              </a:rPr>
              <a:t>时间状语从句</a:t>
            </a:r>
            <a:r>
              <a:rPr lang="en-US" altLang="zh-CN" sz="2400" kern="100" dirty="0" smtClean="0">
                <a:solidFill>
                  <a:srgbClr val="0000FF"/>
                </a:solidFill>
                <a:latin typeface="Times New Roman" panose="02020603050405020304"/>
                <a:ea typeface="华文细黑" panose="02010600040101010101" charset="-122"/>
              </a:rPr>
              <a:t>(when/as soon as</a:t>
            </a:r>
            <a:r>
              <a:rPr lang="zh-CN" altLang="en-US" sz="2400" kern="100" dirty="0" smtClean="0">
                <a:solidFill>
                  <a:srgbClr val="0000FF"/>
                </a:solidFill>
                <a:latin typeface="Times New Roman" panose="02020603050405020304"/>
                <a:ea typeface="华文细黑" panose="02010600040101010101" charset="-122"/>
              </a:rPr>
              <a:t>）</a:t>
            </a:r>
            <a:r>
              <a:rPr lang="en-US" altLang="zh-CN" sz="2400" kern="100" dirty="0" smtClean="0">
                <a:solidFill>
                  <a:srgbClr val="0000FF"/>
                </a:solidFill>
                <a:latin typeface="Times New Roman" panose="02020603050405020304"/>
                <a:ea typeface="华文细黑" panose="02010600040101010101" charset="-122"/>
              </a:rPr>
              <a:t> </a:t>
            </a:r>
            <a:r>
              <a:rPr lang="en-US" altLang="zh-CN" sz="2400" kern="100" dirty="0" smtClean="0">
                <a:solidFill>
                  <a:prstClr val="black"/>
                </a:solidFill>
                <a:latin typeface="Times New Roman" panose="02020603050405020304"/>
                <a:ea typeface="华文细黑" panose="02010600040101010101" charset="-122"/>
              </a:rPr>
              <a:t> </a:t>
            </a:r>
            <a:endParaRPr lang="zh-CN" altLang="en-US" sz="2400" dirty="0"/>
          </a:p>
        </p:txBody>
      </p:sp>
      <p:sp>
        <p:nvSpPr>
          <p:cNvPr id="10" name="矩形 9"/>
          <p:cNvSpPr/>
          <p:nvPr/>
        </p:nvSpPr>
        <p:spPr>
          <a:xfrm>
            <a:off x="1350975" y="5546849"/>
            <a:ext cx="41228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  <a:latin typeface="Tahoma" panose="020B0604030504040204"/>
              </a:rPr>
              <a:t>collapse: fall down suddenly</a:t>
            </a:r>
            <a:endParaRPr lang="en-US" altLang="zh-CN" sz="2000" b="1" i="0" dirty="0">
              <a:solidFill>
                <a:srgbClr val="FF0000"/>
              </a:solidFill>
              <a:effectLst/>
              <a:latin typeface="Tahoma" panose="020B0604030504040204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193324" y="5546849"/>
            <a:ext cx="29097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Tahoma" panose="020B0604030504040204"/>
              </a:rPr>
              <a:t>in a </a:t>
            </a:r>
            <a:r>
              <a:rPr lang="en-US" altLang="zh-CN" sz="2000" b="1" dirty="0" smtClean="0">
                <a:solidFill>
                  <a:srgbClr val="FF0000"/>
                </a:solidFill>
                <a:latin typeface="Tahoma" panose="020B0604030504040204"/>
              </a:rPr>
              <a:t>heap</a:t>
            </a:r>
            <a:r>
              <a:rPr lang="zh-CN" altLang="en-US" sz="2000" b="1" dirty="0" smtClean="0">
                <a:solidFill>
                  <a:srgbClr val="FF0000"/>
                </a:solidFill>
                <a:latin typeface="Tahoma" panose="020B0604030504040204"/>
              </a:rPr>
              <a:t>瘫倒，成堆的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34622" y="13284"/>
            <a:ext cx="3241234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zh-CN" sz="2400" b="1" dirty="0" smtClean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Behavior</a:t>
            </a:r>
            <a:r>
              <a:rPr lang="zh-CN" altLang="en-US" sz="2400" b="1" dirty="0" smtClean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altLang="zh-CN" sz="2400" b="1" dirty="0" smtClean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description</a:t>
            </a:r>
            <a:endParaRPr lang="zh-CN" altLang="en-US" sz="2400" b="1" dirty="0">
              <a:solidFill>
                <a:srgbClr val="00206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  <p:bldP spid="7" grpId="0"/>
      <p:bldP spid="8" grpId="0"/>
      <p:bldP spid="9" grpId="0"/>
      <p:bldP spid="3" grpId="0" animBg="1"/>
      <p:bldP spid="4" grpId="0" animBg="1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6" descr="ä¹¦é¦å°å¹´pptèæ¯å¾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img.juimg.com/tuku/yulantu/130315/234631-130315122421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229" y="5085184"/>
            <a:ext cx="1352281" cy="158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243283" y="1988840"/>
            <a:ext cx="669674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2400" algn="just">
              <a:lnSpc>
                <a:spcPts val="2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Times New Roman" panose="02020603050405020304"/>
                <a:ea typeface="华文细黑" panose="02010600040101010101" charset="-122"/>
                <a:cs typeface="Times New Roman" panose="02020603050405020304"/>
              </a:rPr>
              <a:t>1.“</a:t>
            </a:r>
            <a:r>
              <a:rPr lang="en-US" altLang="zh-CN" sz="2400" kern="100" dirty="0" smtClean="0">
                <a:effectLst/>
                <a:latin typeface="Times New Roman" panose="02020603050405020304"/>
                <a:ea typeface="华文细黑" panose="02010600040101010101" charset="-122"/>
                <a:cs typeface="Times New Roman" panose="02020603050405020304"/>
              </a:rPr>
              <a:t>Don’t be so weak, Clara. You must</a:t>
            </a:r>
            <a:r>
              <a:rPr lang="en-US" altLang="zh-CN" sz="2400" kern="100" dirty="0" smtClean="0">
                <a:solidFill>
                  <a:srgbClr val="FF0000"/>
                </a:solidFill>
                <a:effectLst/>
                <a:latin typeface="Times New Roman" panose="02020603050405020304"/>
                <a:ea typeface="华文细黑" panose="02010600040101010101" charset="-122"/>
                <a:cs typeface="Times New Roman" panose="02020603050405020304"/>
              </a:rPr>
              <a:t> be firm with</a:t>
            </a:r>
            <a:r>
              <a:rPr lang="en-US" altLang="zh-CN" sz="2400" kern="100" dirty="0" smtClean="0">
                <a:effectLst/>
                <a:latin typeface="Times New Roman" panose="02020603050405020304"/>
                <a:ea typeface="华文细黑" panose="02010600040101010101" charset="-122"/>
                <a:cs typeface="Times New Roman" panose="02020603050405020304"/>
              </a:rPr>
              <a:t> the </a:t>
            </a:r>
            <a:r>
              <a:rPr lang="en-US" altLang="zh-CN" sz="2400" kern="100" dirty="0" err="1" smtClean="0">
                <a:effectLst/>
                <a:latin typeface="Times New Roman" panose="02020603050405020304"/>
                <a:ea typeface="华文细黑" panose="02010600040101010101" charset="-122"/>
                <a:cs typeface="Times New Roman" panose="02020603050405020304"/>
              </a:rPr>
              <a:t>boy.”He</a:t>
            </a:r>
            <a:r>
              <a:rPr lang="en-US" altLang="zh-CN" sz="2400" kern="100" dirty="0" smtClean="0">
                <a:effectLst/>
                <a:latin typeface="Times New Roman" panose="02020603050405020304"/>
                <a:ea typeface="华文细黑" panose="02010600040101010101" charset="-122"/>
                <a:cs typeface="Times New Roman" panose="02020603050405020304"/>
              </a:rPr>
              <a:t> said I was a bad child and that he was determined to </a:t>
            </a:r>
            <a:r>
              <a:rPr lang="en-US" altLang="zh-CN" sz="2400" kern="100" dirty="0" smtClean="0">
                <a:solidFill>
                  <a:srgbClr val="FF0000"/>
                </a:solidFill>
                <a:effectLst/>
                <a:latin typeface="Times New Roman" panose="02020603050405020304"/>
                <a:ea typeface="华文细黑" panose="02010600040101010101" charset="-122"/>
                <a:cs typeface="Times New Roman" panose="02020603050405020304"/>
              </a:rPr>
              <a:t>crush</a:t>
            </a:r>
            <a:r>
              <a:rPr lang="en-US" altLang="zh-CN" sz="2400" kern="100" dirty="0" smtClean="0">
                <a:effectLst/>
                <a:latin typeface="Times New Roman" panose="02020603050405020304"/>
                <a:ea typeface="华文细黑" panose="02010600040101010101" charset="-122"/>
                <a:cs typeface="Times New Roman" panose="02020603050405020304"/>
              </a:rPr>
              <a:t> me.</a:t>
            </a:r>
            <a:endParaRPr lang="zh-CN" altLang="zh-CN" sz="2400" kern="100" dirty="0">
              <a:cs typeface="Times New Roman" panose="020206030504050203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07320" y="4336166"/>
            <a:ext cx="76947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kern="100" dirty="0" smtClean="0">
                <a:latin typeface="Times New Roman" panose="02020603050405020304"/>
                <a:ea typeface="华文细黑" panose="02010600040101010101" charset="-122"/>
              </a:rPr>
              <a:t>3. “</a:t>
            </a:r>
            <a:r>
              <a:rPr lang="en-US" altLang="zh-CN" sz="2400" kern="100" dirty="0" smtClean="0">
                <a:effectLst/>
                <a:latin typeface="Times New Roman" panose="02020603050405020304"/>
                <a:ea typeface="华文细黑" panose="02010600040101010101" charset="-122"/>
              </a:rPr>
              <a:t>David,” he said one day, </a:t>
            </a:r>
            <a:r>
              <a:rPr lang="en-US" altLang="zh-CN" sz="2400" kern="100" dirty="0" smtClean="0">
                <a:solidFill>
                  <a:srgbClr val="FF0000"/>
                </a:solidFill>
                <a:effectLst/>
                <a:latin typeface="Times New Roman" panose="02020603050405020304"/>
                <a:ea typeface="华文细黑" panose="02010600040101010101" charset="-122"/>
              </a:rPr>
              <a:t>beckoning me over to him</a:t>
            </a:r>
            <a:r>
              <a:rPr lang="en-US" altLang="zh-CN" sz="2400" kern="100" dirty="0" smtClean="0">
                <a:effectLst/>
                <a:latin typeface="Times New Roman" panose="02020603050405020304"/>
                <a:ea typeface="华文细黑" panose="02010600040101010101" charset="-122"/>
              </a:rPr>
              <a:t>, “what do you think I do if I have a dog or a horse that doesn't do what I tell them.”</a:t>
            </a:r>
            <a:endParaRPr lang="zh-CN" altLang="en-US" sz="2400" dirty="0"/>
          </a:p>
        </p:txBody>
      </p:sp>
      <p:sp>
        <p:nvSpPr>
          <p:cNvPr id="10" name="矩形 9"/>
          <p:cNvSpPr/>
          <p:nvPr/>
        </p:nvSpPr>
        <p:spPr>
          <a:xfrm>
            <a:off x="246267" y="5595570"/>
            <a:ext cx="6859441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2400" algn="just">
              <a:lnSpc>
                <a:spcPts val="2000"/>
              </a:lnSpc>
              <a:spcAft>
                <a:spcPts val="0"/>
              </a:spcAft>
            </a:pPr>
            <a:r>
              <a:rPr lang="en-US" altLang="zh-CN" sz="2400" kern="100" dirty="0" smtClean="0">
                <a:effectLst/>
                <a:latin typeface="Times New Roman" panose="02020603050405020304"/>
                <a:ea typeface="华文细黑" panose="02010600040101010101" charset="-122"/>
                <a:cs typeface="Times New Roman" panose="02020603050405020304"/>
              </a:rPr>
              <a:t>4. “I beat it,” he replied, </a:t>
            </a:r>
            <a:r>
              <a:rPr lang="en-US" altLang="zh-CN" sz="2400" kern="100" dirty="0" smtClean="0">
                <a:solidFill>
                  <a:srgbClr val="FF0000"/>
                </a:solidFill>
                <a:effectLst/>
                <a:latin typeface="Times New Roman" panose="02020603050405020304"/>
                <a:ea typeface="华文细黑" panose="02010600040101010101" charset="-122"/>
                <a:cs typeface="Times New Roman" panose="02020603050405020304"/>
              </a:rPr>
              <a:t>with an evil glint in his eyes.</a:t>
            </a:r>
            <a:endParaRPr lang="zh-CN" altLang="zh-CN" sz="2400" kern="100" dirty="0">
              <a:cs typeface="Times New Roman" panose="02020603050405020304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81759" y="2967082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kern="100" dirty="0" smtClean="0">
                <a:effectLst/>
                <a:latin typeface="Times New Roman" panose="02020603050405020304"/>
                <a:ea typeface="华文细黑" panose="02010600040101010101" charset="-122"/>
              </a:rPr>
              <a:t>2.He and Miss </a:t>
            </a:r>
            <a:r>
              <a:rPr lang="en-US" altLang="zh-CN" sz="2400" kern="100" dirty="0" err="1" smtClean="0">
                <a:effectLst/>
                <a:latin typeface="Times New Roman" panose="02020603050405020304"/>
                <a:ea typeface="华文细黑" panose="02010600040101010101" charset="-122"/>
              </a:rPr>
              <a:t>Murdstone</a:t>
            </a:r>
            <a:r>
              <a:rPr lang="en-US" altLang="zh-CN" sz="2400" kern="100" dirty="0" smtClean="0">
                <a:effectLst/>
                <a:latin typeface="Times New Roman" panose="02020603050405020304"/>
                <a:ea typeface="华文细黑" panose="02010600040101010101" charset="-122"/>
              </a:rPr>
              <a:t> would stand over me, </a:t>
            </a:r>
            <a:r>
              <a:rPr lang="en-US" altLang="zh-CN" sz="2400" kern="100" dirty="0" smtClean="0">
                <a:solidFill>
                  <a:srgbClr val="0000FF"/>
                </a:solidFill>
                <a:effectLst/>
                <a:latin typeface="Times New Roman" panose="02020603050405020304"/>
                <a:ea typeface="华文细黑" panose="02010600040101010101" charset="-122"/>
              </a:rPr>
              <a:t>frowning </a:t>
            </a:r>
            <a:r>
              <a:rPr lang="en-US" altLang="zh-CN" sz="2400" kern="100" dirty="0" smtClean="0">
                <a:effectLst/>
                <a:latin typeface="Times New Roman" panose="02020603050405020304"/>
                <a:ea typeface="华文细黑" panose="02010600040101010101" charset="-122"/>
              </a:rPr>
              <a:t>and telling my mother to be firmer.</a:t>
            </a:r>
            <a:endParaRPr lang="zh-CN" altLang="en-US" sz="2400" dirty="0"/>
          </a:p>
        </p:txBody>
      </p:sp>
      <p:sp>
        <p:nvSpPr>
          <p:cNvPr id="13" name="矩形 12"/>
          <p:cNvSpPr/>
          <p:nvPr/>
        </p:nvSpPr>
        <p:spPr>
          <a:xfrm>
            <a:off x="231097" y="589376"/>
            <a:ext cx="77202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US" altLang="zh-CN" sz="2400" b="1" i="0" u="none" strike="noStrike" kern="1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华文细黑" panose="02010600040101010101" charset="-122"/>
                <a:cs typeface="Times New Roman" panose="02020603050405020304"/>
              </a:rPr>
              <a:t>be firm with</a:t>
            </a:r>
            <a:r>
              <a:rPr lang="zh-CN" altLang="en-US" sz="2400" b="1" kern="100" dirty="0" smtClean="0">
                <a:solidFill>
                  <a:srgbClr val="0000FF"/>
                </a:solidFill>
                <a:latin typeface="Times New Roman" panose="02020603050405020304"/>
                <a:ea typeface="华文细黑" panose="02010600040101010101" charset="-122"/>
                <a:cs typeface="Times New Roman" panose="02020603050405020304"/>
              </a:rPr>
              <a:t>：</a:t>
            </a:r>
            <a:r>
              <a:rPr lang="en-US" altLang="zh-CN" sz="2400" b="1" kern="100" dirty="0" smtClean="0">
                <a:solidFill>
                  <a:srgbClr val="0000FF"/>
                </a:solidFill>
                <a:latin typeface="Times New Roman" panose="02020603050405020304"/>
                <a:ea typeface="华文细黑" panose="02010600040101010101" charset="-122"/>
                <a:cs typeface="Times New Roman" panose="02020603050405020304"/>
              </a:rPr>
              <a:t>be strict/severe with</a:t>
            </a:r>
            <a:endParaRPr lang="en-US" altLang="zh-CN" sz="2400" b="1" kern="100" dirty="0" smtClean="0">
              <a:solidFill>
                <a:srgbClr val="0000FF"/>
              </a:solidFill>
              <a:latin typeface="Times New Roman" panose="02020603050405020304"/>
              <a:ea typeface="华文细黑" panose="02010600040101010101" charset="-122"/>
              <a:cs typeface="Times New Roman" panose="02020603050405020304"/>
            </a:endParaRPr>
          </a:p>
          <a:p>
            <a:r>
              <a:rPr kumimoji="0" lang="en-US" altLang="zh-CN" sz="2400" b="1" i="0" u="none" strike="noStrike" kern="1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华文细黑" panose="02010600040101010101" charset="-122"/>
                <a:cs typeface="Times New Roman" panose="02020603050405020304"/>
              </a:rPr>
              <a:t>crush:</a:t>
            </a:r>
            <a:r>
              <a:rPr lang="en-US" altLang="zh-CN" sz="2400" b="1" i="0" dirty="0" smtClean="0">
                <a:solidFill>
                  <a:srgbClr val="FF0000"/>
                </a:solidFill>
                <a:effectLst/>
                <a:latin typeface="Arial" panose="020B0604020202020204"/>
              </a:rPr>
              <a:t> </a:t>
            </a:r>
            <a:r>
              <a:rPr lang="en-US" altLang="zh-CN" sz="2400" b="1" i="0" dirty="0" smtClean="0">
                <a:solidFill>
                  <a:srgbClr val="0000FF"/>
                </a:solidFill>
                <a:effectLst/>
                <a:latin typeface="Arial" panose="020B0604020202020204"/>
              </a:rPr>
              <a:t>to press or squeeze </a:t>
            </a:r>
            <a:r>
              <a:rPr lang="en-US" altLang="zh-CN" sz="2400" b="1" i="0" dirty="0" err="1" smtClean="0">
                <a:solidFill>
                  <a:srgbClr val="0000FF"/>
                </a:solidFill>
                <a:effectLst/>
                <a:latin typeface="Arial" panose="020B0604020202020204"/>
              </a:rPr>
              <a:t>sth</a:t>
            </a:r>
            <a:r>
              <a:rPr lang="en-US" altLang="zh-CN" sz="2400" b="1" i="0" dirty="0" smtClean="0">
                <a:solidFill>
                  <a:srgbClr val="0000FF"/>
                </a:solidFill>
                <a:effectLst/>
                <a:latin typeface="Arial" panose="020B0604020202020204"/>
              </a:rPr>
              <a:t>. so hard that </a:t>
            </a:r>
            <a:endParaRPr lang="en-US" altLang="zh-CN" sz="2400" b="1" i="0" dirty="0" smtClean="0">
              <a:solidFill>
                <a:srgbClr val="0000FF"/>
              </a:solidFill>
              <a:effectLst/>
              <a:latin typeface="Arial" panose="020B0604020202020204"/>
            </a:endParaRPr>
          </a:p>
          <a:p>
            <a:r>
              <a:rPr lang="en-US" altLang="zh-CN" sz="2400" b="1" i="0" dirty="0" smtClean="0">
                <a:solidFill>
                  <a:srgbClr val="0000FF"/>
                </a:solidFill>
                <a:effectLst/>
                <a:latin typeface="Arial" panose="020B0604020202020204"/>
              </a:rPr>
              <a:t>it is damaged or injured, or loses its shape </a:t>
            </a:r>
            <a:endParaRPr lang="zh-CN" altLang="en-US" sz="2400" b="1" dirty="0">
              <a:solidFill>
                <a:srgbClr val="0000FF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39552" y="3812946"/>
            <a:ext cx="10438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 smtClean="0">
                <a:solidFill>
                  <a:srgbClr val="FF0000"/>
                </a:solidFill>
                <a:effectLst/>
                <a:latin typeface="Times New Roman" panose="02020603050405020304"/>
                <a:ea typeface="华文细黑" panose="02010600040101010101" charset="-122"/>
              </a:rPr>
              <a:t>frown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737859" y="3881466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zh-CN" altLang="en-US" sz="2400" b="1" dirty="0">
                <a:solidFill>
                  <a:srgbClr val="0000FF"/>
                </a:solidFill>
                <a:latin typeface="Arial" panose="020B0604020202020204"/>
              </a:rPr>
              <a:t>皱眉</a:t>
            </a:r>
            <a:endParaRPr lang="zh-CN" altLang="en-US" sz="2400" b="1" dirty="0">
              <a:solidFill>
                <a:srgbClr val="0000FF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266761" y="4308418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i="0" dirty="0" smtClean="0">
                <a:solidFill>
                  <a:srgbClr val="0000FF"/>
                </a:solidFill>
                <a:effectLst/>
                <a:latin typeface="Arial" panose="020B0604020202020204"/>
              </a:rPr>
              <a:t>招呼我过去</a:t>
            </a:r>
            <a:endParaRPr lang="zh-CN" altLang="en-US" sz="2400" b="1" dirty="0">
              <a:solidFill>
                <a:srgbClr val="0000FF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253685" y="5944384"/>
            <a:ext cx="42014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i="0" dirty="0" smtClean="0">
                <a:solidFill>
                  <a:srgbClr val="0000FF"/>
                </a:solidFill>
                <a:effectLst/>
                <a:latin typeface="Arial" panose="020B0604020202020204"/>
              </a:rPr>
              <a:t>他的眼里闪着邪恶的光芒。</a:t>
            </a:r>
            <a:endParaRPr lang="zh-CN" altLang="en-US" sz="2800" b="1" dirty="0">
              <a:solidFill>
                <a:srgbClr val="0000FF"/>
              </a:solidFill>
            </a:endParaRPr>
          </a:p>
        </p:txBody>
      </p:sp>
      <p:pic>
        <p:nvPicPr>
          <p:cNvPr id="19" name="Picture 2" descr="https://timgsa.baidu.com/timg?image&amp;quality=80&amp;size=b9999_10000&amp;sec=1598972691955&amp;di=44c09dd405276a8c8aa655e65d7fe17a&amp;imgtype=0&amp;src=http%3A%2F%2Fimg31.ddimg.cn%2F84%2F13%2F20667621-1_w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0" t="4064" r="18063" b="2477"/>
          <a:stretch>
            <a:fillRect/>
          </a:stretch>
        </p:blipFill>
        <p:spPr bwMode="auto">
          <a:xfrm>
            <a:off x="6940027" y="70764"/>
            <a:ext cx="2145821" cy="311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圆角矩形 19"/>
          <p:cNvSpPr/>
          <p:nvPr/>
        </p:nvSpPr>
        <p:spPr>
          <a:xfrm>
            <a:off x="0" y="0"/>
            <a:ext cx="3241234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zh-CN" sz="2400" b="1" dirty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linguistic description</a:t>
            </a:r>
            <a:endParaRPr lang="zh-CN" altLang="en-US" sz="2400" b="1" dirty="0">
              <a:solidFill>
                <a:srgbClr val="00206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2" name="图片 1" descr="水印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22106" y="161290"/>
            <a:ext cx="3676650" cy="11901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/>
      <p:bldP spid="14" grpId="0"/>
      <p:bldP spid="16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ä¹¦é¦å°å¹´pptèæ¯å¾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863588" y="1914739"/>
            <a:ext cx="7416824" cy="151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685800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buClr>
                <a:srgbClr val="DC5C31"/>
              </a:buClr>
              <a:buSzPct val="50000"/>
            </a:pPr>
            <a:r>
              <a:rPr lang="en-US" altLang="zh-CN" sz="2800" b="1" noProof="1" smtClean="0">
                <a:solidFill>
                  <a:srgbClr val="FF0000"/>
                </a:solidFill>
                <a:latin typeface="Comic Sans MS" panose="030F0702030302020204" pitchFamily="66" charset="0"/>
                <a:ea typeface="幼圆" panose="02010509060101010101" pitchFamily="49" charset="-122"/>
                <a:sym typeface="+mn-ea"/>
              </a:rPr>
              <a:t>malicious</a:t>
            </a:r>
            <a:r>
              <a:rPr lang="en-US" altLang="zh-CN" sz="2800" b="1" noProof="1">
                <a:solidFill>
                  <a:srgbClr val="FF0000"/>
                </a:solidFill>
                <a:latin typeface="Comic Sans MS" panose="030F0702030302020204" pitchFamily="66" charset="0"/>
                <a:ea typeface="幼圆" panose="02010509060101010101" pitchFamily="49" charset="-122"/>
                <a:sym typeface="+mn-ea"/>
              </a:rPr>
              <a:t>(</a:t>
            </a:r>
            <a:r>
              <a:rPr lang="zh-CN" altLang="en-US" sz="2800" b="1" noProof="1">
                <a:solidFill>
                  <a:srgbClr val="FF0000"/>
                </a:solidFill>
                <a:latin typeface="Comic Sans MS" panose="030F0702030302020204" pitchFamily="66" charset="0"/>
                <a:ea typeface="幼圆" panose="02010509060101010101" pitchFamily="49" charset="-122"/>
                <a:sym typeface="+mn-ea"/>
              </a:rPr>
              <a:t>恶毒</a:t>
            </a:r>
            <a:r>
              <a:rPr lang="en-US" altLang="zh-CN" sz="2800" b="1" noProof="1">
                <a:solidFill>
                  <a:srgbClr val="FF0000"/>
                </a:solidFill>
                <a:latin typeface="Comic Sans MS" panose="030F0702030302020204" pitchFamily="66" charset="0"/>
                <a:ea typeface="幼圆" panose="02010509060101010101" pitchFamily="49" charset="-122"/>
                <a:sym typeface="+mn-ea"/>
              </a:rPr>
              <a:t>), greedy, strict, </a:t>
            </a:r>
            <a:r>
              <a:rPr lang="en-US" altLang="zh-CN" sz="2800" b="1" noProof="1" smtClean="0">
                <a:solidFill>
                  <a:srgbClr val="FF0000"/>
                </a:solidFill>
                <a:latin typeface="Comic Sans MS" panose="030F0702030302020204" pitchFamily="66" charset="0"/>
                <a:ea typeface="幼圆" panose="02010509060101010101" pitchFamily="49" charset="-122"/>
                <a:sym typeface="+mn-ea"/>
              </a:rPr>
              <a:t>cruel, rude, pitiless, merciless, cold-blooded, heartless, evil</a:t>
            </a:r>
            <a:endParaRPr lang="en-US" altLang="zh-CN" sz="2800" b="1" noProof="1">
              <a:solidFill>
                <a:srgbClr val="FF0000"/>
              </a:solidFill>
              <a:latin typeface="Comic Sans MS" panose="030F0702030302020204" pitchFamily="66" charset="0"/>
              <a:ea typeface="幼圆" panose="020105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86204" y="902287"/>
            <a:ext cx="7367699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defTabSz="685800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buClr>
                <a:srgbClr val="DC5C31"/>
              </a:buClr>
              <a:buSzPct val="50000"/>
              <a:buFont typeface="Wingdings" panose="05000000000000000000" pitchFamily="2" charset="2"/>
              <a:buChar char="m"/>
            </a:pPr>
            <a:r>
              <a:rPr lang="en-US" altLang="zh-CN" sz="2800" b="1" noProof="1">
                <a:solidFill>
                  <a:srgbClr val="3C1710"/>
                </a:solidFill>
                <a:latin typeface="Comic Sans MS" panose="030F0702030302020204" pitchFamily="66" charset="0"/>
                <a:ea typeface="幼圆" panose="02010509060101010101" pitchFamily="49" charset="-122"/>
                <a:sym typeface="+mn-ea"/>
              </a:rPr>
              <a:t>What kind of person is Mr. /Mrs. </a:t>
            </a:r>
            <a:r>
              <a:rPr lang="en-US" altLang="zh-CN" sz="2800" b="1" noProof="1" smtClean="0">
                <a:solidFill>
                  <a:srgbClr val="3C1710"/>
                </a:solidFill>
                <a:latin typeface="Comic Sans MS" panose="030F0702030302020204" pitchFamily="66" charset="0"/>
                <a:ea typeface="幼圆" panose="02010509060101010101" pitchFamily="49" charset="-122"/>
                <a:sym typeface="+mn-ea"/>
              </a:rPr>
              <a:t>Murdstone?</a:t>
            </a:r>
            <a:endParaRPr lang="en-US" altLang="zh-CN" sz="2800" b="1" noProof="1">
              <a:solidFill>
                <a:srgbClr val="3C1710"/>
              </a:solidFill>
              <a:latin typeface="Comic Sans MS" panose="030F0702030302020204" pitchFamily="66" charset="0"/>
              <a:ea typeface="幼圆" panose="02010509060101010101" pitchFamily="49" charset="-122"/>
              <a:sym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5853" y="3415338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How to describe  a bad person?</a:t>
            </a:r>
            <a:endParaRPr lang="zh-CN" alt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234195" y="4350117"/>
            <a:ext cx="66036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00FF"/>
                </a:solidFill>
              </a:rPr>
              <a:t>By his appearance, his behavior and his words.</a:t>
            </a:r>
            <a:endParaRPr lang="zh-CN" altLang="en-US" sz="2800" b="1" dirty="0">
              <a:solidFill>
                <a:srgbClr val="0000FF"/>
              </a:solidFill>
            </a:endParaRPr>
          </a:p>
        </p:txBody>
      </p:sp>
      <p:sp>
        <p:nvSpPr>
          <p:cNvPr id="8" name="右箭头 7"/>
          <p:cNvSpPr/>
          <p:nvPr/>
        </p:nvSpPr>
        <p:spPr>
          <a:xfrm>
            <a:off x="539552" y="4571398"/>
            <a:ext cx="576064" cy="31805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314" name="Picture 2" descr="http://img.juimg.com/tuku/yulantu/130315/234631-130315122421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755445"/>
            <a:ext cx="1634207" cy="1911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圆角矩形 9"/>
          <p:cNvSpPr/>
          <p:nvPr/>
        </p:nvSpPr>
        <p:spPr>
          <a:xfrm>
            <a:off x="0" y="188640"/>
            <a:ext cx="2339752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zh-CN" sz="3200" b="1" dirty="0" smtClean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Conclusion</a:t>
            </a:r>
            <a:endParaRPr lang="zh-CN" altLang="en-US" sz="3200" b="1" dirty="0">
              <a:solidFill>
                <a:srgbClr val="00206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7" grpId="0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ä¹¦é¦å°å¹´pptèæ¯å¾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https://i1.sinaimg.cn/travel/2013/1008/U8159P704DT20131008120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000" y="4869160"/>
            <a:ext cx="2891338" cy="198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300431" y="692696"/>
            <a:ext cx="84969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/>
              <a:t>仿写</a:t>
            </a:r>
            <a:r>
              <a:rPr lang="en-US" altLang="zh-CN" sz="2400" dirty="0" smtClean="0"/>
              <a:t>7.</a:t>
            </a:r>
            <a:r>
              <a:rPr lang="zh-CN" altLang="en-US" sz="2400" dirty="0" smtClean="0"/>
              <a:t>他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握</a:t>
            </a:r>
            <a:r>
              <a:rPr lang="zh-CN" altLang="en-US" sz="2400" b="1" dirty="0">
                <a:solidFill>
                  <a:srgbClr val="FF0000"/>
                </a:solidFill>
              </a:rPr>
              <a:t>着一根细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手杖</a:t>
            </a:r>
            <a:r>
              <a:rPr lang="zh-CN" altLang="en-US" sz="2400" b="1" dirty="0" smtClean="0"/>
              <a:t>紧跟着想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欺负</a:t>
            </a:r>
            <a:r>
              <a:rPr lang="zh-CN" altLang="en-US" sz="2400" b="1" dirty="0"/>
              <a:t>小</a:t>
            </a:r>
            <a:r>
              <a:rPr lang="zh-CN" altLang="en-US" sz="2400" b="1" dirty="0" smtClean="0"/>
              <a:t>男孩，可怜的男孩躲进了</a:t>
            </a:r>
            <a:r>
              <a:rPr lang="zh-CN" altLang="en-US" sz="2400" b="1" dirty="0"/>
              <a:t>教室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砰地关上门</a:t>
            </a:r>
            <a:r>
              <a:rPr lang="zh-CN" altLang="en-US" sz="2400" b="1" dirty="0" smtClean="0"/>
              <a:t>，喘着粗气。</a:t>
            </a:r>
            <a:endParaRPr lang="en-US" altLang="zh-CN" sz="2400" b="1" dirty="0" smtClean="0"/>
          </a:p>
          <a:p>
            <a:endParaRPr lang="en-US" altLang="zh-CN" sz="2400" b="1" dirty="0"/>
          </a:p>
          <a:p>
            <a:endParaRPr lang="en-US" altLang="zh-CN" sz="2400" b="1" dirty="0" smtClean="0"/>
          </a:p>
          <a:p>
            <a:endParaRPr lang="en-US" altLang="zh-CN" sz="2400" dirty="0" smtClean="0"/>
          </a:p>
          <a:p>
            <a:endParaRPr lang="en-US" altLang="zh-CN" sz="2400" dirty="0" smtClean="0"/>
          </a:p>
          <a:p>
            <a:endParaRPr lang="en-US" altLang="zh-CN" sz="2400" dirty="0" smtClean="0"/>
          </a:p>
          <a:p>
            <a:r>
              <a:rPr lang="zh-CN" altLang="en-US" sz="2400" dirty="0" smtClean="0"/>
              <a:t>仿</a:t>
            </a:r>
            <a:r>
              <a:rPr lang="zh-CN" altLang="en-US" sz="2400" dirty="0"/>
              <a:t>写</a:t>
            </a:r>
            <a:r>
              <a:rPr lang="en-US" altLang="zh-CN" sz="2400" b="1" dirty="0" smtClean="0"/>
              <a:t>8. </a:t>
            </a:r>
            <a:r>
              <a:rPr lang="zh-CN" altLang="en-US" sz="2400" kern="0" dirty="0" smtClean="0">
                <a:solidFill>
                  <a:srgbClr val="000000"/>
                </a:solidFill>
              </a:rPr>
              <a:t>他</a:t>
            </a:r>
            <a:r>
              <a:rPr lang="zh-CN" altLang="en-US" sz="2400" kern="0" dirty="0">
                <a:solidFill>
                  <a:srgbClr val="FF0000"/>
                </a:solidFill>
              </a:rPr>
              <a:t>皱了皱眉</a:t>
            </a:r>
            <a:r>
              <a:rPr lang="zh-CN" altLang="en-US" sz="2400" kern="0" dirty="0">
                <a:solidFill>
                  <a:srgbClr val="000000"/>
                </a:solidFill>
              </a:rPr>
              <a:t>，</a:t>
            </a:r>
            <a:r>
              <a:rPr lang="zh-CN" altLang="en-US" sz="2400" kern="0" dirty="0">
                <a:solidFill>
                  <a:srgbClr val="FF0000"/>
                </a:solidFill>
              </a:rPr>
              <a:t>招呼小男孩过去</a:t>
            </a:r>
            <a:r>
              <a:rPr lang="zh-CN" altLang="en-US" sz="2400" kern="0" dirty="0">
                <a:solidFill>
                  <a:srgbClr val="000000"/>
                </a:solidFill>
              </a:rPr>
              <a:t>，</a:t>
            </a:r>
            <a:r>
              <a:rPr lang="zh-CN" altLang="en-US" sz="2400" b="1" dirty="0">
                <a:solidFill>
                  <a:srgbClr val="0000FF"/>
                </a:solidFill>
              </a:rPr>
              <a:t>眼里闪着邪恶的光芒。</a:t>
            </a:r>
            <a:endParaRPr lang="zh-CN" altLang="en-US" sz="2400" kern="0" dirty="0">
              <a:solidFill>
                <a:srgbClr val="000000"/>
              </a:solidFill>
            </a:endParaRPr>
          </a:p>
          <a:p>
            <a:endParaRPr lang="en-US" altLang="zh-CN" sz="2400" dirty="0"/>
          </a:p>
          <a:p>
            <a:endParaRPr lang="en-US" altLang="zh-CN" sz="2400" dirty="0" smtClean="0"/>
          </a:p>
          <a:p>
            <a:endParaRPr lang="en-US" altLang="zh-CN" sz="2400" dirty="0" smtClean="0"/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en-US" altLang="zh-CN" sz="2400" kern="0" dirty="0" smtClean="0">
              <a:solidFill>
                <a:srgbClr val="000000"/>
              </a:solidFill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en-US" altLang="zh-CN" sz="2400" kern="0" dirty="0">
              <a:solidFill>
                <a:srgbClr val="00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51520" y="1700808"/>
            <a:ext cx="8594766" cy="1200329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400" kern="100" dirty="0" smtClean="0">
                <a:solidFill>
                  <a:srgbClr val="FF0000"/>
                </a:solidFill>
                <a:latin typeface="Times New Roman" panose="02020603050405020304"/>
                <a:ea typeface="华文细黑" panose="02010600040101010101" charset="-122"/>
                <a:cs typeface="Times New Roman" panose="02020603050405020304"/>
              </a:rPr>
              <a:t>Gripping </a:t>
            </a: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ea typeface="华文细黑" panose="02010600040101010101" charset="-122"/>
                <a:cs typeface="Times New Roman" panose="02020603050405020304"/>
              </a:rPr>
              <a:t>a thin cane in one </a:t>
            </a:r>
            <a:r>
              <a:rPr lang="en-US" altLang="zh-CN" sz="2400" kern="100" dirty="0" smtClean="0">
                <a:solidFill>
                  <a:srgbClr val="FF0000"/>
                </a:solidFill>
                <a:latin typeface="Times New Roman" panose="02020603050405020304"/>
                <a:ea typeface="华文细黑" panose="02010600040101010101" charset="-122"/>
                <a:cs typeface="Times New Roman" panose="02020603050405020304"/>
              </a:rPr>
              <a:t>hand</a:t>
            </a:r>
            <a:r>
              <a:rPr lang="zh-CN" altLang="en-US" sz="2400" kern="100" dirty="0" smtClean="0">
                <a:solidFill>
                  <a:srgbClr val="FF0000"/>
                </a:solidFill>
                <a:latin typeface="Times New Roman" panose="02020603050405020304"/>
                <a:ea typeface="华文细黑" panose="02010600040101010101" charset="-122"/>
                <a:cs typeface="Times New Roman" panose="02020603050405020304"/>
              </a:rPr>
              <a:t>，</a:t>
            </a:r>
            <a:r>
              <a:rPr lang="en-US" altLang="zh-CN" sz="2400" kern="100" dirty="0" smtClean="0">
                <a:solidFill>
                  <a:srgbClr val="FF0000"/>
                </a:solidFill>
                <a:latin typeface="Times New Roman" panose="02020603050405020304"/>
                <a:ea typeface="华文细黑" panose="02010600040101010101" charset="-122"/>
                <a:cs typeface="Times New Roman" panose="02020603050405020304"/>
              </a:rPr>
              <a:t> </a:t>
            </a:r>
            <a:r>
              <a:rPr lang="en-US" altLang="zh-CN" sz="2400" dirty="0" smtClean="0">
                <a:solidFill>
                  <a:srgbClr val="2E3033"/>
                </a:solidFill>
              </a:rPr>
              <a:t>He </a:t>
            </a:r>
            <a:r>
              <a:rPr lang="en-US" altLang="zh-CN" sz="2400" dirty="0" smtClean="0">
                <a:solidFill>
                  <a:srgbClr val="FF0000"/>
                </a:solidFill>
              </a:rPr>
              <a:t>followed</a:t>
            </a:r>
            <a:r>
              <a:rPr lang="en-US" altLang="zh-CN" sz="2400" dirty="0" smtClean="0">
                <a:solidFill>
                  <a:srgbClr val="2E3033"/>
                </a:solidFill>
              </a:rPr>
              <a:t> behind to </a:t>
            </a:r>
            <a:r>
              <a:rPr lang="en-US" altLang="zh-CN" sz="2400" dirty="0">
                <a:solidFill>
                  <a:srgbClr val="FF0000"/>
                </a:solidFill>
              </a:rPr>
              <a:t>bully</a:t>
            </a:r>
            <a:r>
              <a:rPr lang="en-US" altLang="zh-CN" sz="2400" dirty="0">
                <a:solidFill>
                  <a:srgbClr val="2E3033"/>
                </a:solidFill>
              </a:rPr>
              <a:t> the little </a:t>
            </a:r>
            <a:r>
              <a:rPr lang="en-US" altLang="zh-CN" sz="2400" dirty="0" smtClean="0">
                <a:solidFill>
                  <a:srgbClr val="2E3033"/>
                </a:solidFill>
              </a:rPr>
              <a:t>boy. The </a:t>
            </a:r>
            <a:r>
              <a:rPr lang="en-US" altLang="zh-CN" sz="2400" dirty="0">
                <a:solidFill>
                  <a:srgbClr val="2E3033"/>
                </a:solidFill>
              </a:rPr>
              <a:t>poor boy hid himself </a:t>
            </a:r>
            <a:r>
              <a:rPr lang="en-US" altLang="zh-CN" sz="2400" dirty="0" smtClean="0">
                <a:solidFill>
                  <a:srgbClr val="2E3033"/>
                </a:solidFill>
              </a:rPr>
              <a:t>into </a:t>
            </a:r>
            <a:r>
              <a:rPr lang="en-US" altLang="zh-CN" sz="2400" dirty="0">
                <a:solidFill>
                  <a:srgbClr val="2E3033"/>
                </a:solidFill>
              </a:rPr>
              <a:t>the classroom, </a:t>
            </a:r>
            <a:r>
              <a:rPr lang="en-US" altLang="zh-CN" sz="2400" dirty="0">
                <a:solidFill>
                  <a:srgbClr val="FF0000"/>
                </a:solidFill>
              </a:rPr>
              <a:t>slamming</a:t>
            </a:r>
            <a:r>
              <a:rPr lang="en-US" altLang="zh-CN" sz="2400" dirty="0">
                <a:solidFill>
                  <a:srgbClr val="2E3033"/>
                </a:solidFill>
              </a:rPr>
              <a:t> the door behind </a:t>
            </a:r>
            <a:r>
              <a:rPr lang="en-US" altLang="zh-CN" sz="2400" dirty="0" smtClean="0">
                <a:solidFill>
                  <a:srgbClr val="2E3033"/>
                </a:solidFill>
              </a:rPr>
              <a:t>him and </a:t>
            </a:r>
            <a:r>
              <a:rPr lang="en-US" altLang="zh-CN" sz="2400" dirty="0" smtClean="0">
                <a:solidFill>
                  <a:srgbClr val="FF0000"/>
                </a:solidFill>
              </a:rPr>
              <a:t>breathing </a:t>
            </a:r>
            <a:r>
              <a:rPr lang="en-US" altLang="zh-CN" sz="2400" dirty="0">
                <a:solidFill>
                  <a:srgbClr val="FF0000"/>
                </a:solidFill>
              </a:rPr>
              <a:t>heavily</a:t>
            </a:r>
            <a:r>
              <a:rPr lang="en-US" altLang="zh-CN" sz="2400" dirty="0">
                <a:solidFill>
                  <a:srgbClr val="2E3033"/>
                </a:solidFill>
              </a:rPr>
              <a:t>.</a:t>
            </a:r>
            <a:endParaRPr lang="zh-CN" altLang="en-US" sz="2400" dirty="0"/>
          </a:p>
        </p:txBody>
      </p:sp>
      <p:sp>
        <p:nvSpPr>
          <p:cNvPr id="12" name="矩形 11"/>
          <p:cNvSpPr/>
          <p:nvPr/>
        </p:nvSpPr>
        <p:spPr>
          <a:xfrm>
            <a:off x="535849" y="4221088"/>
            <a:ext cx="7328818" cy="954107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2E3033"/>
                </a:solidFill>
              </a:rPr>
              <a:t>He </a:t>
            </a:r>
            <a:r>
              <a:rPr lang="en-US" altLang="zh-CN" sz="2800" dirty="0">
                <a:solidFill>
                  <a:srgbClr val="FF0000"/>
                </a:solidFill>
              </a:rPr>
              <a:t>frowned</a:t>
            </a:r>
            <a:r>
              <a:rPr lang="en-US" altLang="zh-CN" sz="2800" dirty="0">
                <a:solidFill>
                  <a:srgbClr val="2E3033"/>
                </a:solidFill>
              </a:rPr>
              <a:t> and </a:t>
            </a:r>
            <a:r>
              <a:rPr lang="en-US" altLang="zh-CN" sz="2800" dirty="0">
                <a:solidFill>
                  <a:srgbClr val="FF0000"/>
                </a:solidFill>
              </a:rPr>
              <a:t>beckoned the little boy over</a:t>
            </a:r>
            <a:r>
              <a:rPr lang="en-US" altLang="zh-CN" sz="2800" dirty="0">
                <a:solidFill>
                  <a:srgbClr val="2E3033"/>
                </a:solidFill>
              </a:rPr>
              <a:t>, </a:t>
            </a:r>
            <a:r>
              <a:rPr lang="en-US" altLang="zh-CN" sz="2800" kern="100" dirty="0">
                <a:solidFill>
                  <a:srgbClr val="FF0000"/>
                </a:solidFill>
                <a:latin typeface="Times New Roman" panose="02020603050405020304"/>
                <a:ea typeface="华文细黑" panose="02010600040101010101" charset="-122"/>
                <a:cs typeface="Times New Roman" panose="02020603050405020304"/>
              </a:rPr>
              <a:t>with an evil glint in his eyes.</a:t>
            </a:r>
            <a:endParaRPr lang="zh-CN" altLang="en-US" sz="2800" dirty="0"/>
          </a:p>
        </p:txBody>
      </p:sp>
      <p:sp>
        <p:nvSpPr>
          <p:cNvPr id="9" name="圆角矩形 8"/>
          <p:cNvSpPr/>
          <p:nvPr/>
        </p:nvSpPr>
        <p:spPr>
          <a:xfrm>
            <a:off x="-27632" y="26321"/>
            <a:ext cx="2151360" cy="576064"/>
          </a:xfrm>
          <a:prstGeom prst="roundRect">
            <a:avLst/>
          </a:prstGeom>
          <a:solidFill>
            <a:srgbClr val="23ADCD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zh-CN" sz="3200" b="1" dirty="0" smtClean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Imitation</a:t>
            </a:r>
            <a:endParaRPr lang="zh-CN" altLang="en-US" sz="3200" b="1" dirty="0">
              <a:solidFill>
                <a:srgbClr val="00206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2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ä¹¦é¦å°å¹´pptèæ¯å¾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https://i1.sinaimg.cn/travel/2013/1008/U8159P704DT20131008120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262" y="4797152"/>
            <a:ext cx="3028070" cy="207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322344" y="522488"/>
            <a:ext cx="81447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sz="2400" b="1" dirty="0"/>
          </a:p>
          <a:p>
            <a:r>
              <a:rPr lang="zh-CN" altLang="en-US" sz="2400" dirty="0" smtClean="0"/>
              <a:t>仿</a:t>
            </a:r>
            <a:r>
              <a:rPr lang="zh-CN" altLang="en-US" sz="2400" dirty="0"/>
              <a:t>写</a:t>
            </a:r>
            <a:r>
              <a:rPr lang="en-US" altLang="zh-CN" sz="2400" dirty="0" smtClean="0"/>
              <a:t>9.</a:t>
            </a:r>
            <a:r>
              <a:rPr lang="zh-CN" altLang="en-US" sz="2400" b="1" dirty="0"/>
              <a:t>他</a:t>
            </a:r>
            <a:r>
              <a:rPr lang="zh-CN" altLang="en-US" sz="2400" b="1" dirty="0">
                <a:solidFill>
                  <a:srgbClr val="FF0000"/>
                </a:solidFill>
              </a:rPr>
              <a:t>一</a:t>
            </a:r>
            <a:r>
              <a:rPr lang="zh-CN" altLang="en-US" sz="2400" b="1" dirty="0"/>
              <a:t>靠近</a:t>
            </a:r>
            <a:r>
              <a:rPr lang="zh-CN" altLang="en-US" sz="2400" b="1" dirty="0">
                <a:solidFill>
                  <a:srgbClr val="FF0000"/>
                </a:solidFill>
              </a:rPr>
              <a:t>就</a:t>
            </a:r>
            <a:r>
              <a:rPr lang="zh-CN" altLang="en-US" sz="2400" b="1" dirty="0">
                <a:solidFill>
                  <a:srgbClr val="2E3033"/>
                </a:solidFill>
              </a:rPr>
              <a:t>抓住小男孩的头开始</a:t>
            </a:r>
            <a:r>
              <a:rPr lang="zh-CN" altLang="en-US" sz="2400" b="1" dirty="0">
                <a:solidFill>
                  <a:srgbClr val="FF0000"/>
                </a:solidFill>
              </a:rPr>
              <a:t>扇他耳光</a:t>
            </a:r>
            <a:r>
              <a:rPr lang="zh-CN" altLang="en-US" sz="2400" b="1" dirty="0">
                <a:solidFill>
                  <a:srgbClr val="2E3033"/>
                </a:solidFill>
              </a:rPr>
              <a:t>。</a:t>
            </a:r>
            <a:endParaRPr lang="zh-CN" altLang="en-US" sz="2400" b="1" dirty="0"/>
          </a:p>
          <a:p>
            <a:endParaRPr lang="en-US" altLang="zh-CN" sz="2400" dirty="0" smtClean="0"/>
          </a:p>
          <a:p>
            <a:endParaRPr lang="en-US" altLang="zh-CN" sz="2400" dirty="0"/>
          </a:p>
          <a:p>
            <a:endParaRPr lang="en-US" altLang="zh-CN" sz="2400" dirty="0" smtClean="0"/>
          </a:p>
          <a:p>
            <a:endParaRPr lang="en-US" altLang="zh-CN" sz="2400" dirty="0"/>
          </a:p>
          <a:p>
            <a:r>
              <a:rPr lang="zh-CN" altLang="en-US" sz="2400" dirty="0"/>
              <a:t>仿</a:t>
            </a:r>
            <a:r>
              <a:rPr lang="zh-CN" altLang="en-US" sz="2400" dirty="0" smtClean="0"/>
              <a:t>写</a:t>
            </a:r>
            <a:r>
              <a:rPr lang="en-US" altLang="zh-CN" sz="2400" dirty="0" smtClean="0"/>
              <a:t>10. </a:t>
            </a:r>
            <a:r>
              <a:rPr lang="zh-CN" altLang="en-US" sz="2400" dirty="0" smtClean="0"/>
              <a:t>阿</a:t>
            </a:r>
            <a:r>
              <a:rPr lang="zh-CN" altLang="en-US" sz="2400" dirty="0"/>
              <a:t>塞</a:t>
            </a:r>
            <a:r>
              <a:rPr lang="zh-CN" altLang="en-US" sz="2400" dirty="0" smtClean="0"/>
              <a:t>夫把那</a:t>
            </a:r>
            <a:r>
              <a:rPr lang="zh-CN" altLang="en-US" sz="2400" dirty="0"/>
              <a:t>可怜的孩子</a:t>
            </a:r>
            <a:r>
              <a:rPr lang="zh-CN" altLang="en-US" sz="2400" dirty="0" smtClean="0"/>
              <a:t>打倒</a:t>
            </a:r>
            <a:r>
              <a:rPr lang="zh-CN" altLang="en-US" sz="2400" dirty="0"/>
              <a:t>在</a:t>
            </a:r>
            <a:r>
              <a:rPr lang="zh-CN" altLang="en-US" sz="2400" dirty="0" smtClean="0"/>
              <a:t>地</a:t>
            </a:r>
            <a:r>
              <a:rPr lang="zh-CN" altLang="en-US" sz="2400" dirty="0"/>
              <a:t>。</a:t>
            </a:r>
            <a:endParaRPr lang="en-US" altLang="zh-CN" sz="2400" dirty="0"/>
          </a:p>
          <a:p>
            <a:r>
              <a:rPr lang="zh-CN" altLang="en-US" sz="2400" dirty="0" smtClean="0"/>
              <a:t>几乎把他</a:t>
            </a:r>
            <a:r>
              <a:rPr lang="zh-CN" altLang="en-US" sz="2400" dirty="0" smtClean="0">
                <a:solidFill>
                  <a:srgbClr val="FF0000"/>
                </a:solidFill>
              </a:rPr>
              <a:t>压碎</a:t>
            </a:r>
            <a:r>
              <a:rPr lang="zh-CN" altLang="en-US" sz="2400" dirty="0" smtClean="0"/>
              <a:t>，然后咧嘴</a:t>
            </a:r>
            <a:r>
              <a:rPr lang="zh-CN" altLang="en-US" sz="2400" dirty="0"/>
              <a:t>一</a:t>
            </a:r>
            <a:r>
              <a:rPr lang="zh-CN" altLang="en-US" sz="2400" dirty="0" smtClean="0"/>
              <a:t>笑，</a:t>
            </a:r>
            <a:r>
              <a:rPr lang="zh-CN" altLang="en-US" sz="2400" kern="0" dirty="0" smtClean="0">
                <a:solidFill>
                  <a:srgbClr val="000000"/>
                </a:solidFill>
              </a:rPr>
              <a:t>手</a:t>
            </a:r>
            <a:r>
              <a:rPr lang="zh-CN" altLang="en-US" sz="2400" kern="0" dirty="0">
                <a:solidFill>
                  <a:srgbClr val="000000"/>
                </a:solidFill>
              </a:rPr>
              <a:t>放在屁股上</a:t>
            </a:r>
            <a:r>
              <a:rPr lang="zh-CN" altLang="en-US" sz="2400" kern="0" dirty="0" smtClean="0">
                <a:solidFill>
                  <a:srgbClr val="000000"/>
                </a:solidFill>
              </a:rPr>
              <a:t>，扬长而去。</a:t>
            </a:r>
            <a:endParaRPr lang="en-US" altLang="zh-CN" sz="2400" dirty="0" smtClean="0"/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en-US" altLang="zh-CN" sz="2400" kern="0" dirty="0">
              <a:solidFill>
                <a:srgbClr val="00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83568" y="1560797"/>
            <a:ext cx="7792492" cy="830997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rgbClr val="2E3033"/>
                </a:solidFill>
              </a:rPr>
              <a:t>No sooner had he approached than </a:t>
            </a:r>
            <a:r>
              <a:rPr lang="en-US" altLang="zh-CN" sz="2400" kern="100" dirty="0">
                <a:solidFill>
                  <a:srgbClr val="0000FF"/>
                </a:solidFill>
                <a:latin typeface="Times New Roman" panose="02020603050405020304"/>
                <a:ea typeface="华文细黑" panose="02010600040101010101" charset="-122"/>
              </a:rPr>
              <a:t>he </a:t>
            </a: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ea typeface="华文细黑" panose="02010600040101010101" charset="-122"/>
              </a:rPr>
              <a:t>grab</a:t>
            </a:r>
            <a:r>
              <a:rPr lang="en-US" altLang="zh-CN" sz="2400" kern="100" dirty="0">
                <a:solidFill>
                  <a:srgbClr val="0000FF"/>
                </a:solidFill>
                <a:latin typeface="Times New Roman" panose="02020603050405020304"/>
                <a:ea typeface="华文细黑" panose="02010600040101010101" charset="-122"/>
              </a:rPr>
              <a:t>bed </a:t>
            </a: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ea typeface="华文细黑" panose="02010600040101010101" charset="-122"/>
              </a:rPr>
              <a:t>hold of </a:t>
            </a:r>
            <a:r>
              <a:rPr lang="en-US" altLang="zh-CN" sz="2400" kern="100" dirty="0" smtClean="0">
                <a:solidFill>
                  <a:srgbClr val="0000FF"/>
                </a:solidFill>
                <a:latin typeface="Times New Roman" panose="02020603050405020304"/>
                <a:ea typeface="华文细黑" panose="02010600040101010101" charset="-122"/>
              </a:rPr>
              <a:t>the boy’s  </a:t>
            </a:r>
            <a:r>
              <a:rPr lang="en-US" altLang="zh-CN" sz="2400" kern="100" dirty="0">
                <a:solidFill>
                  <a:srgbClr val="0000FF"/>
                </a:solidFill>
                <a:latin typeface="Times New Roman" panose="02020603050405020304"/>
                <a:ea typeface="华文细黑" panose="02010600040101010101" charset="-122"/>
              </a:rPr>
              <a:t>head and began </a:t>
            </a: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ea typeface="华文细黑" panose="02010600040101010101" charset="-122"/>
              </a:rPr>
              <a:t>slap</a:t>
            </a:r>
            <a:r>
              <a:rPr lang="en-US" altLang="zh-CN" sz="2400" kern="100" dirty="0">
                <a:solidFill>
                  <a:srgbClr val="0000FF"/>
                </a:solidFill>
                <a:latin typeface="Times New Roman" panose="02020603050405020304"/>
                <a:ea typeface="华文细黑" panose="02010600040101010101" charset="-122"/>
              </a:rPr>
              <a:t>ping </a:t>
            </a:r>
            <a:r>
              <a:rPr lang="en-US" altLang="zh-CN" sz="2400" kern="100" dirty="0" smtClean="0">
                <a:solidFill>
                  <a:srgbClr val="0000FF"/>
                </a:solidFill>
                <a:latin typeface="Times New Roman" panose="02020603050405020304"/>
                <a:ea typeface="华文细黑" panose="02010600040101010101" charset="-122"/>
              </a:rPr>
              <a:t>him</a:t>
            </a:r>
            <a:r>
              <a:rPr lang="en-US" altLang="zh-CN" sz="2400" dirty="0" smtClean="0">
                <a:solidFill>
                  <a:srgbClr val="2E3033"/>
                </a:solidFill>
              </a:rPr>
              <a:t>. </a:t>
            </a:r>
            <a:endParaRPr lang="zh-CN" altLang="en-US" sz="2400" dirty="0"/>
          </a:p>
        </p:txBody>
      </p:sp>
      <p:sp>
        <p:nvSpPr>
          <p:cNvPr id="2" name="矩形 1"/>
          <p:cNvSpPr/>
          <p:nvPr/>
        </p:nvSpPr>
        <p:spPr>
          <a:xfrm>
            <a:off x="884390" y="3950858"/>
            <a:ext cx="7390848" cy="978729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zh-CN" sz="2400" dirty="0" smtClean="0">
                <a:solidFill>
                  <a:srgbClr val="2E3033"/>
                </a:solidFill>
              </a:rPr>
              <a:t>   </a:t>
            </a:r>
            <a:r>
              <a:rPr lang="en-US" altLang="zh-CN" sz="2400" dirty="0" err="1" smtClean="0">
                <a:solidFill>
                  <a:srgbClr val="2E3033"/>
                </a:solidFill>
              </a:rPr>
              <a:t>Assef</a:t>
            </a:r>
            <a:r>
              <a:rPr lang="en-US" altLang="zh-CN" sz="2400" dirty="0" smtClean="0">
                <a:solidFill>
                  <a:srgbClr val="2E3033"/>
                </a:solidFill>
              </a:rPr>
              <a:t> </a:t>
            </a:r>
            <a:r>
              <a:rPr lang="en-US" altLang="zh-CN" sz="2400" dirty="0">
                <a:solidFill>
                  <a:srgbClr val="2E3033"/>
                </a:solidFill>
              </a:rPr>
              <a:t>knocked the poor boy to the ground </a:t>
            </a:r>
            <a:r>
              <a:rPr lang="en-US" altLang="zh-CN" sz="2400" dirty="0" smtClean="0">
                <a:solidFill>
                  <a:srgbClr val="2E3033"/>
                </a:solidFill>
              </a:rPr>
              <a:t>and  he  almost </a:t>
            </a:r>
            <a:r>
              <a:rPr lang="en-US" altLang="zh-CN" sz="2400" dirty="0">
                <a:solidFill>
                  <a:srgbClr val="2E3033"/>
                </a:solidFill>
              </a:rPr>
              <a:t>crushed </a:t>
            </a:r>
            <a:r>
              <a:rPr lang="en-US" altLang="zh-CN" sz="2400" dirty="0" smtClean="0">
                <a:solidFill>
                  <a:srgbClr val="2E3033"/>
                </a:solidFill>
              </a:rPr>
              <a:t>him. Then he grinned and left </a:t>
            </a:r>
            <a:r>
              <a:rPr lang="en-US" altLang="zh-CN" sz="2400" kern="0" dirty="0" smtClean="0">
                <a:solidFill>
                  <a:srgbClr val="FF0000"/>
                </a:solidFill>
              </a:rPr>
              <a:t> with hands </a:t>
            </a:r>
            <a:r>
              <a:rPr lang="en-US" altLang="zh-CN" sz="2400" kern="0" dirty="0">
                <a:solidFill>
                  <a:srgbClr val="FF0000"/>
                </a:solidFill>
              </a:rPr>
              <a:t>on his </a:t>
            </a:r>
            <a:r>
              <a:rPr lang="en-US" altLang="zh-CN" sz="2400" kern="0" dirty="0" smtClean="0">
                <a:solidFill>
                  <a:srgbClr val="FF0000"/>
                </a:solidFill>
              </a:rPr>
              <a:t>hips.</a:t>
            </a:r>
            <a:endParaRPr lang="zh-CN" altLang="en-US" sz="2400" dirty="0">
              <a:solidFill>
                <a:srgbClr val="000000"/>
              </a:solidFill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-27632" y="26321"/>
            <a:ext cx="2151360" cy="576064"/>
          </a:xfrm>
          <a:prstGeom prst="roundRect">
            <a:avLst/>
          </a:prstGeom>
          <a:solidFill>
            <a:srgbClr val="23ADCD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zh-CN" sz="3200" b="1" dirty="0" smtClean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Imitation</a:t>
            </a:r>
            <a:endParaRPr lang="zh-CN" altLang="en-US" sz="3200" b="1" dirty="0">
              <a:solidFill>
                <a:srgbClr val="00206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内容占位符 7" descr="大卫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988840"/>
            <a:ext cx="2555776" cy="3744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6" name="Picture 10" descr="xin_11050124110734571044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1760" y="1484784"/>
            <a:ext cx="4104456" cy="3886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US" altLang="zh-CN" sz="4000" b="1" dirty="0">
                <a:solidFill>
                  <a:srgbClr val="FF33CC"/>
                </a:solidFill>
                <a:ea typeface="GulimChe" panose="020B0609000101010101" pitchFamily="49" charset="-127"/>
              </a:rPr>
              <a:t>David Copperfield</a:t>
            </a:r>
            <a:endParaRPr lang="en-US" altLang="zh-CN" sz="4000" b="1" dirty="0">
              <a:solidFill>
                <a:srgbClr val="FF33CC"/>
              </a:solidFill>
              <a:ea typeface="GulimChe" panose="020B0609000101010101" pitchFamily="49" charset="-127"/>
            </a:endParaRPr>
          </a:p>
        </p:txBody>
      </p:sp>
      <p:pic>
        <p:nvPicPr>
          <p:cNvPr id="29704" name="Picture 8" descr="u=1055026315,2309555741&amp;fm=21&amp;gp=0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3" t="1" r="13170" b="1599"/>
          <a:stretch>
            <a:fillRect/>
          </a:stretch>
        </p:blipFill>
        <p:spPr>
          <a:xfrm>
            <a:off x="19389" y="764704"/>
            <a:ext cx="2370667" cy="382406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内容占位符 1"/>
          <p:cNvSpPr>
            <a:spLocks noGrp="1"/>
          </p:cNvSpPr>
          <p:nvPr>
            <p:ph sz="quarter" idx="2"/>
          </p:nvPr>
        </p:nvSpPr>
        <p:spPr>
          <a:xfrm>
            <a:off x="3419872" y="5733579"/>
            <a:ext cx="5832648" cy="936104"/>
          </a:xfrm>
        </p:spPr>
        <p:txBody>
          <a:bodyPr/>
          <a:lstStyle/>
          <a:p>
            <a:r>
              <a:rPr lang="en-US" altLang="zh-CN" sz="2400" b="1" dirty="0" err="1" smtClean="0">
                <a:solidFill>
                  <a:srgbClr val="C00000"/>
                </a:solidFill>
              </a:rPr>
              <a:t>Shengzhou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 Senior High School 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r>
              <a:rPr lang="en-US" altLang="zh-CN" sz="2400" b="1" dirty="0" smtClean="0">
                <a:solidFill>
                  <a:srgbClr val="C00000"/>
                </a:solidFill>
              </a:rPr>
              <a:t>Zheng </a:t>
            </a:r>
            <a:r>
              <a:rPr lang="en-US" altLang="zh-CN" sz="2400" b="1" dirty="0" err="1" smtClean="0">
                <a:solidFill>
                  <a:srgbClr val="C00000"/>
                </a:solidFill>
              </a:rPr>
              <a:t>Qiaoyan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389721" y="904875"/>
            <a:ext cx="3676650" cy="1190149"/>
          </a:xfrm>
          <a:prstGeom prst="rect">
            <a:avLst/>
          </a:prstGeom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 descr="ä¹¦é¦å°å¹´pptèæ¯å¾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内容占位符 2"/>
          <p:cNvSpPr txBox="1"/>
          <p:nvPr/>
        </p:nvSpPr>
        <p:spPr>
          <a:xfrm>
            <a:off x="144510" y="490517"/>
            <a:ext cx="6276128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482445" y="1556792"/>
            <a:ext cx="84460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/>
              <a:t>2.But </a:t>
            </a:r>
            <a:r>
              <a:rPr lang="en-US" altLang="zh-CN" sz="2400" dirty="0"/>
              <a:t>nothing could have prepared me for the </a:t>
            </a:r>
            <a:r>
              <a:rPr lang="en-US" altLang="zh-CN" sz="2400" dirty="0">
                <a:solidFill>
                  <a:srgbClr val="FF0000"/>
                </a:solidFill>
              </a:rPr>
              <a:t>awful</a:t>
            </a:r>
            <a:r>
              <a:rPr lang="en-US" altLang="zh-CN" sz="2400" dirty="0"/>
              <a:t> news that was waiting for me</a:t>
            </a:r>
            <a:r>
              <a:rPr lang="en-US" altLang="zh-CN" sz="2400" dirty="0" smtClean="0"/>
              <a:t>.</a:t>
            </a:r>
            <a:r>
              <a:rPr lang="zh-CN" altLang="en-US" sz="2000" dirty="0">
                <a:solidFill>
                  <a:srgbClr val="2E3033"/>
                </a:solidFill>
                <a:latin typeface="Arial" panose="020B0604020202020204"/>
              </a:rPr>
              <a:t>但是，对于等待着我的可怕消息，我什么也没有准备好。</a:t>
            </a:r>
            <a:endParaRPr lang="zh-CN" altLang="zh-CN" sz="2000" dirty="0"/>
          </a:p>
        </p:txBody>
      </p:sp>
      <p:sp>
        <p:nvSpPr>
          <p:cNvPr id="6" name="矩形 5"/>
          <p:cNvSpPr/>
          <p:nvPr/>
        </p:nvSpPr>
        <p:spPr>
          <a:xfrm>
            <a:off x="496568" y="2387789"/>
            <a:ext cx="8179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/>
              <a:t>3.I </a:t>
            </a:r>
            <a:r>
              <a:rPr lang="en-US" altLang="zh-CN" sz="2400" dirty="0"/>
              <a:t>felt as if the air had been </a:t>
            </a:r>
            <a:r>
              <a:rPr lang="en-US" altLang="zh-CN" sz="2400" dirty="0">
                <a:solidFill>
                  <a:srgbClr val="FF0000"/>
                </a:solidFill>
              </a:rPr>
              <a:t>strangled out of </a:t>
            </a:r>
            <a:r>
              <a:rPr lang="en-US" altLang="zh-CN" sz="2400" dirty="0" smtClean="0">
                <a:solidFill>
                  <a:srgbClr val="FF0000"/>
                </a:solidFill>
              </a:rPr>
              <a:t>me</a:t>
            </a:r>
            <a:r>
              <a:rPr lang="en-US" altLang="zh-CN" sz="2400" dirty="0" smtClean="0"/>
              <a:t>. Mr. </a:t>
            </a:r>
            <a:r>
              <a:rPr lang="en-US" altLang="zh-CN" sz="2400" dirty="0" err="1"/>
              <a:t>Murdstone</a:t>
            </a:r>
            <a:r>
              <a:rPr lang="en-US" altLang="zh-CN" sz="2400" dirty="0"/>
              <a:t> was the kind of man that smothers all hope and happiness</a:t>
            </a:r>
            <a:r>
              <a:rPr lang="en-US" altLang="zh-CN" sz="2400" dirty="0" smtClean="0"/>
              <a:t>.</a:t>
            </a:r>
            <a:r>
              <a:rPr lang="en-US" altLang="zh-CN" sz="2400" b="0" i="0" dirty="0" smtClean="0">
                <a:solidFill>
                  <a:srgbClr val="2E3033"/>
                </a:solidFill>
                <a:effectLst/>
                <a:latin typeface="Arial" panose="020B0604020202020204"/>
              </a:rPr>
              <a:t> v. </a:t>
            </a:r>
            <a:endParaRPr lang="zh-CN" altLang="en-US" sz="2400" dirty="0"/>
          </a:p>
        </p:txBody>
      </p:sp>
      <p:sp>
        <p:nvSpPr>
          <p:cNvPr id="7" name="矩形 6"/>
          <p:cNvSpPr/>
          <p:nvPr/>
        </p:nvSpPr>
        <p:spPr>
          <a:xfrm>
            <a:off x="506440" y="719348"/>
            <a:ext cx="83140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kern="100" dirty="0" smtClean="0">
                <a:effectLst/>
                <a:latin typeface="Times New Roman" panose="02020603050405020304"/>
                <a:ea typeface="华文细黑" panose="02010600040101010101" charset="-122"/>
              </a:rPr>
              <a:t>1.Even though I was very young, I could tell Mr. </a:t>
            </a:r>
            <a:r>
              <a:rPr lang="en-US" altLang="zh-CN" sz="2400" kern="100" dirty="0" err="1" smtClean="0">
                <a:effectLst/>
                <a:latin typeface="Times New Roman" panose="02020603050405020304"/>
                <a:ea typeface="华文细黑" panose="02010600040101010101" charset="-122"/>
              </a:rPr>
              <a:t>Murdstone</a:t>
            </a:r>
            <a:r>
              <a:rPr lang="en-US" altLang="zh-CN" sz="2400" kern="100" dirty="0" smtClean="0">
                <a:effectLst/>
                <a:latin typeface="Times New Roman" panose="02020603050405020304"/>
                <a:ea typeface="华文细黑" panose="02010600040101010101" charset="-122"/>
              </a:rPr>
              <a:t> </a:t>
            </a:r>
            <a:r>
              <a:rPr lang="en-US" altLang="zh-CN" sz="2400" kern="100" dirty="0" smtClean="0">
                <a:solidFill>
                  <a:srgbClr val="FF0000"/>
                </a:solidFill>
                <a:effectLst/>
                <a:latin typeface="Times New Roman" panose="02020603050405020304"/>
                <a:ea typeface="华文细黑" panose="02010600040101010101" charset="-122"/>
              </a:rPr>
              <a:t>didn't like </a:t>
            </a:r>
            <a:r>
              <a:rPr lang="en-US" altLang="zh-CN" sz="2400" kern="100" dirty="0" smtClean="0">
                <a:effectLst/>
                <a:latin typeface="Times New Roman" panose="02020603050405020304"/>
                <a:ea typeface="华文细黑" panose="02010600040101010101" charset="-122"/>
              </a:rPr>
              <a:t>me at all. And I </a:t>
            </a:r>
            <a:r>
              <a:rPr lang="en-US" altLang="zh-CN" sz="2400" kern="100" dirty="0" smtClean="0">
                <a:solidFill>
                  <a:srgbClr val="FF0000"/>
                </a:solidFill>
                <a:effectLst/>
                <a:latin typeface="Times New Roman" panose="02020603050405020304"/>
                <a:ea typeface="华文细黑" panose="02010600040101010101" charset="-122"/>
              </a:rPr>
              <a:t>didn't like </a:t>
            </a:r>
            <a:r>
              <a:rPr lang="en-US" altLang="zh-CN" sz="2400" kern="100" dirty="0" smtClean="0">
                <a:effectLst/>
                <a:latin typeface="Times New Roman" panose="02020603050405020304"/>
                <a:ea typeface="华文细黑" panose="02010600040101010101" charset="-122"/>
              </a:rPr>
              <a:t>him. </a:t>
            </a:r>
            <a:endParaRPr lang="zh-CN" altLang="en-US" sz="2400" dirty="0"/>
          </a:p>
        </p:txBody>
      </p:sp>
      <p:sp>
        <p:nvSpPr>
          <p:cNvPr id="8" name="矩形 7"/>
          <p:cNvSpPr/>
          <p:nvPr/>
        </p:nvSpPr>
        <p:spPr>
          <a:xfrm>
            <a:off x="361071" y="3567599"/>
            <a:ext cx="5266250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52400" algn="just">
              <a:lnSpc>
                <a:spcPts val="2000"/>
              </a:lnSpc>
              <a:spcAft>
                <a:spcPts val="0"/>
              </a:spcAft>
            </a:pPr>
            <a:r>
              <a:rPr lang="en-US" altLang="zh-CN" sz="2400" kern="100" dirty="0" smtClean="0">
                <a:effectLst/>
                <a:latin typeface="Times New Roman" panose="02020603050405020304"/>
                <a:ea typeface="华文细黑" panose="02010600040101010101" charset="-122"/>
                <a:cs typeface="Times New Roman" panose="02020603050405020304"/>
              </a:rPr>
              <a:t>4. “I don't </a:t>
            </a:r>
            <a:r>
              <a:rPr lang="en-US" altLang="zh-CN" sz="2400" kern="100" dirty="0" err="1" smtClean="0">
                <a:effectLst/>
                <a:latin typeface="Times New Roman" panose="02020603050405020304"/>
                <a:ea typeface="华文细黑" panose="02010600040101010101" charset="-122"/>
                <a:cs typeface="Times New Roman" panose="02020603050405020304"/>
              </a:rPr>
              <a:t>know,”I</a:t>
            </a:r>
            <a:r>
              <a:rPr lang="en-US" altLang="zh-CN" sz="2400" kern="100" dirty="0" smtClean="0">
                <a:effectLst/>
                <a:latin typeface="Times New Roman" panose="02020603050405020304"/>
                <a:ea typeface="华文细黑" panose="02010600040101010101" charset="-122"/>
                <a:cs typeface="Times New Roman" panose="02020603050405020304"/>
              </a:rPr>
              <a:t> </a:t>
            </a:r>
            <a:r>
              <a:rPr lang="en-US" altLang="zh-CN" sz="2400" kern="100" dirty="0" smtClean="0">
                <a:solidFill>
                  <a:srgbClr val="FF0000"/>
                </a:solidFill>
                <a:effectLst/>
                <a:latin typeface="Times New Roman" panose="02020603050405020304"/>
                <a:ea typeface="华文细黑" panose="02010600040101010101" charset="-122"/>
                <a:cs typeface="Times New Roman" panose="02020603050405020304"/>
              </a:rPr>
              <a:t>whispered nervously.</a:t>
            </a:r>
            <a:endParaRPr lang="zh-CN" altLang="zh-CN" sz="2400" kern="100" dirty="0">
              <a:cs typeface="Times New Roman" panose="020206030504050203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98427" y="3975834"/>
            <a:ext cx="8530056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2400" algn="just">
              <a:lnSpc>
                <a:spcPts val="2000"/>
              </a:lnSpc>
              <a:spcAft>
                <a:spcPts val="0"/>
              </a:spcAft>
            </a:pPr>
            <a:r>
              <a:rPr lang="en-US" altLang="zh-CN" sz="2400" kern="100" dirty="0" smtClean="0">
                <a:effectLst/>
                <a:latin typeface="Times New Roman" panose="02020603050405020304"/>
                <a:ea typeface="华文细黑" panose="02010600040101010101" charset="-122"/>
                <a:cs typeface="Times New Roman" panose="02020603050405020304"/>
              </a:rPr>
              <a:t>5.I </a:t>
            </a:r>
            <a:r>
              <a:rPr lang="en-US" altLang="zh-CN" sz="2400" kern="100" dirty="0" smtClean="0">
                <a:solidFill>
                  <a:srgbClr val="FF0000"/>
                </a:solidFill>
                <a:effectLst/>
                <a:latin typeface="Times New Roman" panose="02020603050405020304"/>
                <a:ea typeface="华文细黑" panose="02010600040101010101" charset="-122"/>
                <a:cs typeface="Times New Roman" panose="02020603050405020304"/>
              </a:rPr>
              <a:t>shivered with fear</a:t>
            </a:r>
            <a:r>
              <a:rPr lang="en-US" altLang="zh-CN" sz="2400" kern="100" dirty="0" smtClean="0">
                <a:effectLst/>
                <a:latin typeface="Times New Roman" panose="02020603050405020304"/>
                <a:ea typeface="华文细黑" panose="02010600040101010101" charset="-122"/>
                <a:cs typeface="Times New Roman" panose="02020603050405020304"/>
              </a:rPr>
              <a:t>, knowing that if I gave him the slightest excuse, he would beat me.</a:t>
            </a:r>
            <a:endParaRPr lang="zh-CN" altLang="zh-CN" sz="2400" kern="100" dirty="0">
              <a:cs typeface="Times New Roman" panose="020206030504050203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98427" y="4725144"/>
            <a:ext cx="81700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kern="100" dirty="0" smtClean="0">
                <a:effectLst/>
                <a:latin typeface="Times New Roman" panose="02020603050405020304"/>
                <a:ea typeface="华文细黑" panose="02010600040101010101" charset="-122"/>
              </a:rPr>
              <a:t>6.As I read, I imagined myself as the hero of each story and the </a:t>
            </a:r>
            <a:r>
              <a:rPr lang="en-US" altLang="zh-CN" sz="2400" kern="100" dirty="0" err="1" smtClean="0">
                <a:effectLst/>
                <a:latin typeface="Times New Roman" panose="02020603050405020304"/>
                <a:ea typeface="华文细黑" panose="02010600040101010101" charset="-122"/>
              </a:rPr>
              <a:t>Murdstones</a:t>
            </a:r>
            <a:r>
              <a:rPr lang="en-US" altLang="zh-CN" sz="2400" kern="100" dirty="0" smtClean="0">
                <a:effectLst/>
                <a:latin typeface="Times New Roman" panose="02020603050405020304"/>
                <a:ea typeface="华文细黑" panose="02010600040101010101" charset="-122"/>
              </a:rPr>
              <a:t> as the </a:t>
            </a:r>
            <a:r>
              <a:rPr lang="en-US" altLang="zh-CN" sz="2400" kern="100" dirty="0" smtClean="0">
                <a:solidFill>
                  <a:srgbClr val="0000FF"/>
                </a:solidFill>
                <a:effectLst/>
                <a:latin typeface="Times New Roman" panose="02020603050405020304"/>
                <a:ea typeface="华文细黑" panose="02010600040101010101" charset="-122"/>
              </a:rPr>
              <a:t>evil</a:t>
            </a:r>
            <a:r>
              <a:rPr lang="en-US" altLang="zh-CN" sz="2400" kern="100" dirty="0" smtClean="0">
                <a:effectLst/>
                <a:latin typeface="Times New Roman" panose="02020603050405020304"/>
                <a:ea typeface="华文细黑" panose="02010600040101010101" charset="-122"/>
              </a:rPr>
              <a:t> characters, always getting into trouble.</a:t>
            </a:r>
            <a:endParaRPr lang="zh-CN" altLang="en-US" sz="2400" dirty="0"/>
          </a:p>
        </p:txBody>
      </p:sp>
      <p:sp>
        <p:nvSpPr>
          <p:cNvPr id="11" name="矩形 10"/>
          <p:cNvSpPr/>
          <p:nvPr/>
        </p:nvSpPr>
        <p:spPr>
          <a:xfrm>
            <a:off x="466155" y="5661248"/>
            <a:ext cx="72779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 smtClean="0">
                <a:effectLst/>
                <a:latin typeface="Times New Roman" panose="02020603050405020304"/>
                <a:ea typeface="华文细黑" panose="02010600040101010101" charset="-122"/>
              </a:rPr>
              <a:t>7.I walked up the stairs </a:t>
            </a:r>
            <a:r>
              <a:rPr lang="en-US" altLang="zh-CN" sz="2800" kern="100" dirty="0" smtClean="0">
                <a:solidFill>
                  <a:srgbClr val="FF0000"/>
                </a:solidFill>
                <a:effectLst/>
                <a:latin typeface="Times New Roman" panose="02020603050405020304"/>
                <a:ea typeface="华文细黑" panose="02010600040101010101" charset="-122"/>
              </a:rPr>
              <a:t>with my knees trembling</a:t>
            </a:r>
            <a:r>
              <a:rPr lang="en-US" altLang="zh-CN" sz="2800" kern="100" dirty="0" smtClean="0">
                <a:effectLst/>
                <a:latin typeface="Times New Roman" panose="02020603050405020304"/>
                <a:ea typeface="华文细黑" panose="02010600040101010101" charset="-122"/>
              </a:rPr>
              <a:t>.</a:t>
            </a:r>
            <a:endParaRPr lang="zh-CN" altLang="en-US" sz="2800" dirty="0"/>
          </a:p>
        </p:txBody>
      </p:sp>
      <p:sp>
        <p:nvSpPr>
          <p:cNvPr id="12" name="矩形 11"/>
          <p:cNvSpPr/>
          <p:nvPr/>
        </p:nvSpPr>
        <p:spPr>
          <a:xfrm>
            <a:off x="597280" y="3112496"/>
            <a:ext cx="5184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rgbClr val="0000FF"/>
                </a:solidFill>
              </a:rPr>
              <a:t>strangle</a:t>
            </a:r>
            <a:r>
              <a:rPr lang="zh-CN" altLang="en-US" sz="2400" dirty="0">
                <a:solidFill>
                  <a:srgbClr val="0000FF"/>
                </a:solidFill>
                <a:latin typeface="Arial" panose="020B0604020202020204"/>
              </a:rPr>
              <a:t>把</a:t>
            </a:r>
            <a:r>
              <a:rPr lang="en-US" altLang="zh-CN" sz="2400" dirty="0">
                <a:solidFill>
                  <a:srgbClr val="0000FF"/>
                </a:solidFill>
                <a:latin typeface="Arial" panose="020B0604020202020204"/>
              </a:rPr>
              <a:t>……</a:t>
            </a:r>
            <a:r>
              <a:rPr lang="zh-CN" altLang="en-US" sz="2400" dirty="0">
                <a:solidFill>
                  <a:srgbClr val="0000FF"/>
                </a:solidFill>
                <a:latin typeface="Arial" panose="020B0604020202020204"/>
              </a:rPr>
              <a:t>勒死；使哽咽，使窒息</a:t>
            </a:r>
            <a:endParaRPr lang="zh-CN" altLang="en-US" sz="2400" dirty="0">
              <a:solidFill>
                <a:srgbClr val="0000FF"/>
              </a:solidFill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-27632" y="26321"/>
            <a:ext cx="6759872" cy="576064"/>
          </a:xfrm>
          <a:prstGeom prst="roundRect">
            <a:avLst/>
          </a:prstGeom>
          <a:solidFill>
            <a:srgbClr val="23ADCD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zh-CN" sz="2800" dirty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My feelings towards </a:t>
            </a:r>
            <a:r>
              <a:rPr lang="en-US" altLang="zh-CN" sz="2800" dirty="0" smtClean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Mr. </a:t>
            </a:r>
            <a:r>
              <a:rPr lang="en-US" altLang="zh-CN" sz="2800" dirty="0" err="1" smtClean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Murdstone</a:t>
            </a:r>
            <a:r>
              <a:rPr lang="en-US" altLang="zh-CN" sz="2800" dirty="0" smtClean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endParaRPr lang="zh-CN" altLang="en-US" sz="2800" dirty="0">
              <a:solidFill>
                <a:srgbClr val="00206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2" name="图片 1" descr="水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22106" y="161290"/>
            <a:ext cx="3676650" cy="11901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ä¹¦é¦å°å¹´pptèæ¯å¾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515762" y="272940"/>
            <a:ext cx="705678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2400" algn="just">
              <a:lnSpc>
                <a:spcPts val="2000"/>
              </a:lnSpc>
              <a:spcAft>
                <a:spcPts val="0"/>
              </a:spcAft>
            </a:pPr>
            <a:r>
              <a:rPr lang="en-US" altLang="zh-CN" sz="2400" kern="100" dirty="0" smtClean="0">
                <a:solidFill>
                  <a:srgbClr val="FF0000"/>
                </a:solidFill>
                <a:effectLst/>
                <a:latin typeface="Times New Roman" panose="02020603050405020304"/>
                <a:ea typeface="华文细黑" panose="02010600040101010101" charset="-122"/>
                <a:cs typeface="Times New Roman" panose="02020603050405020304"/>
              </a:rPr>
              <a:t>8.I shook with terror. </a:t>
            </a:r>
            <a:r>
              <a:rPr lang="en-US" altLang="zh-CN" sz="2400" kern="100" dirty="0" smtClean="0">
                <a:effectLst/>
                <a:latin typeface="Times New Roman" panose="02020603050405020304"/>
                <a:ea typeface="华文细黑" panose="02010600040101010101" charset="-122"/>
                <a:cs typeface="Times New Roman" panose="02020603050405020304"/>
              </a:rPr>
              <a:t>I had to give an answer, but the only one I could think of was the true one and I knew it would </a:t>
            </a:r>
            <a:r>
              <a:rPr lang="en-US" altLang="zh-CN" sz="2400" kern="100" dirty="0" smtClean="0">
                <a:solidFill>
                  <a:srgbClr val="FF0000"/>
                </a:solidFill>
                <a:effectLst/>
                <a:latin typeface="Times New Roman" panose="02020603050405020304"/>
                <a:ea typeface="华文细黑" panose="02010600040101010101" charset="-122"/>
                <a:cs typeface="Times New Roman" panose="02020603050405020304"/>
              </a:rPr>
              <a:t>end in disaster</a:t>
            </a:r>
            <a:r>
              <a:rPr lang="en-US" altLang="zh-CN" sz="2400" kern="100" dirty="0" smtClean="0">
                <a:effectLst/>
                <a:latin typeface="Times New Roman" panose="02020603050405020304"/>
                <a:ea typeface="华文细黑" panose="02010600040101010101" charset="-122"/>
                <a:cs typeface="Times New Roman" panose="02020603050405020304"/>
              </a:rPr>
              <a:t>.</a:t>
            </a:r>
            <a:endParaRPr lang="zh-CN" altLang="zh-CN" sz="2400" kern="100" dirty="0">
              <a:cs typeface="Times New Roman" panose="020206030504050203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59732" y="1268759"/>
            <a:ext cx="49287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 smtClean="0">
                <a:effectLst/>
                <a:latin typeface="Times New Roman" panose="02020603050405020304"/>
                <a:ea typeface="华文细黑" panose="02010600040101010101" charset="-122"/>
              </a:rPr>
              <a:t>9.‘I...I...can’t do my </a:t>
            </a:r>
            <a:r>
              <a:rPr lang="en-US" altLang="zh-CN" sz="2400" kern="100" dirty="0" err="1" smtClean="0">
                <a:effectLst/>
                <a:latin typeface="Times New Roman" panose="02020603050405020304"/>
                <a:ea typeface="华文细黑" panose="02010600040101010101" charset="-122"/>
              </a:rPr>
              <a:t>work,’I</a:t>
            </a:r>
            <a:r>
              <a:rPr lang="en-US" altLang="zh-CN" sz="2400" kern="100" dirty="0" smtClean="0">
                <a:effectLst/>
                <a:latin typeface="Times New Roman" panose="02020603050405020304"/>
                <a:ea typeface="华文细黑" panose="02010600040101010101" charset="-122"/>
              </a:rPr>
              <a:t> </a:t>
            </a:r>
            <a:r>
              <a:rPr lang="en-US" altLang="zh-CN" sz="2400" kern="100" dirty="0" smtClean="0">
                <a:solidFill>
                  <a:srgbClr val="FF0000"/>
                </a:solidFill>
                <a:effectLst/>
                <a:latin typeface="Times New Roman" panose="02020603050405020304"/>
                <a:ea typeface="华文细黑" panose="02010600040101010101" charset="-122"/>
              </a:rPr>
              <a:t>spluttered</a:t>
            </a:r>
            <a:endParaRPr lang="zh-CN" altLang="en-US" sz="2400" dirty="0"/>
          </a:p>
        </p:txBody>
      </p:sp>
      <p:sp>
        <p:nvSpPr>
          <p:cNvPr id="6" name="矩形 5"/>
          <p:cNvSpPr/>
          <p:nvPr/>
        </p:nvSpPr>
        <p:spPr>
          <a:xfrm>
            <a:off x="755008" y="2132856"/>
            <a:ext cx="7916724" cy="1902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  <a:spcAft>
                <a:spcPts val="0"/>
              </a:spcAft>
            </a:pPr>
            <a:r>
              <a:rPr lang="en-US" altLang="zh-CN" sz="2400" kern="100" dirty="0" smtClean="0">
                <a:effectLst/>
                <a:latin typeface="Times New Roman" panose="02020603050405020304"/>
                <a:ea typeface="华文细黑" panose="02010600040101010101" charset="-122"/>
                <a:cs typeface="Times New Roman" panose="02020603050405020304"/>
              </a:rPr>
              <a:t>10.1 had to fight back - I had to. All those weeks of bullying and loneliness </a:t>
            </a:r>
            <a:r>
              <a:rPr lang="en-US" altLang="zh-CN" sz="2400" kern="100" dirty="0" smtClean="0">
                <a:solidFill>
                  <a:srgbClr val="FF0000"/>
                </a:solidFill>
                <a:effectLst/>
                <a:latin typeface="Times New Roman" panose="02020603050405020304"/>
                <a:ea typeface="华文细黑" panose="02010600040101010101" charset="-122"/>
                <a:cs typeface="Times New Roman" panose="02020603050405020304"/>
              </a:rPr>
              <a:t>exploded </a:t>
            </a:r>
            <a:r>
              <a:rPr lang="en-US" altLang="zh-CN" sz="2400" kern="100" dirty="0" smtClean="0">
                <a:effectLst/>
                <a:latin typeface="Times New Roman" panose="02020603050405020304"/>
                <a:ea typeface="华文细黑" panose="02010600040101010101" charset="-122"/>
                <a:cs typeface="Times New Roman" panose="02020603050405020304"/>
              </a:rPr>
              <a:t>in me.</a:t>
            </a:r>
            <a:endParaRPr lang="zh-CN" altLang="zh-CN" sz="2400" kern="100" dirty="0">
              <a:cs typeface="Times New Roman" panose="02020603050405020304"/>
            </a:endParaRPr>
          </a:p>
          <a:p>
            <a:pPr algn="just">
              <a:lnSpc>
                <a:spcPts val="2000"/>
              </a:lnSpc>
              <a:spcAft>
                <a:spcPts val="0"/>
              </a:spcAft>
            </a:pPr>
            <a:r>
              <a:rPr lang="en-US" altLang="zh-CN" sz="2400" kern="100" dirty="0" smtClean="0">
                <a:effectLst/>
                <a:latin typeface="Times New Roman" panose="02020603050405020304"/>
                <a:ea typeface="华文细黑" panose="02010600040101010101" charset="-122"/>
                <a:cs typeface="Times New Roman" panose="02020603050405020304"/>
              </a:rPr>
              <a:t>I </a:t>
            </a:r>
            <a:r>
              <a:rPr lang="en-US" altLang="zh-CN" sz="2400" kern="100" dirty="0" smtClean="0">
                <a:solidFill>
                  <a:srgbClr val="FF0000"/>
                </a:solidFill>
                <a:effectLst/>
                <a:latin typeface="Times New Roman" panose="02020603050405020304"/>
                <a:ea typeface="华文细黑" panose="02010600040101010101" charset="-122"/>
                <a:cs typeface="Times New Roman" panose="02020603050405020304"/>
              </a:rPr>
              <a:t>sank my teeth deep into </a:t>
            </a:r>
            <a:r>
              <a:rPr lang="en-US" altLang="zh-CN" sz="2400" kern="100" dirty="0" smtClean="0">
                <a:effectLst/>
                <a:latin typeface="Times New Roman" panose="02020603050405020304"/>
                <a:ea typeface="华文细黑" panose="02010600040101010101" charset="-122"/>
                <a:cs typeface="Times New Roman" panose="02020603050405020304"/>
              </a:rPr>
              <a:t>his right hand - the one holding my neck - and </a:t>
            </a:r>
            <a:r>
              <a:rPr lang="en-US" altLang="zh-CN" sz="2400" kern="100" dirty="0" smtClean="0">
                <a:solidFill>
                  <a:srgbClr val="FF0000"/>
                </a:solidFill>
                <a:effectLst/>
                <a:latin typeface="Times New Roman" panose="02020603050405020304"/>
                <a:ea typeface="华文细黑" panose="02010600040101010101" charset="-122"/>
                <a:cs typeface="Times New Roman" panose="02020603050405020304"/>
              </a:rPr>
              <a:t>tasted</a:t>
            </a:r>
            <a:r>
              <a:rPr lang="en-US" altLang="zh-CN" sz="2400" kern="100" dirty="0" smtClean="0">
                <a:effectLst/>
                <a:latin typeface="Times New Roman" panose="02020603050405020304"/>
                <a:ea typeface="华文细黑" panose="02010600040101010101" charset="-122"/>
                <a:cs typeface="Times New Roman" panose="02020603050405020304"/>
              </a:rPr>
              <a:t> the salty and sour texture of his skin. He yelped in pain and sprang backwards, letting go of my head in shock. He stared down in horror at </a:t>
            </a:r>
            <a:r>
              <a:rPr lang="en-US" altLang="zh-CN" sz="2400" kern="100" dirty="0" smtClean="0">
                <a:solidFill>
                  <a:srgbClr val="FF0000"/>
                </a:solidFill>
                <a:effectLst/>
                <a:latin typeface="Times New Roman" panose="02020603050405020304"/>
                <a:ea typeface="华文细黑" panose="02010600040101010101" charset="-122"/>
                <a:cs typeface="Times New Roman" panose="02020603050405020304"/>
              </a:rPr>
              <a:t>the deep bite marks </a:t>
            </a:r>
            <a:r>
              <a:rPr lang="en-US" altLang="zh-CN" sz="2400" kern="100" dirty="0" smtClean="0">
                <a:effectLst/>
                <a:latin typeface="Times New Roman" panose="02020603050405020304"/>
                <a:ea typeface="华文细黑" panose="02010600040101010101" charset="-122"/>
                <a:cs typeface="Times New Roman" panose="02020603050405020304"/>
              </a:rPr>
              <a:t>on his hand.</a:t>
            </a:r>
            <a:endParaRPr lang="zh-CN" altLang="zh-CN" sz="2400" kern="100" dirty="0">
              <a:cs typeface="Times New Roman" panose="020206030504050203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62895" y="5562765"/>
            <a:ext cx="74603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kern="100" dirty="0" smtClean="0">
                <a:effectLst/>
                <a:latin typeface="Times New Roman" panose="02020603050405020304"/>
                <a:ea typeface="华文细黑" panose="02010600040101010101" charset="-122"/>
              </a:rPr>
              <a:t>11.I </a:t>
            </a:r>
            <a:r>
              <a:rPr lang="en-US" altLang="zh-CN" sz="2400" kern="100" dirty="0" smtClean="0">
                <a:solidFill>
                  <a:srgbClr val="FF0000"/>
                </a:solidFill>
                <a:effectLst/>
                <a:latin typeface="Times New Roman" panose="02020603050405020304"/>
                <a:ea typeface="华文细黑" panose="02010600040101010101" charset="-122"/>
              </a:rPr>
              <a:t>held my arms over my face</a:t>
            </a:r>
            <a:r>
              <a:rPr lang="en-US" altLang="zh-CN" sz="2400" kern="100" dirty="0" smtClean="0">
                <a:effectLst/>
                <a:latin typeface="Times New Roman" panose="02020603050405020304"/>
                <a:ea typeface="华文细黑" panose="02010600040101010101" charset="-122"/>
              </a:rPr>
              <a:t>, </a:t>
            </a:r>
            <a:r>
              <a:rPr lang="en-US" altLang="zh-CN" sz="2400" kern="100" dirty="0" smtClean="0">
                <a:solidFill>
                  <a:srgbClr val="FF0000"/>
                </a:solidFill>
                <a:effectLst/>
                <a:latin typeface="Times New Roman" panose="02020603050405020304"/>
                <a:ea typeface="华文细黑" panose="02010600040101010101" charset="-122"/>
              </a:rPr>
              <a:t>dizzy</a:t>
            </a:r>
            <a:r>
              <a:rPr lang="en-US" altLang="zh-CN" sz="2400" kern="100" dirty="0" smtClean="0">
                <a:effectLst/>
                <a:latin typeface="Times New Roman" panose="02020603050405020304"/>
                <a:ea typeface="华文细黑" panose="02010600040101010101" charset="-122"/>
              </a:rPr>
              <a:t> with pain and shock. </a:t>
            </a:r>
            <a:endParaRPr lang="zh-CN" altLang="en-US" sz="2400" dirty="0"/>
          </a:p>
        </p:txBody>
      </p:sp>
      <p:sp>
        <p:nvSpPr>
          <p:cNvPr id="8" name="矩形 7"/>
          <p:cNvSpPr/>
          <p:nvPr/>
        </p:nvSpPr>
        <p:spPr>
          <a:xfrm>
            <a:off x="784056" y="1671191"/>
            <a:ext cx="47580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US" altLang="zh-CN" sz="2400" b="1" i="0" u="none" strike="noStrike" kern="1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/>
                <a:ea typeface="华文细黑" panose="02010600040101010101" charset="-122"/>
              </a:rPr>
              <a:t>splutter</a:t>
            </a:r>
            <a:r>
              <a:rPr lang="zh-CN" altLang="en-US" b="1" i="0" dirty="0" smtClean="0">
                <a:solidFill>
                  <a:srgbClr val="0000FF"/>
                </a:solidFill>
                <a:effectLst/>
                <a:latin typeface="Arial" panose="020B0604020202020204"/>
              </a:rPr>
              <a:t>结结巴巴说话不连贯</a:t>
            </a:r>
            <a:endParaRPr lang="zh-CN" altLang="en-US" b="1" i="0" dirty="0">
              <a:solidFill>
                <a:srgbClr val="0000FF"/>
              </a:solidFill>
              <a:effectLst/>
              <a:latin typeface="Arial" panose="020B06040202020202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62895" y="4029981"/>
            <a:ext cx="73448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0000FF"/>
                </a:solidFill>
                <a:latin typeface="Arial" panose="020B0604020202020204"/>
              </a:rPr>
              <a:t>我</a:t>
            </a:r>
            <a:r>
              <a:rPr lang="zh-CN" altLang="en-US" sz="2400" b="0" i="0" dirty="0" smtClean="0">
                <a:solidFill>
                  <a:srgbClr val="0000FF"/>
                </a:solidFill>
                <a:effectLst/>
                <a:latin typeface="Arial" panose="020B0604020202020204"/>
              </a:rPr>
              <a:t>不得不反击</a:t>
            </a:r>
            <a:r>
              <a:rPr lang="en-US" altLang="zh-CN" sz="2400" b="0" i="0" dirty="0" smtClean="0">
                <a:solidFill>
                  <a:srgbClr val="0000FF"/>
                </a:solidFill>
                <a:effectLst/>
                <a:latin typeface="Arial" panose="020B0604020202020204"/>
              </a:rPr>
              <a:t>——</a:t>
            </a:r>
            <a:r>
              <a:rPr lang="zh-CN" altLang="en-US" sz="2400" b="0" i="0" dirty="0" smtClean="0">
                <a:solidFill>
                  <a:srgbClr val="0000FF"/>
                </a:solidFill>
                <a:effectLst/>
                <a:latin typeface="Arial" panose="020B0604020202020204"/>
              </a:rPr>
              <a:t>我不得不。那几个星期的欺凌和孤独在我心中爆发了。我用牙齿深深地咬着他的右手</a:t>
            </a:r>
            <a:r>
              <a:rPr lang="en-US" altLang="zh-CN" sz="2400" b="0" i="0" dirty="0" smtClean="0">
                <a:solidFill>
                  <a:srgbClr val="0000FF"/>
                </a:solidFill>
                <a:effectLst/>
                <a:latin typeface="Arial" panose="020B0604020202020204"/>
              </a:rPr>
              <a:t>——</a:t>
            </a:r>
            <a:r>
              <a:rPr lang="zh-CN" altLang="en-US" sz="2400" b="0" i="0" dirty="0" smtClean="0">
                <a:solidFill>
                  <a:srgbClr val="0000FF"/>
                </a:solidFill>
                <a:effectLst/>
                <a:latin typeface="Arial" panose="020B0604020202020204"/>
              </a:rPr>
              <a:t>握着我脖子的那只</a:t>
            </a:r>
            <a:r>
              <a:rPr lang="en-US" altLang="zh-CN" sz="2400" b="0" i="0" dirty="0" smtClean="0">
                <a:solidFill>
                  <a:srgbClr val="0000FF"/>
                </a:solidFill>
                <a:effectLst/>
                <a:latin typeface="Arial" panose="020B0604020202020204"/>
              </a:rPr>
              <a:t>——</a:t>
            </a:r>
            <a:r>
              <a:rPr lang="zh-CN" altLang="en-US" sz="2400" b="0" i="0" dirty="0" smtClean="0">
                <a:solidFill>
                  <a:srgbClr val="0000FF"/>
                </a:solidFill>
                <a:effectLst/>
                <a:latin typeface="Arial" panose="020B0604020202020204"/>
              </a:rPr>
              <a:t>品尝着他皮肤上酸涩的味道。他痛得大叫，向后一跳，放开了我的头。</a:t>
            </a:r>
            <a:endParaRPr lang="zh-CN" altLang="en-US" sz="2400" dirty="0">
              <a:solidFill>
                <a:srgbClr val="0000FF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99592" y="6018511"/>
            <a:ext cx="6409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0" i="0" dirty="0" smtClean="0">
                <a:solidFill>
                  <a:srgbClr val="0000FF"/>
                </a:solidFill>
                <a:effectLst/>
                <a:latin typeface="Arial" panose="020B0604020202020204"/>
              </a:rPr>
              <a:t>我用胳膊捂着脸，疼痛和震惊让我头晕目眩。</a:t>
            </a:r>
            <a:endParaRPr lang="zh-CN" alt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ä¹¦é¦å°å¹´pptèæ¯å¾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63725" y="4693707"/>
            <a:ext cx="8229600" cy="1512168"/>
          </a:xfrm>
        </p:spPr>
        <p:txBody>
          <a:bodyPr>
            <a:normAutofit/>
          </a:bodyPr>
          <a:lstStyle/>
          <a:p>
            <a:pPr marL="0" lvl="0" indent="0" algn="just" defTabSz="685800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buClr>
                <a:srgbClr val="DC5C31"/>
              </a:buClr>
              <a:buSzPct val="50000"/>
              <a:buNone/>
            </a:pPr>
            <a:r>
              <a:rPr lang="en-US" altLang="zh-CN" sz="2800" b="1" noProof="1" smtClean="0">
                <a:solidFill>
                  <a:srgbClr val="3C1710"/>
                </a:solidFill>
                <a:latin typeface="Comic Sans MS" panose="030F0702030302020204" pitchFamily="66" charset="0"/>
                <a:ea typeface="幼圆" panose="02010509060101010101" pitchFamily="49" charset="-122"/>
              </a:rPr>
              <a:t>Kind-hearted</a:t>
            </a:r>
            <a:r>
              <a:rPr lang="en-US" altLang="zh-CN" sz="2800" b="1" noProof="1">
                <a:solidFill>
                  <a:srgbClr val="3C1710"/>
                </a:solidFill>
                <a:latin typeface="Comic Sans MS" panose="030F0702030302020204" pitchFamily="66" charset="0"/>
                <a:ea typeface="幼圆" panose="02010509060101010101" pitchFamily="49" charset="-122"/>
              </a:rPr>
              <a:t>, unyielding(</a:t>
            </a:r>
            <a:r>
              <a:rPr lang="zh-CN" altLang="en-US" sz="2800" b="1" noProof="1">
                <a:solidFill>
                  <a:srgbClr val="3C1710"/>
                </a:solidFill>
                <a:latin typeface="Comic Sans MS" panose="030F0702030302020204" pitchFamily="66" charset="0"/>
                <a:ea typeface="幼圆" panose="02010509060101010101" pitchFamily="49" charset="-122"/>
              </a:rPr>
              <a:t>不屈</a:t>
            </a:r>
            <a:r>
              <a:rPr lang="en-US" altLang="zh-CN" sz="2800" b="1" noProof="1">
                <a:solidFill>
                  <a:srgbClr val="3C1710"/>
                </a:solidFill>
                <a:latin typeface="Comic Sans MS" panose="030F0702030302020204" pitchFamily="66" charset="0"/>
                <a:ea typeface="幼圆" panose="02010509060101010101" pitchFamily="49" charset="-122"/>
              </a:rPr>
              <a:t>), diligent, smart, strong will-power, have confidence and courage to face difficulties</a:t>
            </a:r>
            <a:endParaRPr lang="en-US" altLang="zh-CN" sz="2800" b="1" noProof="1">
              <a:solidFill>
                <a:srgbClr val="3C1710"/>
              </a:solidFill>
              <a:latin typeface="Comic Sans MS" panose="030F0702030302020204" pitchFamily="66" charset="0"/>
              <a:ea typeface="幼圆" panose="02010509060101010101" pitchFamily="49" charset="-122"/>
            </a:endParaRPr>
          </a:p>
        </p:txBody>
      </p:sp>
      <p:pic>
        <p:nvPicPr>
          <p:cNvPr id="29698" name="Picture 2" descr="http://img22.mtime.cn/up/2012/03/15/200856.96028629_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25" y="1677760"/>
            <a:ext cx="3600400" cy="2943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avid copperfield æä¸ºhpä¹åçä¸¹å°¼å°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9000" contrast="-9000"/>
                    </a14:imgEffect>
                    <a14:imgEffect>
                      <a14:sharpenSoften amount="-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33594"/>
            <a:ext cx="3600400" cy="28315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圆角矩形 5"/>
          <p:cNvSpPr/>
          <p:nvPr/>
        </p:nvSpPr>
        <p:spPr>
          <a:xfrm>
            <a:off x="0" y="0"/>
            <a:ext cx="2339752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zh-CN" sz="3200" b="1" dirty="0" smtClean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Conclusion</a:t>
            </a:r>
            <a:endParaRPr lang="zh-CN" altLang="en-US" sz="3200" b="1" dirty="0">
              <a:solidFill>
                <a:srgbClr val="00206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86204" y="902287"/>
            <a:ext cx="7367699" cy="537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685800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buClr>
                <a:srgbClr val="DC5C31"/>
              </a:buClr>
              <a:buSzPct val="50000"/>
            </a:pPr>
            <a:r>
              <a:rPr lang="en-US" altLang="zh-CN" sz="2800" b="1" noProof="1">
                <a:solidFill>
                  <a:srgbClr val="C00000"/>
                </a:solidFill>
                <a:latin typeface="Comic Sans MS" panose="030F0702030302020204" pitchFamily="66" charset="0"/>
                <a:ea typeface="幼圆" panose="02010509060101010101" pitchFamily="49" charset="-122"/>
                <a:sym typeface="+mn-ea"/>
              </a:rPr>
              <a:t>What kind of person is </a:t>
            </a:r>
            <a:r>
              <a:rPr lang="en-US" altLang="zh-CN" sz="2800" b="1" noProof="1" smtClean="0">
                <a:solidFill>
                  <a:srgbClr val="C00000"/>
                </a:solidFill>
                <a:latin typeface="Comic Sans MS" panose="030F0702030302020204" pitchFamily="66" charset="0"/>
                <a:ea typeface="幼圆" panose="02010509060101010101" pitchFamily="49" charset="-122"/>
                <a:sym typeface="+mn-ea"/>
              </a:rPr>
              <a:t>David?</a:t>
            </a:r>
            <a:endParaRPr lang="en-US" altLang="zh-CN" sz="2800" b="1" noProof="1">
              <a:solidFill>
                <a:srgbClr val="C00000"/>
              </a:solidFill>
              <a:latin typeface="Comic Sans MS" panose="030F0702030302020204" pitchFamily="66" charset="0"/>
              <a:ea typeface="幼圆" panose="020105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ä¹¦é¦å°å¹´pptèæ¯å¾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504" y="0"/>
            <a:ext cx="5904656" cy="404664"/>
          </a:xfrm>
          <a:solidFill>
            <a:srgbClr val="23ADC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r>
              <a:rPr lang="en-US" altLang="zh-CN" sz="3200" dirty="0" smtClean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How to express fear and anger</a:t>
            </a:r>
            <a:endParaRPr lang="zh-CN" altLang="en-US" sz="3200" dirty="0">
              <a:solidFill>
                <a:srgbClr val="00206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4" name="Picture 2" descr="https://i1.sinaimg.cn/travel/2013/1008/U8159P704DT201310081200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275" y="5862320"/>
            <a:ext cx="1473835" cy="101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323528" y="532688"/>
            <a:ext cx="8640960" cy="954107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800" kern="100" dirty="0" smtClean="0">
                <a:solidFill>
                  <a:srgbClr val="FF0000"/>
                </a:solidFill>
                <a:latin typeface="Times New Roman" panose="02020603050405020304"/>
                <a:ea typeface="华文细黑" panose="02010600040101010101" charset="-122"/>
                <a:cs typeface="Times New Roman" panose="02020603050405020304"/>
              </a:rPr>
              <a:t>shiver </a:t>
            </a:r>
            <a:r>
              <a:rPr lang="en-US" altLang="zh-CN" sz="2800" kern="100" dirty="0">
                <a:solidFill>
                  <a:srgbClr val="FF0000"/>
                </a:solidFill>
                <a:latin typeface="Times New Roman" panose="02020603050405020304"/>
                <a:ea typeface="华文细黑" panose="02010600040101010101" charset="-122"/>
                <a:cs typeface="Times New Roman" panose="02020603050405020304"/>
              </a:rPr>
              <a:t>with </a:t>
            </a:r>
            <a:r>
              <a:rPr lang="en-US" altLang="zh-CN" sz="2800" kern="100" dirty="0" smtClean="0">
                <a:solidFill>
                  <a:srgbClr val="FF0000"/>
                </a:solidFill>
                <a:latin typeface="Times New Roman" panose="02020603050405020304"/>
                <a:ea typeface="华文细黑" panose="02010600040101010101" charset="-122"/>
                <a:cs typeface="Times New Roman" panose="02020603050405020304"/>
              </a:rPr>
              <a:t>fear, whispered nervously, </a:t>
            </a:r>
            <a:r>
              <a:rPr lang="en-US" altLang="zh-CN" sz="2800" kern="100" dirty="0">
                <a:solidFill>
                  <a:srgbClr val="FF0000"/>
                </a:solidFill>
                <a:latin typeface="Times New Roman" panose="02020603050405020304"/>
                <a:ea typeface="华文细黑" panose="02010600040101010101" charset="-122"/>
              </a:rPr>
              <a:t>with my knees </a:t>
            </a:r>
            <a:r>
              <a:rPr lang="en-US" altLang="zh-CN" sz="2800" kern="100" dirty="0" smtClean="0">
                <a:solidFill>
                  <a:srgbClr val="FF0000"/>
                </a:solidFill>
                <a:latin typeface="Times New Roman" panose="02020603050405020304"/>
                <a:ea typeface="华文细黑" panose="02010600040101010101" charset="-122"/>
              </a:rPr>
              <a:t>trembling , </a:t>
            </a:r>
            <a:r>
              <a:rPr lang="en-US" altLang="zh-CN" sz="2800" kern="100" dirty="0">
                <a:solidFill>
                  <a:srgbClr val="FF0000"/>
                </a:solidFill>
                <a:latin typeface="Times New Roman" panose="02020603050405020304"/>
                <a:ea typeface="华文细黑" panose="02010600040101010101" charset="-122"/>
                <a:cs typeface="Times New Roman" panose="02020603050405020304"/>
              </a:rPr>
              <a:t>shake with </a:t>
            </a:r>
            <a:r>
              <a:rPr lang="en-US" altLang="zh-CN" sz="2800" kern="100" dirty="0" smtClean="0">
                <a:solidFill>
                  <a:srgbClr val="FF0000"/>
                </a:solidFill>
                <a:latin typeface="Times New Roman" panose="02020603050405020304"/>
                <a:ea typeface="华文细黑" panose="02010600040101010101" charset="-122"/>
                <a:cs typeface="Times New Roman" panose="02020603050405020304"/>
              </a:rPr>
              <a:t>terror , </a:t>
            </a:r>
            <a:r>
              <a:rPr lang="en-US" altLang="zh-CN" sz="2800" kern="100" dirty="0" smtClean="0">
                <a:solidFill>
                  <a:srgbClr val="0000FF"/>
                </a:solidFill>
                <a:latin typeface="Times New Roman" panose="02020603050405020304"/>
                <a:ea typeface="华文细黑" panose="02010600040101010101" charset="-122"/>
              </a:rPr>
              <a:t>splutter</a:t>
            </a:r>
            <a:r>
              <a:rPr lang="en-US" altLang="zh-CN" sz="2000" kern="100" dirty="0" smtClean="0">
                <a:solidFill>
                  <a:srgbClr val="FF0000"/>
                </a:solidFill>
                <a:latin typeface="Times New Roman" panose="02020603050405020304"/>
                <a:ea typeface="华文细黑" panose="02010600040101010101" charset="-122"/>
              </a:rPr>
              <a:t>(</a:t>
            </a:r>
            <a:r>
              <a:rPr lang="zh-CN" altLang="en-US" sz="2000" dirty="0" smtClean="0">
                <a:solidFill>
                  <a:srgbClr val="2E3033"/>
                </a:solidFill>
                <a:latin typeface="Arial" panose="020B0604020202020204"/>
              </a:rPr>
              <a:t>结结巴巴说话</a:t>
            </a:r>
            <a:r>
              <a:rPr lang="en-US" altLang="zh-CN" sz="2000" dirty="0" smtClean="0">
                <a:solidFill>
                  <a:srgbClr val="2E3033"/>
                </a:solidFill>
                <a:latin typeface="Arial" panose="020B0604020202020204"/>
              </a:rPr>
              <a:t>)</a:t>
            </a:r>
            <a:r>
              <a:rPr lang="en-US" altLang="zh-CN" sz="2000" kern="100" dirty="0">
                <a:solidFill>
                  <a:srgbClr val="FF0000"/>
                </a:solidFill>
                <a:latin typeface="Times New Roman" panose="02020603050405020304"/>
                <a:ea typeface="华文细黑" panose="02010600040101010101" charset="-122"/>
              </a:rPr>
              <a:t>,</a:t>
            </a:r>
            <a:r>
              <a:rPr lang="en-US" altLang="zh-CN" sz="2800" kern="100" dirty="0" smtClean="0">
                <a:solidFill>
                  <a:srgbClr val="FF0000"/>
                </a:solidFill>
                <a:latin typeface="Times New Roman" panose="02020603050405020304"/>
                <a:ea typeface="华文细黑" panose="02010600040101010101" charset="-122"/>
                <a:cs typeface="Times New Roman" panose="02020603050405020304"/>
              </a:rPr>
              <a:t>explode</a:t>
            </a:r>
            <a:endParaRPr lang="zh-CN" alt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323528" y="1488723"/>
            <a:ext cx="83529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sz="2400" dirty="0" smtClean="0"/>
              <a:t>Mr. </a:t>
            </a:r>
            <a:r>
              <a:rPr lang="en-US" altLang="zh-CN" sz="2400" dirty="0" err="1" smtClean="0"/>
              <a:t>Murdstone</a:t>
            </a:r>
            <a:r>
              <a:rPr lang="en-US" altLang="zh-CN" sz="2400" dirty="0" smtClean="0"/>
              <a:t> </a:t>
            </a:r>
            <a:r>
              <a:rPr lang="zh-CN" altLang="en-US" sz="2400" dirty="0" smtClean="0"/>
              <a:t>是如此严厉以致于我一看到他就害怕得发抖。</a:t>
            </a:r>
            <a:endParaRPr lang="en-US" altLang="zh-CN" sz="2400" dirty="0" smtClean="0"/>
          </a:p>
          <a:p>
            <a:pPr marL="342900" indent="-342900">
              <a:buAutoNum type="arabicPeriod"/>
            </a:pPr>
            <a:endParaRPr lang="en-US" altLang="zh-CN" sz="2400" dirty="0" smtClean="0"/>
          </a:p>
          <a:p>
            <a:pPr marL="342900" indent="-342900">
              <a:buAutoNum type="arabicPeriod"/>
            </a:pPr>
            <a:endParaRPr lang="en-US" altLang="zh-CN" sz="2400" dirty="0"/>
          </a:p>
          <a:p>
            <a:pPr marL="342900" indent="-342900">
              <a:buAutoNum type="arabicPeriod"/>
            </a:pPr>
            <a:endParaRPr lang="en-US" altLang="zh-CN" sz="2400" dirty="0"/>
          </a:p>
          <a:p>
            <a:pPr marL="342900" indent="-342900">
              <a:buAutoNum type="arabicPeriod"/>
            </a:pPr>
            <a:r>
              <a:rPr lang="zh-CN" altLang="en-US" sz="2400" dirty="0" smtClean="0"/>
              <a:t>我正埋头玩手机，老师让我站起来回答问题。</a:t>
            </a:r>
            <a:r>
              <a:rPr lang="zh-CN" altLang="en-US" sz="2400" dirty="0" smtClean="0">
                <a:solidFill>
                  <a:srgbClr val="2E3033"/>
                </a:solidFill>
                <a:latin typeface="Arial" panose="020B0604020202020204"/>
              </a:rPr>
              <a:t>我</a:t>
            </a:r>
            <a:r>
              <a:rPr lang="zh-CN" altLang="en-US" sz="2400" dirty="0">
                <a:solidFill>
                  <a:srgbClr val="2E3033"/>
                </a:solidFill>
                <a:latin typeface="Arial" panose="020B0604020202020204"/>
              </a:rPr>
              <a:t>的膝盖颤抖</a:t>
            </a:r>
            <a:r>
              <a:rPr lang="zh-CN" altLang="en-US" sz="2400" dirty="0" smtClean="0">
                <a:solidFill>
                  <a:srgbClr val="2E3033"/>
                </a:solidFill>
                <a:latin typeface="Arial" panose="020B0604020202020204"/>
              </a:rPr>
              <a:t>着站起来，紧张地低声说不知道。老师重新问我，我结结巴巴地</a:t>
            </a:r>
            <a:r>
              <a:rPr lang="zh-CN" altLang="en-US" sz="2400" dirty="0" smtClean="0"/>
              <a:t>说对不起。老师</a:t>
            </a:r>
            <a:r>
              <a:rPr lang="zh-CN" altLang="en-US" sz="2400" dirty="0"/>
              <a:t>怒气</a:t>
            </a:r>
            <a:r>
              <a:rPr lang="zh-CN" altLang="en-US" sz="2400" dirty="0" smtClean="0"/>
              <a:t>一下子爆发了。</a:t>
            </a:r>
            <a:endParaRPr lang="zh-CN" altLang="en-US" sz="2400" dirty="0"/>
          </a:p>
        </p:txBody>
      </p:sp>
      <p:sp>
        <p:nvSpPr>
          <p:cNvPr id="15" name="矩形 14"/>
          <p:cNvSpPr/>
          <p:nvPr/>
        </p:nvSpPr>
        <p:spPr>
          <a:xfrm>
            <a:off x="544264" y="2016422"/>
            <a:ext cx="8420223" cy="954107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2E3033"/>
                </a:solidFill>
                <a:latin typeface="Arial" panose="020B0604020202020204"/>
              </a:rPr>
              <a:t>Mr. </a:t>
            </a:r>
            <a:r>
              <a:rPr lang="en-US" altLang="zh-CN" sz="2800" dirty="0" err="1">
                <a:solidFill>
                  <a:srgbClr val="2E3033"/>
                </a:solidFill>
                <a:latin typeface="Arial" panose="020B0604020202020204"/>
              </a:rPr>
              <a:t>Murdstone</a:t>
            </a:r>
            <a:r>
              <a:rPr lang="en-US" altLang="zh-CN" sz="2800" dirty="0">
                <a:solidFill>
                  <a:srgbClr val="2E3033"/>
                </a:solidFill>
                <a:latin typeface="Arial" panose="020B0604020202020204"/>
              </a:rPr>
              <a:t> was so </a:t>
            </a:r>
            <a:r>
              <a:rPr lang="en-US" altLang="zh-CN" sz="2800" dirty="0" smtClean="0">
                <a:solidFill>
                  <a:srgbClr val="2E3033"/>
                </a:solidFill>
                <a:latin typeface="Arial" panose="020B0604020202020204"/>
              </a:rPr>
              <a:t>severe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/>
              </a:rPr>
              <a:t>/</a:t>
            </a:r>
            <a:r>
              <a:rPr lang="en-US" altLang="zh-CN" sz="2800" dirty="0" smtClean="0">
                <a:solidFill>
                  <a:srgbClr val="FF0000"/>
                </a:solidFill>
                <a:latin typeface="Arial" panose="020B0604020202020204"/>
              </a:rPr>
              <a:t>harsh/sterne</a:t>
            </a:r>
            <a:r>
              <a:rPr lang="en-US" altLang="zh-CN" sz="2800" dirty="0" smtClean="0">
                <a:solidFill>
                  <a:srgbClr val="2E3033"/>
                </a:solidFill>
                <a:latin typeface="Arial" panose="020B0604020202020204"/>
              </a:rPr>
              <a:t>r </a:t>
            </a:r>
            <a:r>
              <a:rPr lang="en-US" altLang="zh-CN" sz="2800" dirty="0">
                <a:solidFill>
                  <a:srgbClr val="2E3033"/>
                </a:solidFill>
                <a:latin typeface="Arial" panose="020B0604020202020204"/>
              </a:rPr>
              <a:t>that I </a:t>
            </a:r>
            <a:r>
              <a:rPr lang="en-US" altLang="zh-CN" sz="2800" dirty="0" smtClean="0">
                <a:solidFill>
                  <a:srgbClr val="FF0000"/>
                </a:solidFill>
                <a:latin typeface="Arial" panose="020B0604020202020204"/>
              </a:rPr>
              <a:t>trembled/shivered/shook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/>
              </a:rPr>
              <a:t>with fear </a:t>
            </a:r>
            <a:r>
              <a:rPr lang="en-US" altLang="zh-CN" sz="2800" dirty="0">
                <a:solidFill>
                  <a:srgbClr val="2E3033"/>
                </a:solidFill>
                <a:latin typeface="Arial" panose="020B0604020202020204"/>
              </a:rPr>
              <a:t>at the sight of </a:t>
            </a:r>
            <a:r>
              <a:rPr lang="en-US" altLang="zh-CN" sz="2800" dirty="0" smtClean="0">
                <a:solidFill>
                  <a:srgbClr val="2E3033"/>
                </a:solidFill>
                <a:latin typeface="Arial" panose="020B0604020202020204"/>
              </a:rPr>
              <a:t>him.</a:t>
            </a:r>
            <a:endParaRPr lang="zh-CN" altLang="en-US" sz="2800" dirty="0"/>
          </a:p>
        </p:txBody>
      </p:sp>
      <p:sp>
        <p:nvSpPr>
          <p:cNvPr id="16" name="矩形 15"/>
          <p:cNvSpPr/>
          <p:nvPr/>
        </p:nvSpPr>
        <p:spPr>
          <a:xfrm>
            <a:off x="647564" y="4187696"/>
            <a:ext cx="7992888" cy="1938020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2E3033"/>
                </a:solidFill>
                <a:latin typeface="Arial" panose="020B0604020202020204"/>
              </a:rPr>
              <a:t>I </a:t>
            </a:r>
            <a:r>
              <a:rPr lang="en-US" altLang="zh-CN" sz="2400" dirty="0">
                <a:solidFill>
                  <a:srgbClr val="0000FF"/>
                </a:solidFill>
                <a:latin typeface="Arial" panose="020B0604020202020204"/>
              </a:rPr>
              <a:t>was </a:t>
            </a:r>
            <a:r>
              <a:rPr lang="en-US" altLang="zh-CN" sz="2400" dirty="0" smtClean="0">
                <a:solidFill>
                  <a:srgbClr val="0000FF"/>
                </a:solidFill>
                <a:latin typeface="Arial" panose="020B0604020202020204"/>
              </a:rPr>
              <a:t>buried / immersed </a:t>
            </a:r>
            <a:r>
              <a:rPr lang="en-US" altLang="zh-CN" sz="2400" dirty="0">
                <a:solidFill>
                  <a:srgbClr val="0000FF"/>
                </a:solidFill>
                <a:latin typeface="Arial" panose="020B0604020202020204"/>
              </a:rPr>
              <a:t>in </a:t>
            </a:r>
            <a:r>
              <a:rPr lang="en-US" altLang="zh-CN" sz="2400" dirty="0">
                <a:solidFill>
                  <a:srgbClr val="2E3033"/>
                </a:solidFill>
                <a:latin typeface="Arial" panose="020B0604020202020204"/>
              </a:rPr>
              <a:t>my mobile phone </a:t>
            </a:r>
            <a:r>
              <a:rPr lang="en-US" altLang="zh-CN" sz="2400" dirty="0">
                <a:solidFill>
                  <a:srgbClr val="0000FF"/>
                </a:solidFill>
                <a:latin typeface="Arial" panose="020B0604020202020204"/>
              </a:rPr>
              <a:t>when</a:t>
            </a:r>
            <a:r>
              <a:rPr lang="en-US" altLang="zh-CN" sz="2400" dirty="0">
                <a:solidFill>
                  <a:srgbClr val="2E3033"/>
                </a:solidFill>
                <a:latin typeface="Arial" panose="020B0604020202020204"/>
              </a:rPr>
              <a:t> the teacher asked me to stand up </a:t>
            </a:r>
            <a:r>
              <a:rPr lang="en-US" altLang="zh-CN" sz="2400" dirty="0" smtClean="0">
                <a:solidFill>
                  <a:srgbClr val="2E3033"/>
                </a:solidFill>
                <a:latin typeface="Arial" panose="020B0604020202020204"/>
              </a:rPr>
              <a:t>to </a:t>
            </a:r>
            <a:r>
              <a:rPr lang="en-US" altLang="zh-CN" sz="2400" dirty="0">
                <a:solidFill>
                  <a:srgbClr val="2E3033"/>
                </a:solidFill>
                <a:latin typeface="Arial" panose="020B0604020202020204"/>
              </a:rPr>
              <a:t>answer a question. </a:t>
            </a:r>
            <a:r>
              <a:rPr lang="en-US" altLang="zh-CN" sz="2400" dirty="0" smtClean="0">
                <a:solidFill>
                  <a:srgbClr val="2E3033"/>
                </a:solidFill>
                <a:latin typeface="Arial" panose="020B0604020202020204"/>
              </a:rPr>
              <a:t>I </a:t>
            </a:r>
            <a:r>
              <a:rPr lang="en-US" altLang="zh-CN" sz="2400" dirty="0">
                <a:solidFill>
                  <a:srgbClr val="2E3033"/>
                </a:solidFill>
                <a:latin typeface="Arial" panose="020B0604020202020204"/>
              </a:rPr>
              <a:t>stood </a:t>
            </a:r>
            <a:r>
              <a:rPr lang="en-US" altLang="zh-CN" sz="2400" dirty="0" smtClean="0">
                <a:solidFill>
                  <a:srgbClr val="2E3033"/>
                </a:solidFill>
                <a:latin typeface="Arial" panose="020B0604020202020204"/>
              </a:rPr>
              <a:t>up </a:t>
            </a:r>
            <a:r>
              <a:rPr lang="en-US" altLang="zh-CN" sz="2400" dirty="0" smtClean="0">
                <a:solidFill>
                  <a:srgbClr val="0000FF"/>
                </a:solidFill>
                <a:latin typeface="Arial" panose="020B0604020202020204"/>
              </a:rPr>
              <a:t>with my </a:t>
            </a:r>
            <a:r>
              <a:rPr lang="en-US" altLang="zh-CN" sz="2400" dirty="0">
                <a:solidFill>
                  <a:srgbClr val="0000FF"/>
                </a:solidFill>
                <a:latin typeface="Arial" panose="020B0604020202020204"/>
              </a:rPr>
              <a:t>knees </a:t>
            </a:r>
            <a:r>
              <a:rPr lang="en-US" altLang="zh-CN" sz="2400" dirty="0" smtClean="0">
                <a:solidFill>
                  <a:srgbClr val="0000FF"/>
                </a:solidFill>
                <a:latin typeface="Arial" panose="020B0604020202020204"/>
              </a:rPr>
              <a:t>shaking </a:t>
            </a:r>
            <a:r>
              <a:rPr lang="en-US" altLang="zh-CN" sz="2400" dirty="0" smtClean="0">
                <a:solidFill>
                  <a:srgbClr val="2E3033"/>
                </a:solidFill>
                <a:latin typeface="Arial" panose="020B0604020202020204"/>
              </a:rPr>
              <a:t>and </a:t>
            </a:r>
            <a:r>
              <a:rPr lang="en-US" altLang="zh-CN" sz="2400" dirty="0">
                <a:solidFill>
                  <a:srgbClr val="0000FF"/>
                </a:solidFill>
                <a:latin typeface="Arial" panose="020B0604020202020204"/>
              </a:rPr>
              <a:t>whispered nervously </a:t>
            </a:r>
            <a:r>
              <a:rPr lang="en-US" altLang="zh-CN" sz="2400" dirty="0">
                <a:solidFill>
                  <a:srgbClr val="2E3033"/>
                </a:solidFill>
                <a:latin typeface="Arial" panose="020B0604020202020204"/>
              </a:rPr>
              <a:t>that I didn't know. The teacher </a:t>
            </a:r>
            <a:r>
              <a:rPr lang="en-US" altLang="zh-CN" sz="2400" dirty="0" smtClean="0">
                <a:solidFill>
                  <a:srgbClr val="2E3033"/>
                </a:solidFill>
                <a:latin typeface="Arial" panose="020B0604020202020204"/>
              </a:rPr>
              <a:t>repeated and </a:t>
            </a:r>
            <a:r>
              <a:rPr lang="en-US" altLang="zh-CN" sz="2400" dirty="0">
                <a:solidFill>
                  <a:srgbClr val="2E3033"/>
                </a:solidFill>
                <a:latin typeface="Arial" panose="020B0604020202020204"/>
              </a:rPr>
              <a:t>I </a:t>
            </a:r>
            <a:r>
              <a:rPr lang="en-US" altLang="zh-CN" sz="2400" kern="100" dirty="0" smtClean="0">
                <a:solidFill>
                  <a:srgbClr val="0000FF"/>
                </a:solidFill>
                <a:latin typeface="Times New Roman" panose="02020603050405020304"/>
                <a:ea typeface="华文细黑" panose="02010600040101010101" charset="-122"/>
              </a:rPr>
              <a:t>spluttered</a:t>
            </a:r>
            <a:r>
              <a:rPr lang="en-US" altLang="zh-CN" sz="2400" dirty="0" smtClean="0">
                <a:solidFill>
                  <a:srgbClr val="0000FF"/>
                </a:solidFill>
                <a:latin typeface="Arial" panose="020B0604020202020204"/>
              </a:rPr>
              <a:t> </a:t>
            </a:r>
            <a:r>
              <a:rPr lang="en-US" altLang="zh-CN" sz="2400" dirty="0">
                <a:solidFill>
                  <a:srgbClr val="2E3033"/>
                </a:solidFill>
                <a:latin typeface="Arial" panose="020B0604020202020204"/>
              </a:rPr>
              <a:t>sorry. The </a:t>
            </a:r>
            <a:r>
              <a:rPr lang="en-US" altLang="zh-CN" sz="2400" dirty="0" smtClean="0">
                <a:solidFill>
                  <a:srgbClr val="2E3033"/>
                </a:solidFill>
                <a:latin typeface="Arial" panose="020B0604020202020204"/>
              </a:rPr>
              <a:t>teacher’s anger </a:t>
            </a:r>
            <a:r>
              <a:rPr lang="en-US" altLang="zh-CN" sz="2400" dirty="0" smtClean="0">
                <a:solidFill>
                  <a:srgbClr val="0000FF"/>
                </a:solidFill>
                <a:latin typeface="Arial" panose="020B0604020202020204"/>
              </a:rPr>
              <a:t>exploded</a:t>
            </a:r>
            <a:r>
              <a:rPr lang="en-US" altLang="zh-CN" sz="2400" dirty="0" smtClean="0">
                <a:solidFill>
                  <a:srgbClr val="2E3033"/>
                </a:solidFill>
                <a:latin typeface="Arial" panose="020B0604020202020204"/>
              </a:rPr>
              <a:t>.</a:t>
            </a:r>
            <a:endParaRPr lang="zh-CN" altLang="en-US" sz="2400" dirty="0"/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22106" y="161290"/>
            <a:ext cx="3676650" cy="11901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6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 descr="ä¹¦é¦å°å¹´pptèæ¯å¾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01558" y="477686"/>
            <a:ext cx="8568952" cy="11521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sz="2400" dirty="0" smtClean="0"/>
              <a:t>1.My </a:t>
            </a:r>
            <a:r>
              <a:rPr lang="en-US" altLang="zh-CN" sz="2400" dirty="0"/>
              <a:t>poor mother! She was all alone in the world</a:t>
            </a:r>
            <a:r>
              <a:rPr lang="en-US" altLang="zh-CN" sz="2400" dirty="0">
                <a:solidFill>
                  <a:srgbClr val="0000FF"/>
                </a:solidFill>
              </a:rPr>
              <a:t>, except for </a:t>
            </a:r>
            <a:r>
              <a:rPr lang="en-US" altLang="zh-CN" sz="2400" dirty="0"/>
              <a:t>me and our housekeeper, </a:t>
            </a:r>
            <a:r>
              <a:rPr lang="en-US" altLang="zh-CN" sz="2400" dirty="0" err="1"/>
              <a:t>Peggotty</a:t>
            </a:r>
            <a:r>
              <a:rPr lang="en-US" altLang="zh-CN" sz="2400" dirty="0"/>
              <a:t>. My father had died six months before I was born.</a:t>
            </a:r>
            <a:endParaRPr lang="zh-CN" altLang="zh-CN" sz="2400" dirty="0"/>
          </a:p>
          <a:p>
            <a:endParaRPr lang="zh-CN" altLang="en-US" sz="2400" dirty="0"/>
          </a:p>
        </p:txBody>
      </p:sp>
      <p:sp>
        <p:nvSpPr>
          <p:cNvPr id="4" name="矩形 3"/>
          <p:cNvSpPr/>
          <p:nvPr/>
        </p:nvSpPr>
        <p:spPr>
          <a:xfrm>
            <a:off x="401558" y="1387893"/>
            <a:ext cx="61422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 smtClean="0">
                <a:solidFill>
                  <a:srgbClr val="000000"/>
                </a:solidFill>
                <a:effectLst/>
                <a:latin typeface="Times New Roman" panose="02020603050405020304"/>
                <a:ea typeface="华文细黑" panose="02010600040101010101" charset="-122"/>
              </a:rPr>
              <a:t>2.My mother seemed to</a:t>
            </a:r>
            <a:r>
              <a:rPr lang="en-US" altLang="zh-CN" sz="2400" kern="100" dirty="0" smtClean="0">
                <a:solidFill>
                  <a:srgbClr val="FF0000"/>
                </a:solidFill>
                <a:effectLst/>
                <a:latin typeface="Times New Roman" panose="02020603050405020304"/>
                <a:ea typeface="华文细黑" panose="02010600040101010101" charset="-122"/>
              </a:rPr>
              <a:t> light up</a:t>
            </a:r>
            <a:r>
              <a:rPr lang="en-US" altLang="zh-CN" sz="2400" kern="100" dirty="0" smtClean="0">
                <a:solidFill>
                  <a:srgbClr val="000000"/>
                </a:solidFill>
                <a:effectLst/>
                <a:latin typeface="Times New Roman" panose="02020603050405020304"/>
                <a:ea typeface="华文细黑" panose="02010600040101010101" charset="-122"/>
              </a:rPr>
              <a:t> </a:t>
            </a:r>
            <a:r>
              <a:rPr lang="en-US" altLang="zh-CN" sz="2400" kern="100" dirty="0" smtClean="0">
                <a:solidFill>
                  <a:srgbClr val="0000FF"/>
                </a:solidFill>
                <a:effectLst/>
                <a:latin typeface="Times New Roman" panose="02020603050405020304"/>
                <a:ea typeface="华文细黑" panose="02010600040101010101" charset="-122"/>
              </a:rPr>
              <a:t>in his company</a:t>
            </a:r>
            <a:r>
              <a:rPr lang="en-US" altLang="zh-CN" sz="2400" kern="100" dirty="0" smtClean="0">
                <a:solidFill>
                  <a:srgbClr val="000000"/>
                </a:solidFill>
                <a:effectLst/>
                <a:latin typeface="Times New Roman" panose="02020603050405020304"/>
                <a:ea typeface="华文细黑" panose="02010600040101010101" charset="-122"/>
              </a:rPr>
              <a:t>.</a:t>
            </a:r>
            <a:endParaRPr lang="zh-CN" altLang="en-US" sz="2400" dirty="0"/>
          </a:p>
        </p:txBody>
      </p:sp>
      <p:sp>
        <p:nvSpPr>
          <p:cNvPr id="5" name="矩形 4"/>
          <p:cNvSpPr/>
          <p:nvPr/>
        </p:nvSpPr>
        <p:spPr>
          <a:xfrm>
            <a:off x="342256" y="1852793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kern="100" dirty="0" smtClean="0">
                <a:effectLst/>
                <a:latin typeface="Times New Roman" panose="02020603050405020304"/>
                <a:ea typeface="华文细黑" panose="02010600040101010101" charset="-122"/>
              </a:rPr>
              <a:t> 3. She was totally </a:t>
            </a:r>
            <a:r>
              <a:rPr lang="en-US" altLang="zh-CN" sz="2400" kern="100" dirty="0" smtClean="0">
                <a:solidFill>
                  <a:srgbClr val="FF0000"/>
                </a:solidFill>
                <a:effectLst/>
                <a:latin typeface="Times New Roman" panose="02020603050405020304"/>
                <a:ea typeface="华文细黑" panose="02010600040101010101" charset="-122"/>
              </a:rPr>
              <a:t>in his power</a:t>
            </a:r>
            <a:r>
              <a:rPr lang="en-US" altLang="zh-CN" sz="2400" kern="100" dirty="0" smtClean="0">
                <a:effectLst/>
                <a:latin typeface="Times New Roman" panose="02020603050405020304"/>
                <a:ea typeface="华文细黑" panose="02010600040101010101" charset="-122"/>
              </a:rPr>
              <a:t>. I could never get my mother on her own any more.</a:t>
            </a:r>
            <a:r>
              <a:rPr lang="zh-CN" altLang="en-US" sz="2400" dirty="0">
                <a:solidFill>
                  <a:srgbClr val="2E3033"/>
                </a:solidFill>
                <a:latin typeface="Arial" panose="020B0604020202020204"/>
              </a:rPr>
              <a:t>她完全在他的控制之下。我再也不能让我的母亲独自生活</a:t>
            </a:r>
            <a:r>
              <a:rPr lang="zh-CN" altLang="en-US" sz="2400" dirty="0" smtClean="0">
                <a:solidFill>
                  <a:srgbClr val="2E3033"/>
                </a:solidFill>
                <a:latin typeface="Arial" panose="020B0604020202020204"/>
              </a:rPr>
              <a:t>了</a:t>
            </a:r>
            <a:r>
              <a:rPr lang="en-US" altLang="zh-CN" sz="2400" dirty="0" smtClean="0">
                <a:solidFill>
                  <a:srgbClr val="2E3033"/>
                </a:solidFill>
                <a:latin typeface="Arial" panose="020B0604020202020204"/>
              </a:rPr>
              <a:t>.</a:t>
            </a:r>
            <a:endParaRPr lang="zh-CN" altLang="en-US" sz="2400" dirty="0"/>
          </a:p>
        </p:txBody>
      </p:sp>
      <p:sp>
        <p:nvSpPr>
          <p:cNvPr id="6" name="矩形 5"/>
          <p:cNvSpPr/>
          <p:nvPr/>
        </p:nvSpPr>
        <p:spPr>
          <a:xfrm>
            <a:off x="323528" y="2996952"/>
            <a:ext cx="8280920" cy="1129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2400" algn="just">
              <a:lnSpc>
                <a:spcPts val="2000"/>
              </a:lnSpc>
              <a:spcAft>
                <a:spcPts val="0"/>
              </a:spcAft>
            </a:pPr>
            <a:r>
              <a:rPr lang="en-US" altLang="zh-CN" sz="2400" kern="100" dirty="0" smtClean="0">
                <a:effectLst/>
                <a:latin typeface="Times New Roman" panose="02020603050405020304"/>
                <a:ea typeface="华文细黑" panose="02010600040101010101" charset="-122"/>
                <a:cs typeface="Times New Roman" panose="02020603050405020304"/>
              </a:rPr>
              <a:t>4.My poor mother now had two </a:t>
            </a:r>
            <a:r>
              <a:rPr lang="en-US" altLang="zh-CN" sz="2400" kern="100" dirty="0" smtClean="0">
                <a:solidFill>
                  <a:srgbClr val="0000FF"/>
                </a:solidFill>
                <a:effectLst/>
                <a:latin typeface="Times New Roman" panose="02020603050405020304"/>
                <a:ea typeface="华文细黑" panose="02010600040101010101" charset="-122"/>
                <a:cs typeface="Times New Roman" panose="02020603050405020304"/>
              </a:rPr>
              <a:t>jailer</a:t>
            </a:r>
            <a:r>
              <a:rPr lang="en-US" altLang="zh-CN" sz="2400" kern="100" dirty="0" smtClean="0">
                <a:effectLst/>
                <a:latin typeface="Times New Roman" panose="02020603050405020304"/>
                <a:ea typeface="华文细黑" panose="02010600040101010101" charset="-122"/>
                <a:cs typeface="Times New Roman" panose="02020603050405020304"/>
              </a:rPr>
              <a:t>s instead of one. The </a:t>
            </a:r>
            <a:r>
              <a:rPr lang="en-US" altLang="zh-CN" sz="2400" kern="100" dirty="0" err="1" smtClean="0">
                <a:effectLst/>
                <a:latin typeface="Times New Roman" panose="02020603050405020304"/>
                <a:ea typeface="华文细黑" panose="02010600040101010101" charset="-122"/>
                <a:cs typeface="Times New Roman" panose="02020603050405020304"/>
              </a:rPr>
              <a:t>Murdstones</a:t>
            </a:r>
            <a:r>
              <a:rPr lang="en-US" altLang="zh-CN" sz="2400" kern="100" dirty="0" smtClean="0">
                <a:effectLst/>
                <a:latin typeface="Times New Roman" panose="02020603050405020304"/>
                <a:ea typeface="华文细黑" panose="02010600040101010101" charset="-122"/>
                <a:cs typeface="Times New Roman" panose="02020603050405020304"/>
              </a:rPr>
              <a:t> </a:t>
            </a:r>
            <a:r>
              <a:rPr lang="en-US" altLang="zh-CN" sz="2400" kern="100" dirty="0" smtClean="0">
                <a:solidFill>
                  <a:srgbClr val="FF0000"/>
                </a:solidFill>
                <a:effectLst/>
                <a:latin typeface="Times New Roman" panose="02020603050405020304"/>
                <a:ea typeface="华文细黑" panose="02010600040101010101" charset="-122"/>
                <a:cs typeface="Times New Roman" panose="02020603050405020304"/>
              </a:rPr>
              <a:t>scold</a:t>
            </a:r>
            <a:r>
              <a:rPr lang="en-US" altLang="zh-CN" sz="2400" kern="100" dirty="0" smtClean="0">
                <a:effectLst/>
                <a:latin typeface="Times New Roman" panose="02020603050405020304"/>
                <a:ea typeface="华文细黑" panose="02010600040101010101" charset="-122"/>
                <a:cs typeface="Times New Roman" panose="02020603050405020304"/>
              </a:rPr>
              <a:t>ed her day and night. I never saw my mother again, unless she had first checked with those two that they agreed.   </a:t>
            </a:r>
            <a:endParaRPr lang="zh-CN" altLang="zh-CN" sz="2400" kern="100" dirty="0">
              <a:solidFill>
                <a:srgbClr val="FF0000"/>
              </a:solidFill>
              <a:cs typeface="Times New Roman" panose="020206030504050203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69202" y="4232315"/>
            <a:ext cx="8131899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2400" algn="just">
              <a:lnSpc>
                <a:spcPts val="2000"/>
              </a:lnSpc>
              <a:spcAft>
                <a:spcPts val="0"/>
              </a:spcAft>
            </a:pPr>
            <a:r>
              <a:rPr lang="en-US" altLang="zh-CN" sz="2400" kern="100" dirty="0" smtClean="0">
                <a:effectLst/>
                <a:latin typeface="Times New Roman" panose="02020603050405020304"/>
                <a:ea typeface="华文细黑" panose="02010600040101010101" charset="-122"/>
                <a:cs typeface="Times New Roman" panose="02020603050405020304"/>
              </a:rPr>
              <a:t>5.My mother started crying and </a:t>
            </a:r>
            <a:r>
              <a:rPr lang="en-US" altLang="zh-CN" sz="2400" kern="100" dirty="0" smtClean="0">
                <a:solidFill>
                  <a:srgbClr val="FF0000"/>
                </a:solidFill>
                <a:effectLst/>
                <a:latin typeface="Times New Roman" panose="02020603050405020304"/>
                <a:ea typeface="华文细黑" panose="02010600040101010101" charset="-122"/>
                <a:cs typeface="Times New Roman" panose="02020603050405020304"/>
              </a:rPr>
              <a:t>reached out </a:t>
            </a:r>
            <a:r>
              <a:rPr lang="en-US" altLang="zh-CN" sz="2400" kern="100" dirty="0" smtClean="0">
                <a:effectLst/>
                <a:latin typeface="Times New Roman" panose="02020603050405020304"/>
                <a:ea typeface="华文细黑" panose="02010600040101010101" charset="-122"/>
                <a:cs typeface="Times New Roman" panose="02020603050405020304"/>
              </a:rPr>
              <a:t>towards me.</a:t>
            </a:r>
            <a:endParaRPr lang="zh-CN" altLang="zh-CN" sz="2400" kern="100" dirty="0">
              <a:cs typeface="Times New Roman" panose="020206030504050203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01558" y="4581128"/>
            <a:ext cx="84909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kern="100" dirty="0" smtClean="0">
                <a:effectLst/>
                <a:latin typeface="Times New Roman" panose="02020603050405020304"/>
                <a:ea typeface="华文细黑" panose="02010600040101010101" charset="-122"/>
              </a:rPr>
              <a:t>6.My mother </a:t>
            </a:r>
            <a:r>
              <a:rPr lang="en-US" altLang="zh-CN" sz="2400" kern="100" dirty="0" smtClean="0">
                <a:solidFill>
                  <a:srgbClr val="FF0000"/>
                </a:solidFill>
                <a:effectLst/>
                <a:latin typeface="Times New Roman" panose="02020603050405020304"/>
                <a:ea typeface="华文细黑" panose="02010600040101010101" charset="-122"/>
              </a:rPr>
              <a:t>fell silent </a:t>
            </a:r>
            <a:r>
              <a:rPr lang="en-US" altLang="zh-CN" sz="2400" kern="100" dirty="0" smtClean="0">
                <a:effectLst/>
                <a:latin typeface="Times New Roman" panose="02020603050405020304"/>
                <a:ea typeface="华文细黑" panose="02010600040101010101" charset="-122"/>
              </a:rPr>
              <a:t>as </a:t>
            </a:r>
            <a:r>
              <a:rPr lang="en-US" altLang="zh-CN" sz="2400" kern="100" dirty="0" err="1" smtClean="0">
                <a:effectLst/>
                <a:latin typeface="Times New Roman" panose="02020603050405020304"/>
                <a:ea typeface="华文细黑" panose="02010600040101010101" charset="-122"/>
              </a:rPr>
              <a:t>Mr</a:t>
            </a:r>
            <a:r>
              <a:rPr lang="en-US" altLang="zh-CN" sz="2400" kern="100" dirty="0" smtClean="0">
                <a:effectLst/>
                <a:latin typeface="Times New Roman" panose="02020603050405020304"/>
                <a:ea typeface="华文细黑" panose="02010600040101010101" charset="-122"/>
              </a:rPr>
              <a:t> </a:t>
            </a:r>
            <a:r>
              <a:rPr lang="en-US" altLang="zh-CN" sz="2400" kern="100" dirty="0" err="1" smtClean="0">
                <a:effectLst/>
                <a:latin typeface="Times New Roman" panose="02020603050405020304"/>
                <a:ea typeface="华文细黑" panose="02010600040101010101" charset="-122"/>
              </a:rPr>
              <a:t>Murdstone</a:t>
            </a:r>
            <a:r>
              <a:rPr lang="en-US" altLang="zh-CN" sz="2400" kern="100" dirty="0" smtClean="0">
                <a:effectLst/>
                <a:latin typeface="Times New Roman" panose="02020603050405020304"/>
                <a:ea typeface="华文细黑" panose="02010600040101010101" charset="-122"/>
              </a:rPr>
              <a:t> </a:t>
            </a:r>
            <a:r>
              <a:rPr lang="en-US" altLang="zh-CN" sz="2400" kern="100" dirty="0" smtClean="0">
                <a:solidFill>
                  <a:srgbClr val="0000FF"/>
                </a:solidFill>
                <a:effectLst/>
                <a:latin typeface="Times New Roman" panose="02020603050405020304"/>
                <a:ea typeface="华文细黑" panose="02010600040101010101" charset="-122"/>
              </a:rPr>
              <a:t>turned his steely gaze </a:t>
            </a:r>
            <a:r>
              <a:rPr lang="en-US" altLang="zh-CN" sz="2400" kern="100" dirty="0" smtClean="0">
                <a:effectLst/>
                <a:latin typeface="Times New Roman" panose="02020603050405020304"/>
                <a:ea typeface="华文细黑" panose="02010600040101010101" charset="-122"/>
              </a:rPr>
              <a:t>on me.</a:t>
            </a:r>
            <a:endParaRPr lang="zh-CN" altLang="en-US" sz="2400" dirty="0"/>
          </a:p>
        </p:txBody>
      </p:sp>
      <p:sp>
        <p:nvSpPr>
          <p:cNvPr id="9" name="矩形 8"/>
          <p:cNvSpPr/>
          <p:nvPr/>
        </p:nvSpPr>
        <p:spPr>
          <a:xfrm>
            <a:off x="500122" y="5573338"/>
            <a:ext cx="82033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kern="100" dirty="0" smtClean="0">
                <a:effectLst/>
                <a:latin typeface="Times New Roman" panose="02020603050405020304"/>
                <a:ea typeface="华文细黑" panose="02010600040101010101" charset="-122"/>
              </a:rPr>
              <a:t>7.I heard my mother and </a:t>
            </a:r>
            <a:r>
              <a:rPr lang="en-US" altLang="zh-CN" sz="2400" kern="100" dirty="0" err="1" smtClean="0">
                <a:effectLst/>
                <a:latin typeface="Times New Roman" panose="02020603050405020304"/>
                <a:ea typeface="华文细黑" panose="02010600040101010101" charset="-122"/>
              </a:rPr>
              <a:t>Peggotty</a:t>
            </a:r>
            <a:r>
              <a:rPr lang="en-US" altLang="zh-CN" sz="2400" kern="100" dirty="0" smtClean="0">
                <a:effectLst/>
                <a:latin typeface="Times New Roman" panose="02020603050405020304"/>
                <a:ea typeface="华文细黑" panose="02010600040101010101" charset="-122"/>
              </a:rPr>
              <a:t> </a:t>
            </a:r>
            <a:r>
              <a:rPr lang="en-US" altLang="zh-CN" sz="2400" kern="100" dirty="0" smtClean="0">
                <a:solidFill>
                  <a:srgbClr val="FF0000"/>
                </a:solidFill>
                <a:effectLst/>
                <a:latin typeface="Times New Roman" panose="02020603050405020304"/>
                <a:ea typeface="华文细黑" panose="02010600040101010101" charset="-122"/>
              </a:rPr>
              <a:t>screaming</a:t>
            </a:r>
            <a:r>
              <a:rPr lang="en-US" altLang="zh-CN" sz="2400" kern="100" dirty="0" smtClean="0">
                <a:effectLst/>
                <a:latin typeface="Times New Roman" panose="02020603050405020304"/>
                <a:ea typeface="华文细黑" panose="02010600040101010101" charset="-122"/>
              </a:rPr>
              <a:t> on the stairs outside my room, begging </a:t>
            </a:r>
            <a:r>
              <a:rPr lang="en-US" altLang="zh-CN" sz="2400" kern="100" dirty="0" err="1" smtClean="0">
                <a:effectLst/>
                <a:latin typeface="Times New Roman" panose="02020603050405020304"/>
                <a:ea typeface="华文细黑" panose="02010600040101010101" charset="-122"/>
              </a:rPr>
              <a:t>Mr</a:t>
            </a:r>
            <a:r>
              <a:rPr lang="en-US" altLang="zh-CN" sz="2400" kern="100" dirty="0" smtClean="0">
                <a:effectLst/>
                <a:latin typeface="Times New Roman" panose="02020603050405020304"/>
                <a:ea typeface="华文细黑" panose="02010600040101010101" charset="-122"/>
              </a:rPr>
              <a:t> </a:t>
            </a:r>
            <a:r>
              <a:rPr lang="en-US" altLang="zh-CN" sz="2400" kern="100" dirty="0" err="1" smtClean="0">
                <a:effectLst/>
                <a:latin typeface="Times New Roman" panose="02020603050405020304"/>
                <a:ea typeface="华文细黑" panose="02010600040101010101" charset="-122"/>
              </a:rPr>
              <a:t>Murdstone</a:t>
            </a:r>
            <a:r>
              <a:rPr lang="en-US" altLang="zh-CN" sz="2400" kern="100" dirty="0" smtClean="0">
                <a:effectLst/>
                <a:latin typeface="Times New Roman" panose="02020603050405020304"/>
                <a:ea typeface="华文细黑" panose="02010600040101010101" charset="-122"/>
              </a:rPr>
              <a:t> to stop. </a:t>
            </a:r>
            <a:endParaRPr lang="zh-CN" altLang="en-US" sz="2400" dirty="0"/>
          </a:p>
        </p:txBody>
      </p:sp>
      <p:sp>
        <p:nvSpPr>
          <p:cNvPr id="10" name="矩形 9"/>
          <p:cNvSpPr/>
          <p:nvPr/>
        </p:nvSpPr>
        <p:spPr>
          <a:xfrm>
            <a:off x="1043608" y="5091860"/>
            <a:ext cx="1951175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altLang="zh-CN" sz="2400" kern="100" dirty="0" smtClean="0">
                <a:solidFill>
                  <a:srgbClr val="FF0000"/>
                </a:solidFill>
                <a:latin typeface="Times New Roman" panose="02020603050405020304"/>
                <a:ea typeface="华文细黑" panose="02010600040101010101" charset="-122"/>
              </a:rPr>
              <a:t>fall silent</a:t>
            </a:r>
            <a:r>
              <a:rPr lang="zh-CN" altLang="en-US" sz="2400" dirty="0" smtClean="0">
                <a:solidFill>
                  <a:srgbClr val="FF0000"/>
                </a:solidFill>
                <a:latin typeface="Arial" panose="020B0604020202020204"/>
              </a:rPr>
              <a:t>沉默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635896" y="5069794"/>
            <a:ext cx="5293437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altLang="zh-CN" sz="2400" kern="100" dirty="0" smtClean="0">
                <a:solidFill>
                  <a:srgbClr val="0000FF"/>
                </a:solidFill>
                <a:latin typeface="Times New Roman" panose="02020603050405020304"/>
                <a:ea typeface="华文细黑" panose="02010600040101010101" charset="-122"/>
              </a:rPr>
              <a:t>turn </a:t>
            </a:r>
            <a:r>
              <a:rPr lang="en-US" altLang="zh-CN" sz="2400" kern="100" dirty="0">
                <a:solidFill>
                  <a:srgbClr val="0000FF"/>
                </a:solidFill>
                <a:latin typeface="Times New Roman" panose="02020603050405020304"/>
                <a:ea typeface="华文细黑" panose="02010600040101010101" charset="-122"/>
              </a:rPr>
              <a:t>his steely </a:t>
            </a:r>
            <a:r>
              <a:rPr lang="en-US" altLang="zh-CN" sz="2400" kern="100" dirty="0" smtClean="0">
                <a:solidFill>
                  <a:srgbClr val="0000FF"/>
                </a:solidFill>
                <a:latin typeface="Times New Roman" panose="02020603050405020304"/>
                <a:ea typeface="华文细黑" panose="02010600040101010101" charset="-122"/>
              </a:rPr>
              <a:t>gaze on sb.</a:t>
            </a:r>
            <a:r>
              <a:rPr lang="zh-CN" altLang="en-US" sz="2400" dirty="0" smtClean="0">
                <a:solidFill>
                  <a:srgbClr val="0000FF"/>
                </a:solidFill>
                <a:latin typeface="Arial" panose="020B0604020202020204"/>
              </a:rPr>
              <a:t> 冷漠地盯着我</a:t>
            </a:r>
            <a:endParaRPr lang="zh-CN" altLang="en-US" sz="2400" dirty="0">
              <a:solidFill>
                <a:srgbClr val="0000FF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995101" y="3804414"/>
            <a:ext cx="4551887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ea typeface="华文细黑" panose="02010600040101010101" charset="-122"/>
                <a:cs typeface="Times New Roman" panose="02020603050405020304"/>
              </a:rPr>
              <a:t>speak </a:t>
            </a:r>
            <a:r>
              <a:rPr lang="en-US" altLang="zh-CN" sz="2400" kern="100" dirty="0" smtClean="0">
                <a:solidFill>
                  <a:srgbClr val="FF0000"/>
                </a:solidFill>
                <a:latin typeface="Times New Roman" panose="02020603050405020304"/>
                <a:ea typeface="华文细黑" panose="02010600040101010101" charset="-122"/>
                <a:cs typeface="Times New Roman" panose="02020603050405020304"/>
              </a:rPr>
              <a:t>one’s mind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/>
              </a:rPr>
              <a:t>说出某人的</a:t>
            </a:r>
            <a:r>
              <a:rPr lang="zh-CN" altLang="en-US" sz="2400" dirty="0" smtClean="0">
                <a:solidFill>
                  <a:srgbClr val="FF0000"/>
                </a:solidFill>
                <a:latin typeface="Arial" panose="020B0604020202020204"/>
              </a:rPr>
              <a:t>想法</a:t>
            </a:r>
            <a:r>
              <a:rPr lang="en-US" altLang="zh-CN" sz="2400" kern="100" dirty="0" smtClean="0">
                <a:solidFill>
                  <a:srgbClr val="FF0000"/>
                </a:solidFill>
                <a:latin typeface="Times New Roman" panose="02020603050405020304"/>
                <a:ea typeface="华文细黑" panose="02010600040101010101" charset="-122"/>
                <a:cs typeface="Times New Roman" panose="02020603050405020304"/>
              </a:rPr>
              <a:t> </a:t>
            </a:r>
            <a:endParaRPr lang="zh-CN" altLang="en-US" dirty="0"/>
          </a:p>
        </p:txBody>
      </p:sp>
      <p:sp>
        <p:nvSpPr>
          <p:cNvPr id="15" name="圆角矩形 14"/>
          <p:cNvSpPr/>
          <p:nvPr/>
        </p:nvSpPr>
        <p:spPr>
          <a:xfrm>
            <a:off x="0" y="0"/>
            <a:ext cx="2339752" cy="4766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zh-CN" sz="3200" dirty="0">
                <a:solidFill>
                  <a:srgbClr val="0000FF"/>
                </a:solidFill>
              </a:rPr>
              <a:t>My mother </a:t>
            </a:r>
            <a:endParaRPr lang="zh-CN" altLang="en-US" sz="3200" b="1" dirty="0">
              <a:solidFill>
                <a:srgbClr val="00206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/>
      <p:bldP spid="9" grpId="0"/>
      <p:bldP spid="10" grpId="0" animBg="1"/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ä¹¦é¦å°å¹´pptèæ¯å¾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Mother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14400" y="4653136"/>
            <a:ext cx="8229600" cy="1473027"/>
          </a:xfrm>
        </p:spPr>
        <p:txBody>
          <a:bodyPr/>
          <a:lstStyle/>
          <a:p>
            <a:r>
              <a:rPr lang="en-US" altLang="zh-CN" b="1" dirty="0" smtClean="0">
                <a:solidFill>
                  <a:srgbClr val="0000FF"/>
                </a:solidFill>
              </a:rPr>
              <a:t>Poor, weak ,helpless,</a:t>
            </a:r>
            <a:r>
              <a:rPr lang="en-US" altLang="zh-CN" b="1" dirty="0">
                <a:solidFill>
                  <a:srgbClr val="0000FF"/>
                </a:solidFill>
              </a:rPr>
              <a:t> incompetent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09" y="1494811"/>
            <a:ext cx="2831327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圆角矩形 4"/>
          <p:cNvSpPr/>
          <p:nvPr/>
        </p:nvSpPr>
        <p:spPr>
          <a:xfrm>
            <a:off x="0" y="0"/>
            <a:ext cx="2339752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zh-CN" sz="3200" b="1" dirty="0" smtClean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Conclusion</a:t>
            </a:r>
            <a:endParaRPr lang="zh-CN" altLang="en-US" sz="3200" b="1" dirty="0">
              <a:solidFill>
                <a:srgbClr val="00206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2050" name="Picture 2" descr="å¤§å« ç§ä¼¯è²å°å¾· The Personal History, Adventures, Experience, Observation of David Copperfield the Youngerå®æ¹å§ç§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678" y="1412776"/>
            <a:ext cx="3274311" cy="296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ä¹¦é¦å°å¹´pptèæ¯å¾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605" y="332740"/>
            <a:ext cx="6692265" cy="1143000"/>
          </a:xfrm>
          <a:noFill/>
          <a:ln w="9525">
            <a:noFill/>
          </a:ln>
        </p:spPr>
        <p:txBody>
          <a:bodyPr>
            <a:normAutofit/>
          </a:bodyPr>
          <a:lstStyle/>
          <a:p>
            <a:pPr algn="l"/>
            <a:r>
              <a:rPr lang="zh-CN" altLang="en-US" b="1">
                <a:solidFill>
                  <a:srgbClr val="FF0000"/>
                </a:solidFill>
              </a:rPr>
              <a:t>Conclusion</a:t>
            </a:r>
            <a:r>
              <a:rPr lang="en-US" altLang="zh-CN" b="1">
                <a:solidFill>
                  <a:srgbClr val="FF0000"/>
                </a:solidFill>
              </a:rPr>
              <a:t>:</a:t>
            </a:r>
            <a:r>
              <a:rPr lang="zh-CN" altLang="en-US" b="1">
                <a:solidFill>
                  <a:srgbClr val="FF0000"/>
                </a:solidFill>
              </a:rPr>
              <a:t> 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9075" y="1338514"/>
            <a:ext cx="7917815" cy="3107055"/>
          </a:xfrm>
          <a:solidFill>
            <a:schemeClr val="bg1"/>
          </a:solidFill>
        </p:spPr>
        <p:txBody>
          <a:bodyPr>
            <a:normAutofit fontScale="97500" lnSpcReduction="10000"/>
          </a:bodyPr>
          <a:lstStyle/>
          <a:p>
            <a:r>
              <a:rPr lang="en-US" altLang="zh-CN" b="1" dirty="0">
                <a:solidFill>
                  <a:srgbClr val="0000FF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How to make your</a:t>
            </a:r>
            <a:r>
              <a:rPr lang="zh-CN" altLang="en-US" b="1" dirty="0">
                <a:solidFill>
                  <a:srgbClr val="0000FF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 characters</a:t>
            </a:r>
            <a:r>
              <a:rPr lang="en-US" altLang="zh-CN" b="1" dirty="0">
                <a:solidFill>
                  <a:srgbClr val="0000FF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 stand out</a:t>
            </a:r>
            <a:endParaRPr lang="zh-CN" altLang="en-US" b="1" dirty="0">
              <a:solidFill>
                <a:srgbClr val="0000FF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CN" b="1" dirty="0">
                <a:solidFill>
                  <a:srgbClr val="0000FF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By </a:t>
            </a:r>
            <a:r>
              <a:rPr lang="en-US" altLang="zh-CN" b="1" dirty="0" smtClean="0">
                <a:solidFill>
                  <a:srgbClr val="0000FF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describing </a:t>
            </a:r>
            <a:r>
              <a:rPr lang="zh-CN" altLang="en-US" b="1" dirty="0" smtClean="0">
                <a:solidFill>
                  <a:srgbClr val="0000FF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appearance </a:t>
            </a:r>
            <a:r>
              <a:rPr lang="en-US" altLang="zh-CN" b="1" dirty="0">
                <a:solidFill>
                  <a:srgbClr val="0000FF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and environment</a:t>
            </a:r>
            <a:endParaRPr lang="zh-CN" altLang="en-US" b="1" dirty="0">
              <a:solidFill>
                <a:srgbClr val="0000FF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CN" b="1" dirty="0">
                <a:solidFill>
                  <a:srgbClr val="0000FF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By </a:t>
            </a:r>
            <a:r>
              <a:rPr lang="en-US" altLang="zh-CN" b="1" dirty="0">
                <a:solidFill>
                  <a:srgbClr val="0000FF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describing </a:t>
            </a:r>
            <a:r>
              <a:rPr lang="zh-CN" altLang="en-US" b="1" dirty="0" smtClean="0">
                <a:solidFill>
                  <a:srgbClr val="0000FF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behavior</a:t>
            </a:r>
            <a:r>
              <a:rPr lang="en-US" altLang="zh-CN" b="1" dirty="0" smtClean="0">
                <a:solidFill>
                  <a:srgbClr val="0000FF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s</a:t>
            </a:r>
            <a:r>
              <a:rPr lang="zh-CN" altLang="en-US" b="1" dirty="0" smtClean="0">
                <a:solidFill>
                  <a:srgbClr val="0000FF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zh-CN" altLang="en-US" b="1" dirty="0">
                <a:solidFill>
                  <a:srgbClr val="0000FF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and words </a:t>
            </a:r>
            <a:endParaRPr lang="zh-CN" altLang="en-US" b="1" dirty="0">
              <a:solidFill>
                <a:srgbClr val="0000FF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CN" b="1" dirty="0">
                <a:solidFill>
                  <a:srgbClr val="0000FF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By </a:t>
            </a:r>
            <a:r>
              <a:rPr lang="en-US" altLang="zh-CN" b="1" dirty="0">
                <a:solidFill>
                  <a:srgbClr val="0000FF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describing </a:t>
            </a:r>
            <a:r>
              <a:rPr lang="en-US" altLang="zh-CN" b="1" dirty="0" smtClean="0">
                <a:solidFill>
                  <a:srgbClr val="0000FF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different </a:t>
            </a:r>
            <a:r>
              <a:rPr lang="zh-CN" altLang="en-US" b="1" dirty="0">
                <a:solidFill>
                  <a:srgbClr val="0000FF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feelings </a:t>
            </a:r>
            <a:endParaRPr lang="zh-CN" altLang="en-US" b="1" dirty="0">
              <a:solidFill>
                <a:srgbClr val="0000FF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pic>
        <p:nvPicPr>
          <p:cNvPr id="7" name="Picture 2" descr="https://i1.sinaimg.cn/travel/2013/1008/U8159P704DT20131008120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890" y="5013176"/>
            <a:ext cx="2502745" cy="171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3" descr="62XH2}PT`@9Q0L1GU8G{GA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0000">
            <a:off x="4610053" y="4690606"/>
            <a:ext cx="2294255" cy="178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$]}XBI8W$NF8P$B_NQXY}G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10929">
            <a:off x="1839313" y="4537709"/>
            <a:ext cx="201231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422106" y="161290"/>
            <a:ext cx="3676650" cy="11901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ä¹¦é¦å°å¹´pptèæ¯å¾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CN" sz="2800" dirty="0" smtClean="0"/>
              <a:t>Homework:</a:t>
            </a:r>
            <a:br>
              <a:rPr lang="en-US" altLang="zh-CN" sz="2800" dirty="0" smtClean="0"/>
            </a:br>
            <a:r>
              <a:rPr lang="en-US" altLang="zh-CN" sz="2800" dirty="0" smtClean="0"/>
              <a:t>     Continuous writing with the following beginnings</a:t>
            </a:r>
            <a:endParaRPr lang="zh-CN" alt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1560" y="1412776"/>
            <a:ext cx="7488832" cy="3312368"/>
          </a:xfrm>
        </p:spPr>
        <p:txBody>
          <a:bodyPr>
            <a:normAutofit fontScale="97500" lnSpcReduction="10000"/>
          </a:bodyPr>
          <a:lstStyle/>
          <a:p>
            <a:pPr marL="0" indent="0">
              <a:buNone/>
            </a:pPr>
            <a:r>
              <a:rPr lang="en-US" altLang="zh-CN" dirty="0" smtClean="0"/>
              <a:t>Para1. </a:t>
            </a:r>
            <a:r>
              <a:rPr lang="en-US" altLang="zh-CN" dirty="0" smtClean="0">
                <a:solidFill>
                  <a:srgbClr val="FF0000"/>
                </a:solidFill>
              </a:rPr>
              <a:t>“Tomorrow I will be sent to a boarding school?” S</a:t>
            </a:r>
            <a:r>
              <a:rPr lang="en-US" dirty="0" smtClean="0">
                <a:solidFill>
                  <a:srgbClr val="FF0000"/>
                </a:solidFill>
              </a:rPr>
              <a:t>quatting in the corner, I thought with mingled feelings of sorrow and delight.</a:t>
            </a: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Para2. </a:t>
            </a:r>
            <a:r>
              <a:rPr lang="en-US" altLang="zh-CN" dirty="0" smtClean="0">
                <a:solidFill>
                  <a:srgbClr val="FF0000"/>
                </a:solidFill>
              </a:rPr>
              <a:t>A sharp pain gripped me. I felt dizzy. After A long time there was a soft knock at the door.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7" name="Picture 2" descr="https://i1.sinaimg.cn/travel/2013/1008/U8159P704DT20131008120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585" y="5013176"/>
            <a:ext cx="2502745" cy="171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22106" y="161290"/>
            <a:ext cx="3676650" cy="11901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ä¹¦é¦å°å¹´pptèæ¯å¾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791710" y="116840"/>
            <a:ext cx="4321810" cy="4425950"/>
          </a:xfrm>
        </p:spPr>
        <p:txBody>
          <a:bodyPr>
            <a:noAutofit/>
          </a:bodyPr>
          <a:lstStyle/>
          <a:p>
            <a:r>
              <a:rPr lang="zh-CN" altLang="en-US" sz="1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教师评语：</a:t>
            </a:r>
            <a:endParaRPr lang="zh-CN" altLang="en-US" sz="18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lang="zh-CN" altLang="en-US" sz="18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内容：</a:t>
            </a:r>
            <a:br>
              <a:rPr lang="zh-CN" altLang="en-US" sz="1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zh-CN" altLang="en-US" sz="1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从整体内容上来看，与上文和两个段首句衔接得较好。虽然有两</a:t>
            </a:r>
            <a:r>
              <a:rPr lang="zh-CN" altLang="en-US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处小</a:t>
            </a:r>
            <a:r>
              <a:rPr lang="zh-CN" altLang="en-US" sz="1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瑕疵，如我被关在自己的房间，如果只是</a:t>
            </a:r>
            <a:r>
              <a:rPr lang="en-US" altLang="zh-CN" sz="1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 lost in thought, </a:t>
            </a:r>
            <a:r>
              <a:rPr lang="zh-CN" altLang="en-US" sz="1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安安静静呆着，大概率</a:t>
            </a:r>
            <a:r>
              <a:rPr lang="en-US" altLang="zh-CN" sz="18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Mr.Murdstone</a:t>
            </a:r>
            <a:r>
              <a:rPr lang="zh-CN" altLang="en-US" sz="1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不会突然出现，改为</a:t>
            </a:r>
            <a:r>
              <a:rPr lang="en-US" altLang="zh-CN" sz="1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“I began to beat the door.”</a:t>
            </a:r>
            <a:r>
              <a:rPr lang="zh-CN" altLang="en-US" sz="1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更贴切，又如第二段</a:t>
            </a:r>
            <a:r>
              <a:rPr lang="en-US" altLang="zh-CN" sz="18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Peggotty</a:t>
            </a:r>
            <a:r>
              <a:rPr lang="en-US" altLang="zh-CN" sz="1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... walked in... ,“I”</a:t>
            </a:r>
            <a:r>
              <a:rPr lang="zh-CN" altLang="en-US" sz="1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被锁着，同情我的</a:t>
            </a:r>
            <a:r>
              <a:rPr lang="en-US" altLang="zh-CN" sz="18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Peggotty</a:t>
            </a:r>
            <a:r>
              <a:rPr lang="zh-CN" altLang="en-US" sz="1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应该没有钥匙，上文她就站在门外，因此此处悄悄站在门外更符合，而在屋内最好描写耳朵听到的声音。</a:t>
            </a:r>
            <a:endParaRPr lang="zh-CN" altLang="en-US" sz="18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 algn="l"/>
            <a:r>
              <a:rPr lang="zh-CN" altLang="en-US" sz="1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语言：</a:t>
            </a:r>
            <a:r>
              <a:rPr lang="en-US" altLang="zh-CN" sz="1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</a:t>
            </a:r>
            <a:r>
              <a:rPr lang="zh-CN" altLang="en-US" sz="1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能很好地学习课堂上的各种好的表达，语言风格与原文一致。</a:t>
            </a:r>
            <a:r>
              <a:rPr lang="en-US" altLang="zh-CN" sz="1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</a:t>
            </a:r>
            <a:r>
              <a:rPr lang="zh-CN" altLang="en-US" sz="1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人物的动作、语言与人物的身份非常贴切自然。动作描写生动形象，充满画面感。如</a:t>
            </a:r>
            <a:r>
              <a:rPr lang="en-US" altLang="zh-CN" sz="1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stormed in, wave his fist, yelled</a:t>
            </a:r>
            <a:r>
              <a:rPr lang="en-US" altLang="zh-CN" sz="1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, </a:t>
            </a:r>
            <a:r>
              <a:rPr lang="en-US" altLang="zh-CN" sz="180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exploded</a:t>
            </a:r>
            <a:r>
              <a:rPr lang="en-US" altLang="zh-CN" sz="1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, grabbed, slammed, whispered, collapsed in a heap, shiver with terror, gathered, rolled down</a:t>
            </a:r>
            <a:r>
              <a:rPr lang="zh-CN" altLang="en-US" sz="1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等，</a:t>
            </a:r>
            <a:r>
              <a:rPr lang="en-US" altLang="zh-CN" sz="1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</a:t>
            </a:r>
            <a:r>
              <a:rPr lang="zh-CN" altLang="en-US" sz="1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句式丰富多变，准确使用了倒装句，</a:t>
            </a:r>
            <a:r>
              <a:rPr lang="en-US" altLang="zh-CN" sz="1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</a:t>
            </a:r>
            <a:r>
              <a:rPr lang="zh-CN" altLang="en-US" sz="1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强调句，分词结构，</a:t>
            </a:r>
            <a:r>
              <a:rPr lang="en-US" altLang="zh-CN" sz="1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with</a:t>
            </a:r>
            <a:r>
              <a:rPr lang="zh-CN" altLang="en-US" sz="1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短语等。当然，最后的分词的使用出现了逻辑主语不一致的错误。</a:t>
            </a:r>
            <a:endParaRPr lang="zh-CN" altLang="en-US" sz="18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 contrast="100000"/>
                    </a14:imgEffect>
                    <a14:imgEffect>
                      <a14:sharpenSoften amount="45000"/>
                    </a14:imgEffect>
                  </a14:imgLayer>
                </a14:imgProps>
              </a:ext>
            </a:extLst>
          </a:blip>
          <a:srcRect l="8921" t="6479" r="942" b="1407"/>
          <a:stretch>
            <a:fillRect/>
          </a:stretch>
        </p:blipFill>
        <p:spPr>
          <a:xfrm>
            <a:off x="34925" y="476250"/>
            <a:ext cx="4791075" cy="6181090"/>
          </a:xfrm>
          <a:prstGeom prst="rect">
            <a:avLst/>
          </a:prstGeom>
        </p:spPr>
      </p:pic>
      <p:sp>
        <p:nvSpPr>
          <p:cNvPr id="5" name="副标题 2"/>
          <p:cNvSpPr>
            <a:spLocks noGrp="1"/>
          </p:cNvSpPr>
          <p:nvPr/>
        </p:nvSpPr>
        <p:spPr>
          <a:xfrm>
            <a:off x="-36195" y="116840"/>
            <a:ext cx="2192655" cy="45402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34925" y="0"/>
            <a:ext cx="2237740" cy="46164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学生作文</a:t>
            </a:r>
            <a:endParaRPr lang="zh-CN" altLang="en-US" sz="3600" b="1" dirty="0">
              <a:solidFill>
                <a:srgbClr val="00206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34923" y="32667"/>
            <a:ext cx="3816997" cy="46164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600" b="1" dirty="0">
                <a:solidFill>
                  <a:schemeClr val="tx1"/>
                </a:solidFill>
              </a:rPr>
              <a:t>教师下水作文</a:t>
            </a:r>
            <a:endParaRPr lang="zh-CN" altLang="en-US" sz="3600" b="1" dirty="0">
              <a:solidFill>
                <a:schemeClr val="tx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494312"/>
            <a:ext cx="91440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Para1. </a:t>
            </a:r>
            <a:r>
              <a:rPr lang="en-US" altLang="zh-CN" dirty="0">
                <a:solidFill>
                  <a:srgbClr val="FF0000"/>
                </a:solidFill>
              </a:rPr>
              <a:t>“Tomorrow I will be sent to a boarding school?” Squatting in the corner, I thought with mingled feelings of sorrow and </a:t>
            </a:r>
            <a:r>
              <a:rPr lang="en-US" altLang="zh-CN" dirty="0" smtClean="0">
                <a:solidFill>
                  <a:srgbClr val="FF0000"/>
                </a:solidFill>
              </a:rPr>
              <a:t>delight</a:t>
            </a:r>
            <a:r>
              <a:rPr lang="en-US" altLang="zh-CN" sz="2000" dirty="0" smtClean="0">
                <a:solidFill>
                  <a:srgbClr val="FF0000"/>
                </a:solidFill>
              </a:rPr>
              <a:t>. </a:t>
            </a:r>
            <a:r>
              <a:rPr lang="en-US" altLang="zh-CN" sz="2000" dirty="0"/>
              <a:t>I began to tremble at the thought that I would never see my mother </a:t>
            </a:r>
            <a:r>
              <a:rPr lang="en-US" altLang="zh-CN" sz="2000" dirty="0" smtClean="0"/>
              <a:t>and </a:t>
            </a:r>
            <a:r>
              <a:rPr lang="en-US" altLang="zh-CN" sz="2000" dirty="0" err="1" smtClean="0"/>
              <a:t>Peggotty</a:t>
            </a:r>
            <a:r>
              <a:rPr lang="en-US" altLang="zh-CN" sz="2000" dirty="0" smtClean="0"/>
              <a:t>. I sprang to my feet, dashed to the door and slammed the door with all my strength. Unexpectedly</a:t>
            </a:r>
            <a:r>
              <a:rPr lang="en-US" altLang="zh-CN" sz="2000" dirty="0"/>
              <a:t>, </a:t>
            </a:r>
            <a:r>
              <a:rPr lang="en-US" altLang="zh-CN" sz="2000" dirty="0" smtClean="0"/>
              <a:t>there </a:t>
            </a:r>
            <a:r>
              <a:rPr lang="en-US" altLang="zh-CN" sz="2000" dirty="0"/>
              <a:t>was a roar of anger along with the sound </a:t>
            </a:r>
            <a:r>
              <a:rPr lang="en-US" altLang="zh-CN" sz="2000" dirty="0" smtClean="0"/>
              <a:t>of heavy footsteps. The moment the door was open, a face full of gloom and cruelty came into my sight. Waving </a:t>
            </a:r>
            <a:r>
              <a:rPr lang="en-US" altLang="zh-CN" sz="2000" dirty="0"/>
              <a:t>his cane in one </a:t>
            </a:r>
            <a:r>
              <a:rPr lang="en-US" altLang="zh-CN" sz="2000" dirty="0" smtClean="0"/>
              <a:t>hand, Mr. </a:t>
            </a:r>
            <a:r>
              <a:rPr lang="en-US" altLang="zh-CN" sz="2000" dirty="0" err="1" smtClean="0"/>
              <a:t>Murdstone</a:t>
            </a:r>
            <a:r>
              <a:rPr lang="en-US" altLang="zh-CN" sz="2000" dirty="0" smtClean="0"/>
              <a:t> shut the door behind him ,  “You’d better keep quiet, or I’ll crush you.” He sneered, with an evil glint in his eyes. I lifted my arms, trying </a:t>
            </a:r>
            <a:r>
              <a:rPr lang="en-US" altLang="zh-CN" sz="2000" dirty="0"/>
              <a:t>to </a:t>
            </a:r>
            <a:r>
              <a:rPr lang="en-US" altLang="zh-CN" sz="2000" dirty="0" smtClean="0"/>
              <a:t>defend myself. He erupted suddenly,  jumping  at me and slapping me. After  a </a:t>
            </a:r>
            <a:r>
              <a:rPr lang="en-US" altLang="zh-CN" sz="2000" dirty="0"/>
              <a:t>thousand slaps in the </a:t>
            </a:r>
            <a:r>
              <a:rPr lang="en-US" altLang="zh-CN" sz="2000" dirty="0" smtClean="0"/>
              <a:t>face, I collapsed in a heap on the floor. All I could hear </a:t>
            </a:r>
            <a:r>
              <a:rPr lang="en-US" altLang="zh-CN" sz="2000" dirty="0"/>
              <a:t>was a slamming of the </a:t>
            </a:r>
            <a:r>
              <a:rPr lang="en-US" altLang="zh-CN" sz="2000" dirty="0" smtClean="0"/>
              <a:t>door and my mum and </a:t>
            </a:r>
            <a:r>
              <a:rPr lang="en-US" altLang="zh-CN" sz="2000" dirty="0" err="1" smtClean="0"/>
              <a:t>Peggotty’s</a:t>
            </a:r>
            <a:r>
              <a:rPr lang="en-US" altLang="zh-CN" sz="2000" dirty="0" smtClean="0"/>
              <a:t> screaming.</a:t>
            </a:r>
            <a:endParaRPr lang="en-US" altLang="zh-CN" sz="2000" dirty="0" smtClean="0"/>
          </a:p>
          <a:p>
            <a:r>
              <a:rPr lang="en-US" altLang="zh-CN" dirty="0" smtClean="0">
                <a:solidFill>
                  <a:srgbClr val="FF0000"/>
                </a:solidFill>
              </a:rPr>
              <a:t>Para.2 A </a:t>
            </a:r>
            <a:r>
              <a:rPr lang="en-US" altLang="zh-CN" dirty="0">
                <a:solidFill>
                  <a:srgbClr val="FF0000"/>
                </a:solidFill>
              </a:rPr>
              <a:t>sharp pain gripped me. I felt dizzy. After A long time there was a soft knock at the door</a:t>
            </a:r>
            <a:r>
              <a:rPr lang="en-US" altLang="zh-CN" dirty="0" smtClean="0">
                <a:solidFill>
                  <a:srgbClr val="FF0000"/>
                </a:solidFill>
              </a:rPr>
              <a:t>.</a:t>
            </a:r>
            <a:r>
              <a:rPr lang="zh-CN" altLang="en-US" dirty="0" smtClean="0">
                <a:solidFill>
                  <a:srgbClr val="FF0000"/>
                </a:solidFill>
              </a:rPr>
              <a:t>“</a:t>
            </a:r>
            <a:r>
              <a:rPr lang="en-US" altLang="zh-CN" dirty="0" smtClean="0">
                <a:solidFill>
                  <a:srgbClr val="FF0000"/>
                </a:solidFill>
              </a:rPr>
              <a:t>It‘s me.” </a:t>
            </a:r>
            <a:r>
              <a:rPr lang="en-US" altLang="zh-CN" sz="2000" dirty="0" smtClean="0"/>
              <a:t>It was Mum who was sobbing outside, “you can’t stay with me any longer, my boy.” I struggled to the window which was shut.</a:t>
            </a:r>
            <a:r>
              <a:rPr lang="zh-CN" altLang="en-US" sz="2000" dirty="0" smtClean="0"/>
              <a:t>“</a:t>
            </a:r>
            <a:r>
              <a:rPr lang="en-US" altLang="zh-CN" sz="2000" dirty="0" smtClean="0"/>
              <a:t>That is not a good place,</a:t>
            </a:r>
            <a:r>
              <a:rPr lang="zh-CN" altLang="en-US" sz="2000" dirty="0" smtClean="0"/>
              <a:t>”</a:t>
            </a:r>
            <a:r>
              <a:rPr lang="en-US" altLang="zh-CN" sz="2000" dirty="0" smtClean="0"/>
              <a:t>Then came </a:t>
            </a:r>
            <a:r>
              <a:rPr lang="en-US" altLang="zh-CN" sz="2000" dirty="0" err="1" smtClean="0"/>
              <a:t>Peggotty’s</a:t>
            </a:r>
            <a:r>
              <a:rPr lang="en-US" altLang="zh-CN" sz="2000" dirty="0" smtClean="0"/>
              <a:t> low voice, “but you’d better take good care of yourself. Just look at this……”</a:t>
            </a:r>
            <a:r>
              <a:rPr lang="en-US" altLang="zh-CN" sz="2000" dirty="0"/>
              <a:t>she whispered. With a rustling sound, </a:t>
            </a:r>
            <a:r>
              <a:rPr lang="en-US" altLang="zh-CN" sz="2000" dirty="0" smtClean="0"/>
              <a:t>a </a:t>
            </a:r>
            <a:r>
              <a:rPr lang="en-US" altLang="zh-CN" sz="2000" dirty="0"/>
              <a:t>few crumpled bills slipped through the </a:t>
            </a:r>
            <a:r>
              <a:rPr lang="en-US" altLang="zh-CN" sz="2000" dirty="0" smtClean="0"/>
              <a:t>crack of the window. I held the bills in </a:t>
            </a:r>
            <a:r>
              <a:rPr lang="en-US" altLang="zh-CN" sz="2000" dirty="0"/>
              <a:t>my hands, </a:t>
            </a:r>
            <a:r>
              <a:rPr lang="en-US" altLang="zh-CN" sz="2000" dirty="0" smtClean="0"/>
              <a:t>“I hate him! I want to…” I said</a:t>
            </a:r>
            <a:r>
              <a:rPr lang="en-US" altLang="zh-CN" sz="2000" dirty="0"/>
              <a:t>, grinding </a:t>
            </a:r>
            <a:r>
              <a:rPr lang="en-US" altLang="zh-CN" sz="2000" dirty="0" smtClean="0"/>
              <a:t>my teeth.</a:t>
            </a:r>
            <a:r>
              <a:rPr lang="zh-CN" altLang="en-US" sz="2000" dirty="0" smtClean="0"/>
              <a:t>“</a:t>
            </a:r>
            <a:r>
              <a:rPr lang="en-US" altLang="zh-CN" sz="2000" dirty="0" smtClean="0"/>
              <a:t>We have to leave!</a:t>
            </a:r>
            <a:r>
              <a:rPr lang="zh-CN" altLang="en-US" sz="2000" dirty="0" smtClean="0"/>
              <a:t>”</a:t>
            </a:r>
            <a:r>
              <a:rPr lang="en-US" altLang="zh-CN" sz="2000" dirty="0"/>
              <a:t> </a:t>
            </a:r>
            <a:r>
              <a:rPr lang="en-US" altLang="zh-CN" sz="2000" dirty="0" smtClean="0"/>
              <a:t>With everything becoming silent again, my dream of escaping </a:t>
            </a:r>
            <a:r>
              <a:rPr lang="en-US" altLang="zh-CN" sz="2000" dirty="0"/>
              <a:t>was </a:t>
            </a:r>
            <a:r>
              <a:rPr lang="en-US" altLang="zh-CN" sz="2000" dirty="0" smtClean="0"/>
              <a:t>shattered. The next morning, despite my tearful mother’s begging, I was thrown into a shabby carriage and finally I arrived in front of the boarding school,  </a:t>
            </a:r>
            <a:r>
              <a:rPr lang="en-US" altLang="zh-CN" sz="2000" dirty="0"/>
              <a:t>a humble </a:t>
            </a:r>
            <a:r>
              <a:rPr lang="en-US" altLang="zh-CN" sz="2000" dirty="0" smtClean="0"/>
              <a:t>, square , brick building.</a:t>
            </a:r>
            <a:endParaRPr lang="en-US" altLang="zh-CN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ä¹¦é¦å°å¹´pptèæ¯å¾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86755" y="1170690"/>
            <a:ext cx="4176464" cy="5313387"/>
          </a:xfrm>
        </p:spPr>
        <p:txBody>
          <a:bodyPr/>
          <a:lstStyle/>
          <a:p>
            <a:r>
              <a:rPr lang="en-US" altLang="zh-CN" b="1" dirty="0" smtClean="0"/>
              <a:t>Charles Dickens (1812-1870) the </a:t>
            </a:r>
            <a:r>
              <a:rPr lang="en-US" altLang="zh-CN" b="1" dirty="0"/>
              <a:t>most </a:t>
            </a:r>
            <a:r>
              <a:rPr lang="en-US" altLang="zh-CN" b="1" dirty="0" smtClean="0"/>
              <a:t> popular      British </a:t>
            </a:r>
            <a:r>
              <a:rPr lang="en-US" altLang="zh-CN" b="1" dirty="0"/>
              <a:t>novelist of the Victorian </a:t>
            </a:r>
            <a:r>
              <a:rPr lang="en-US" altLang="zh-CN" b="1" dirty="0" smtClean="0"/>
              <a:t>era</a:t>
            </a:r>
            <a:endParaRPr lang="en-US" altLang="zh-CN" b="1" dirty="0" smtClean="0"/>
          </a:p>
          <a:p>
            <a:r>
              <a:rPr lang="en-US" altLang="zh-CN" b="1" dirty="0" smtClean="0"/>
              <a:t>Created some English </a:t>
            </a:r>
            <a:r>
              <a:rPr lang="en-US" altLang="zh-CN" b="1" dirty="0"/>
              <a:t>literature's most iconic </a:t>
            </a:r>
            <a:r>
              <a:rPr lang="en-US" altLang="zh-CN" b="1" dirty="0" smtClean="0"/>
              <a:t>characters</a:t>
            </a:r>
            <a:endParaRPr lang="en-US" altLang="zh-CN" b="1" dirty="0" smtClean="0"/>
          </a:p>
          <a:p>
            <a:r>
              <a:rPr lang="en-US" altLang="zh-CN" b="1" dirty="0" smtClean="0"/>
              <a:t> </a:t>
            </a:r>
            <a:r>
              <a:rPr lang="en-US" altLang="zh-CN" b="1" dirty="0"/>
              <a:t>remains popular</a:t>
            </a:r>
            <a:endParaRPr lang="en-US" altLang="zh-CN" b="1" dirty="0"/>
          </a:p>
          <a:p>
            <a:endParaRPr lang="zh-CN" altLang="en-US" b="1" dirty="0"/>
          </a:p>
        </p:txBody>
      </p:sp>
      <p:pic>
        <p:nvPicPr>
          <p:cNvPr id="1028" name="Picture 4" descr="åé¡¾ ä¸é¨å½±ååæå¤§ç é¾é½å­¤å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170690"/>
            <a:ext cx="4104457" cy="4850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圆角矩形 7"/>
          <p:cNvSpPr/>
          <p:nvPr/>
        </p:nvSpPr>
        <p:spPr>
          <a:xfrm>
            <a:off x="251400" y="326645"/>
            <a:ext cx="4464615" cy="6229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600" b="1" dirty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About the author</a:t>
            </a:r>
            <a:endParaRPr lang="zh-CN" altLang="en-US" sz="3600" b="1" dirty="0">
              <a:solidFill>
                <a:srgbClr val="00206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22106" y="161290"/>
            <a:ext cx="3676650" cy="11901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ä¹¦é¦å°å¹´pptèæ¯å¾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圆角矩形 4"/>
          <p:cNvSpPr/>
          <p:nvPr/>
        </p:nvSpPr>
        <p:spPr>
          <a:xfrm>
            <a:off x="35428" y="116632"/>
            <a:ext cx="3384625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600" b="1" dirty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Plot summary</a:t>
            </a:r>
            <a:endParaRPr lang="zh-CN" altLang="en-US" sz="3600" b="1" dirty="0">
              <a:solidFill>
                <a:srgbClr val="00206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4341" name="TextBox 7"/>
          <p:cNvSpPr txBox="1">
            <a:spLocks noChangeArrowheads="1"/>
          </p:cNvSpPr>
          <p:nvPr/>
        </p:nvSpPr>
        <p:spPr bwMode="auto">
          <a:xfrm>
            <a:off x="3347864" y="903040"/>
            <a:ext cx="5616624" cy="569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 smtClean="0">
                <a:solidFill>
                  <a:prstClr val="black"/>
                </a:solidFill>
              </a:rPr>
              <a:t>   The </a:t>
            </a:r>
            <a:r>
              <a:rPr lang="en-US" altLang="zh-CN" sz="2800" b="1" dirty="0">
                <a:solidFill>
                  <a:prstClr val="black"/>
                </a:solidFill>
              </a:rPr>
              <a:t>story traces the life of David Copperfield from childhood to maturity. </a:t>
            </a:r>
            <a:endParaRPr lang="en-US" altLang="zh-CN" sz="2800" b="1" dirty="0" smtClean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 smtClean="0">
                <a:solidFill>
                  <a:prstClr val="black"/>
                </a:solidFill>
              </a:rPr>
              <a:t>    With the </a:t>
            </a:r>
            <a:r>
              <a:rPr lang="en-US" altLang="zh-CN" sz="2800" b="1" dirty="0">
                <a:solidFill>
                  <a:prstClr val="black"/>
                </a:solidFill>
              </a:rPr>
              <a:t>pet of his mother Clara and faithful nursemaid </a:t>
            </a:r>
            <a:r>
              <a:rPr lang="en-US" altLang="zh-CN" sz="2800" b="1" dirty="0" err="1">
                <a:solidFill>
                  <a:prstClr val="black"/>
                </a:solidFill>
              </a:rPr>
              <a:t>Peggotty</a:t>
            </a:r>
            <a:r>
              <a:rPr lang="en-US" altLang="zh-CN" sz="2800" b="1" dirty="0">
                <a:solidFill>
                  <a:prstClr val="black"/>
                </a:solidFill>
              </a:rPr>
              <a:t>, David lives an delightful life for the first few years of his life, even though his father died 6 months before his son's </a:t>
            </a:r>
            <a:r>
              <a:rPr lang="en-US" altLang="zh-CN" sz="2800" b="1" dirty="0" smtClean="0">
                <a:solidFill>
                  <a:prstClr val="black"/>
                </a:solidFill>
              </a:rPr>
              <a:t>birth. David's </a:t>
            </a:r>
            <a:r>
              <a:rPr lang="en-US" altLang="zh-CN" sz="2800" b="1" dirty="0">
                <a:solidFill>
                  <a:prstClr val="black"/>
                </a:solidFill>
              </a:rPr>
              <a:t>happy childhood is over by the arrival of his stepfather, and David suffers both physical and mental abuse from his new guardian</a:t>
            </a:r>
            <a:r>
              <a:rPr lang="en-US" altLang="zh-CN" sz="2800" b="1" dirty="0" smtClean="0">
                <a:solidFill>
                  <a:prstClr val="black"/>
                </a:solidFill>
              </a:rPr>
              <a:t>.</a:t>
            </a:r>
            <a:endParaRPr lang="en-US" altLang="zh-CN" sz="2800" b="1" dirty="0">
              <a:solidFill>
                <a:prstClr val="black"/>
              </a:solidFill>
            </a:endParaRPr>
          </a:p>
        </p:txBody>
      </p:sp>
      <p:pic>
        <p:nvPicPr>
          <p:cNvPr id="5122" name="Picture 2" descr="https://timgsa.baidu.com/timg?image&amp;quality=80&amp;size=b9999_10000&amp;sec=1599042481392&amp;di=7cc816ff868a94d20cae94b3beb20f19&amp;imgtype=0&amp;src=http%3A%2F%2Fi.ebayimg.com%2F07%2F%2521BskrevgEWk~%2524%2528KGrHqEOKjMEvNj%2CJMY1BL4b%2521LPfOQ~~_1.JPG%3Fset_id%3D880000500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2952328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22106" y="161290"/>
            <a:ext cx="3676650" cy="11901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6" descr="ä¹¦é¦å°å¹´pptèæ¯å¾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152640" y="6093296"/>
            <a:ext cx="2578185" cy="646331"/>
          </a:xfrm>
          <a:prstGeom prst="rect">
            <a:avLst/>
          </a:prstGeom>
          <a:noFill/>
          <a:ln w="22225">
            <a:solidFill>
              <a:schemeClr val="tx2"/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2000" b="1" dirty="0" smtClean="0">
                <a:solidFill>
                  <a:srgbClr val="990033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housekeeper’s </a:t>
            </a:r>
            <a:r>
              <a:rPr lang="en-US" altLang="zh-CN" sz="2000" b="1" dirty="0">
                <a:solidFill>
                  <a:srgbClr val="990033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niece: </a:t>
            </a:r>
            <a:r>
              <a:rPr lang="en-US" altLang="zh-CN" sz="2000" b="1" dirty="0">
                <a:solidFill>
                  <a:srgbClr val="3D3F4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Little Emily</a:t>
            </a:r>
            <a:r>
              <a:rPr lang="en-US" altLang="zh-CN" sz="2000" b="1" dirty="0">
                <a:solidFill>
                  <a:srgbClr val="3D3F4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ea typeface="宋体" panose="02010600030101010101" pitchFamily="2" charset="-122"/>
              </a:rPr>
              <a:t>  </a:t>
            </a:r>
            <a:endParaRPr lang="zh-CN" altLang="en-US" sz="2000" b="1" dirty="0">
              <a:solidFill>
                <a:srgbClr val="3D3F4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10254" name="Text Box 15"/>
          <p:cNvSpPr txBox="1">
            <a:spLocks noChangeArrowheads="1"/>
          </p:cNvSpPr>
          <p:nvPr/>
        </p:nvSpPr>
        <p:spPr bwMode="auto">
          <a:xfrm>
            <a:off x="5913702" y="4278835"/>
            <a:ext cx="2111375" cy="923330"/>
          </a:xfrm>
          <a:prstGeom prst="rect">
            <a:avLst/>
          </a:prstGeom>
          <a:noFill/>
          <a:ln w="22225">
            <a:solidFill>
              <a:schemeClr val="tx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000" b="1" dirty="0" smtClean="0">
                <a:solidFill>
                  <a:srgbClr val="990033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housekeeper</a:t>
            </a:r>
            <a:r>
              <a:rPr lang="en-US" altLang="zh-CN" sz="2000" b="1" dirty="0" smtClean="0">
                <a:solidFill>
                  <a:srgbClr val="990033"/>
                </a:solidFill>
                <a:ea typeface="宋体" panose="02010600030101010101" pitchFamily="2" charset="-122"/>
              </a:rPr>
              <a:t>’</a:t>
            </a:r>
            <a:r>
              <a:rPr lang="en-US" altLang="zh-CN" sz="2000" b="1" dirty="0" smtClean="0">
                <a:solidFill>
                  <a:srgbClr val="990033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s </a:t>
            </a:r>
            <a:r>
              <a:rPr lang="en-US" altLang="zh-CN" sz="2000" b="1" dirty="0">
                <a:solidFill>
                  <a:srgbClr val="990033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brother: </a:t>
            </a:r>
            <a:r>
              <a:rPr lang="en-US" altLang="zh-CN" sz="2000" b="1" dirty="0">
                <a:solidFill>
                  <a:srgbClr val="3D3F4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Daniel </a:t>
            </a:r>
            <a:r>
              <a:rPr lang="en-US" altLang="zh-CN" sz="2000" b="1" dirty="0" err="1">
                <a:solidFill>
                  <a:srgbClr val="3D3F4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Peggotty</a:t>
            </a:r>
            <a:r>
              <a:rPr lang="en-US" altLang="zh-CN" sz="2000" b="1" dirty="0">
                <a:solidFill>
                  <a:srgbClr val="3D3F4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</a:t>
            </a:r>
            <a:endParaRPr lang="zh-CN" altLang="en-US" sz="2000" b="1" dirty="0">
              <a:solidFill>
                <a:srgbClr val="3D3F41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10255" name="Text Box 16"/>
          <p:cNvSpPr txBox="1">
            <a:spLocks noChangeArrowheads="1"/>
          </p:cNvSpPr>
          <p:nvPr/>
        </p:nvSpPr>
        <p:spPr bwMode="auto">
          <a:xfrm>
            <a:off x="5264874" y="6026569"/>
            <a:ext cx="2106260" cy="646331"/>
          </a:xfrm>
          <a:prstGeom prst="rect">
            <a:avLst/>
          </a:prstGeom>
          <a:noFill/>
          <a:ln w="22225">
            <a:solidFill>
              <a:schemeClr val="tx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000" b="1" dirty="0" smtClean="0">
                <a:solidFill>
                  <a:srgbClr val="990033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Housekeeper’s</a:t>
            </a:r>
            <a:endParaRPr lang="en-US" altLang="zh-CN" sz="2000" b="1" dirty="0" smtClean="0">
              <a:solidFill>
                <a:srgbClr val="990033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000" b="1" dirty="0" smtClean="0">
                <a:solidFill>
                  <a:srgbClr val="990033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nephew:</a:t>
            </a:r>
            <a:r>
              <a:rPr lang="en-US" altLang="zh-CN" sz="1300" b="1" dirty="0" smtClean="0">
                <a:solidFill>
                  <a:srgbClr val="990033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</a:t>
            </a:r>
            <a:r>
              <a:rPr lang="en-US" altLang="zh-CN" sz="2000" b="1" dirty="0">
                <a:solidFill>
                  <a:srgbClr val="3D3F4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Ham </a:t>
            </a:r>
            <a:endParaRPr lang="zh-CN" altLang="en-US" sz="2000" b="1" dirty="0">
              <a:solidFill>
                <a:srgbClr val="3D3F41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10256" name="Text Box 20"/>
          <p:cNvSpPr txBox="1">
            <a:spLocks noChangeArrowheads="1"/>
          </p:cNvSpPr>
          <p:nvPr/>
        </p:nvSpPr>
        <p:spPr bwMode="auto">
          <a:xfrm>
            <a:off x="480604" y="2865327"/>
            <a:ext cx="2859087" cy="690562"/>
          </a:xfrm>
          <a:prstGeom prst="rect">
            <a:avLst/>
          </a:prstGeom>
          <a:noFill/>
          <a:ln w="22225">
            <a:solidFill>
              <a:schemeClr val="tx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rgbClr val="990033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stepfather’s sister:</a:t>
            </a:r>
            <a:endParaRPr lang="en-US" altLang="zh-CN" sz="2000" b="1" dirty="0">
              <a:solidFill>
                <a:srgbClr val="990033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rgbClr val="3D3F4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Jane </a:t>
            </a:r>
            <a:r>
              <a:rPr lang="en-US" altLang="zh-CN" sz="2000" b="1" dirty="0" err="1">
                <a:solidFill>
                  <a:srgbClr val="3D3F4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Murdstone</a:t>
            </a:r>
            <a:r>
              <a:rPr lang="en-US" altLang="zh-CN" sz="2000" b="1" dirty="0">
                <a:solidFill>
                  <a:srgbClr val="3D3F4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  </a:t>
            </a:r>
            <a:endParaRPr lang="zh-CN" altLang="en-US" sz="2000" b="1" dirty="0">
              <a:solidFill>
                <a:srgbClr val="3D3F41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297688" y="3311987"/>
            <a:ext cx="2952750" cy="2604040"/>
            <a:chOff x="3297688" y="3311987"/>
            <a:chExt cx="2952750" cy="2604040"/>
          </a:xfrm>
        </p:grpSpPr>
        <p:grpSp>
          <p:nvGrpSpPr>
            <p:cNvPr id="10241" name="Group 19"/>
            <p:cNvGrpSpPr/>
            <p:nvPr/>
          </p:nvGrpSpPr>
          <p:grpSpPr bwMode="auto">
            <a:xfrm>
              <a:off x="3297688" y="3311987"/>
              <a:ext cx="2952750" cy="661373"/>
              <a:chOff x="2291" y="1762"/>
              <a:chExt cx="1860" cy="589"/>
            </a:xfrm>
          </p:grpSpPr>
          <p:sp>
            <p:nvSpPr>
              <p:cNvPr id="15362" name="Oval 18"/>
              <p:cNvSpPr>
                <a:spLocks noChangeArrowheads="1"/>
              </p:cNvSpPr>
              <p:nvPr/>
            </p:nvSpPr>
            <p:spPr bwMode="auto">
              <a:xfrm>
                <a:off x="2291" y="1762"/>
                <a:ext cx="1860" cy="589"/>
              </a:xfrm>
              <a:prstGeom prst="ellipse">
                <a:avLst/>
              </a:prstGeom>
              <a:solidFill>
                <a:schemeClr val="accent2">
                  <a:alpha val="89999"/>
                </a:schemeClr>
              </a:solidFill>
              <a:ln w="9525">
                <a:solidFill>
                  <a:srgbClr val="FF00FF"/>
                </a:solidFill>
                <a:rou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00" b="1">
                  <a:solidFill>
                    <a:srgbClr val="4B4D4F"/>
                  </a:solidFill>
                  <a:latin typeface="Comic Sans MS" panose="030F0702030302020204" pitchFamily="66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" name="Text Box 4"/>
              <p:cNvSpPr txBox="1">
                <a:spLocks noChangeArrowheads="1"/>
              </p:cNvSpPr>
              <p:nvPr/>
            </p:nvSpPr>
            <p:spPr bwMode="auto">
              <a:xfrm>
                <a:off x="2382" y="1840"/>
                <a:ext cx="1769" cy="334"/>
              </a:xfrm>
              <a:prstGeom prst="rect">
                <a:avLst/>
              </a:prstGeom>
              <a:noFill/>
              <a:ln w="22225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 algn="ctr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r>
                  <a:rPr lang="en-US" sz="2400" b="1" dirty="0">
                    <a:solidFill>
                      <a:srgbClr val="3C171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PMingLiU" panose="02020500000000000000" pitchFamily="18" charset="-120"/>
                  </a:rPr>
                  <a:t>David Copperfield </a:t>
                </a:r>
                <a:endParaRPr lang="en-US" altLang="en-US" sz="2400" b="1" dirty="0">
                  <a:solidFill>
                    <a:srgbClr val="3C171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PMingLiU" panose="02020500000000000000" pitchFamily="18" charset="-120"/>
                </a:endParaRPr>
              </a:p>
            </p:txBody>
          </p:sp>
        </p:grpSp>
        <p:pic>
          <p:nvPicPr>
            <p:cNvPr id="16" name="Picture 7" descr="$]}XBI8W$NF8P$B_NQXY}GI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1100" y="4039602"/>
              <a:ext cx="1685925" cy="1876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组合 3"/>
          <p:cNvGrpSpPr/>
          <p:nvPr/>
        </p:nvGrpSpPr>
        <p:grpSpPr>
          <a:xfrm>
            <a:off x="685123" y="569733"/>
            <a:ext cx="2847975" cy="2100465"/>
            <a:chOff x="685123" y="569733"/>
            <a:chExt cx="2847975" cy="2100465"/>
          </a:xfrm>
        </p:grpSpPr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685123" y="569733"/>
              <a:ext cx="2847975" cy="690563"/>
            </a:xfrm>
            <a:prstGeom prst="rect">
              <a:avLst/>
            </a:prstGeom>
            <a:noFill/>
            <a:ln w="22225">
              <a:solidFill>
                <a:schemeClr val="tx2"/>
              </a:solidFill>
              <a:miter lim="800000"/>
            </a:ln>
            <a:effectLst/>
          </p:spPr>
          <p:txBody>
            <a:bodyPr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r>
                <a:rPr lang="en-US" altLang="zh-CN" sz="2000" b="1" dirty="0">
                  <a:solidFill>
                    <a:srgbClr val="990033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stepfather</a:t>
              </a:r>
              <a:r>
                <a:rPr lang="en-US" altLang="zh-CN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  <a:ea typeface="宋体" panose="02010600030101010101" pitchFamily="2" charset="-122"/>
                </a:rPr>
                <a:t>: </a:t>
              </a:r>
              <a:r>
                <a:rPr lang="en-US" altLang="zh-CN" sz="2000" b="1" dirty="0">
                  <a:solidFill>
                    <a:srgbClr val="3D3F41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Mr. Edward Murdstone</a:t>
              </a:r>
              <a:endParaRPr b="1" noProof="1">
                <a:solidFill>
                  <a:srgbClr val="4B4D4F"/>
                </a:solidFill>
                <a:latin typeface="Comic Sans MS" panose="030F0702030302020204" pitchFamily="66" charset="0"/>
                <a:ea typeface="宋体" panose="02010600030101010101" pitchFamily="2" charset="-122"/>
              </a:endParaRPr>
            </a:p>
          </p:txBody>
        </p:sp>
        <p:pic>
          <p:nvPicPr>
            <p:cNvPr id="17" name="Picture 13" descr="62XH2}PT`@9Q0L1GU8G{GA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8710" y="1278846"/>
              <a:ext cx="2339477" cy="1391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组合 1"/>
          <p:cNvGrpSpPr/>
          <p:nvPr/>
        </p:nvGrpSpPr>
        <p:grpSpPr>
          <a:xfrm>
            <a:off x="6866027" y="1336564"/>
            <a:ext cx="1943100" cy="2366963"/>
            <a:chOff x="6866027" y="1336564"/>
            <a:chExt cx="1943100" cy="2366963"/>
          </a:xfrm>
        </p:grpSpPr>
        <p:sp>
          <p:nvSpPr>
            <p:cNvPr id="10252" name="Text Box 13"/>
            <p:cNvSpPr txBox="1">
              <a:spLocks noChangeArrowheads="1"/>
            </p:cNvSpPr>
            <p:nvPr/>
          </p:nvSpPr>
          <p:spPr bwMode="auto">
            <a:xfrm>
              <a:off x="6866027" y="1336564"/>
              <a:ext cx="1943100" cy="690563"/>
            </a:xfrm>
            <a:prstGeom prst="rect">
              <a:avLst/>
            </a:prstGeom>
            <a:noFill/>
            <a:ln w="22225">
              <a:solidFill>
                <a:schemeClr val="tx2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000" b="1" dirty="0">
                  <a:solidFill>
                    <a:srgbClr val="990033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mother: </a:t>
              </a:r>
              <a:r>
                <a:rPr lang="en-US" altLang="zh-CN" sz="2000" b="1" dirty="0">
                  <a:solidFill>
                    <a:srgbClr val="3D3F41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Clara Copperfield  </a:t>
              </a:r>
              <a:endParaRPr lang="zh-CN" altLang="en-US" sz="2000" b="1" dirty="0">
                <a:solidFill>
                  <a:srgbClr val="3D3F41"/>
                </a:solidFill>
                <a:latin typeface="Comic Sans MS" panose="030F0702030302020204" pitchFamily="66" charset="0"/>
                <a:ea typeface="宋体" panose="02010600030101010101" pitchFamily="2" charset="-122"/>
              </a:endParaRPr>
            </a:p>
          </p:txBody>
        </p:sp>
        <p:pic>
          <p:nvPicPr>
            <p:cNvPr id="14" name="Picture 1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9390" y="2027127"/>
              <a:ext cx="1839737" cy="1676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组合 2"/>
          <p:cNvGrpSpPr/>
          <p:nvPr/>
        </p:nvGrpSpPr>
        <p:grpSpPr>
          <a:xfrm>
            <a:off x="4079410" y="615735"/>
            <a:ext cx="2520950" cy="2251074"/>
            <a:chOff x="4079410" y="615735"/>
            <a:chExt cx="2520950" cy="2251074"/>
          </a:xfrm>
        </p:grpSpPr>
        <p:sp>
          <p:nvSpPr>
            <p:cNvPr id="10244" name="Text Box 5"/>
            <p:cNvSpPr txBox="1">
              <a:spLocks noChangeArrowheads="1"/>
            </p:cNvSpPr>
            <p:nvPr/>
          </p:nvSpPr>
          <p:spPr bwMode="auto">
            <a:xfrm>
              <a:off x="4079410" y="615735"/>
              <a:ext cx="2520950" cy="690562"/>
            </a:xfrm>
            <a:prstGeom prst="rect">
              <a:avLst/>
            </a:prstGeom>
            <a:noFill/>
            <a:ln w="22225">
              <a:solidFill>
                <a:schemeClr val="tx2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000" b="1" dirty="0">
                  <a:solidFill>
                    <a:srgbClr val="990033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great-aunt: </a:t>
              </a:r>
              <a:r>
                <a:rPr lang="en-US" altLang="zh-CN" sz="2000" b="1" dirty="0">
                  <a:solidFill>
                    <a:srgbClr val="4B4D4F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Miss </a:t>
              </a:r>
              <a:r>
                <a:rPr lang="en-US" altLang="zh-CN" sz="2000" b="1" dirty="0" err="1">
                  <a:solidFill>
                    <a:srgbClr val="4B4D4F"/>
                  </a:solidFill>
                  <a:latin typeface="Comic Sans MS" panose="030F0702030302020204" pitchFamily="66" charset="0"/>
                  <a:ea typeface="PMingLiU" panose="02020500000000000000" pitchFamily="18" charset="-120"/>
                </a:rPr>
                <a:t>Betsay</a:t>
              </a:r>
              <a:r>
                <a:rPr lang="en-US" altLang="zh-CN" sz="2000" b="1" dirty="0">
                  <a:solidFill>
                    <a:srgbClr val="4B4D4F"/>
                  </a:solidFill>
                  <a:latin typeface="Comic Sans MS" panose="030F0702030302020204" pitchFamily="66" charset="0"/>
                  <a:ea typeface="PMingLiU" panose="02020500000000000000" pitchFamily="18" charset="-120"/>
                </a:rPr>
                <a:t> Trotwood </a:t>
              </a:r>
              <a:endParaRPr lang="zh-CN" altLang="en-US" sz="2000" b="1" dirty="0">
                <a:solidFill>
                  <a:srgbClr val="4B4D4F"/>
                </a:solidFill>
                <a:latin typeface="Comic Sans MS" panose="030F0702030302020204" pitchFamily="66" charset="0"/>
                <a:ea typeface="宋体" panose="02010600030101010101" pitchFamily="2" charset="-122"/>
              </a:endParaRPr>
            </a:p>
          </p:txBody>
        </p:sp>
        <p:pic>
          <p:nvPicPr>
            <p:cNvPr id="18" name="Picture 9" descr="}CYM{EL3FH5{A7CAA}I0@A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9410" y="1306297"/>
              <a:ext cx="2488288" cy="1560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组合 5"/>
          <p:cNvGrpSpPr/>
          <p:nvPr/>
        </p:nvGrpSpPr>
        <p:grpSpPr>
          <a:xfrm>
            <a:off x="938710" y="3756752"/>
            <a:ext cx="2292897" cy="2151965"/>
            <a:chOff x="938710" y="3756752"/>
            <a:chExt cx="2292897" cy="2151965"/>
          </a:xfrm>
        </p:grpSpPr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938710" y="3756752"/>
              <a:ext cx="2292897" cy="646331"/>
            </a:xfrm>
            <a:prstGeom prst="rect">
              <a:avLst/>
            </a:prstGeom>
            <a:noFill/>
            <a:ln w="22225">
              <a:solidFill>
                <a:schemeClr val="tx2"/>
              </a:solidFill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r>
                <a:rPr lang="en-US" altLang="zh-CN" sz="2000" b="1" dirty="0" smtClean="0">
                  <a:solidFill>
                    <a:srgbClr val="990033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housekeeper: </a:t>
              </a:r>
              <a:r>
                <a:rPr lang="en-US" altLang="zh-CN" sz="2000" b="1" dirty="0">
                  <a:solidFill>
                    <a:srgbClr val="3D3F41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Clara Peggotty</a:t>
              </a:r>
              <a:r>
                <a:rPr lang="en-US" altLang="zh-CN" sz="2000" b="1" dirty="0">
                  <a:solidFill>
                    <a:srgbClr val="3D3F4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  <a:ea typeface="宋体" panose="02010600030101010101" pitchFamily="2" charset="-122"/>
                </a:rPr>
                <a:t>  </a:t>
              </a:r>
              <a:endParaRPr lang="zh-CN" altLang="en-US" sz="2000" b="1" dirty="0">
                <a:solidFill>
                  <a:srgbClr val="3D3F4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ea typeface="宋体" panose="02010600030101010101" pitchFamily="2" charset="-122"/>
              </a:endParaRPr>
            </a:p>
          </p:txBody>
        </p:sp>
        <p:pic>
          <p:nvPicPr>
            <p:cNvPr id="19" name="Picture 11" descr="7_I$N0S6XH30)QZ1447KF7J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838" y="4403082"/>
              <a:ext cx="2088544" cy="15056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AutoShape 17"/>
          <p:cNvSpPr>
            <a:spLocks noChangeArrowheads="1"/>
          </p:cNvSpPr>
          <p:nvPr/>
        </p:nvSpPr>
        <p:spPr bwMode="auto">
          <a:xfrm>
            <a:off x="6250438" y="3282463"/>
            <a:ext cx="838200" cy="304800"/>
          </a:xfrm>
          <a:prstGeom prst="rightArrow">
            <a:avLst>
              <a:gd name="adj1" fmla="val 50000"/>
              <a:gd name="adj2" fmla="val 68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" name="AutoShape 20"/>
          <p:cNvSpPr>
            <a:spLocks noChangeArrowheads="1"/>
          </p:cNvSpPr>
          <p:nvPr/>
        </p:nvSpPr>
        <p:spPr bwMode="auto">
          <a:xfrm rot="18569781">
            <a:off x="3582513" y="2495201"/>
            <a:ext cx="304800" cy="835397"/>
          </a:xfrm>
          <a:prstGeom prst="up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23" name="AutoShape 17"/>
          <p:cNvSpPr>
            <a:spLocks noChangeArrowheads="1"/>
          </p:cNvSpPr>
          <p:nvPr/>
        </p:nvSpPr>
        <p:spPr bwMode="auto">
          <a:xfrm rot="16200000">
            <a:off x="4818723" y="2884490"/>
            <a:ext cx="636152" cy="304800"/>
          </a:xfrm>
          <a:prstGeom prst="rightArrow">
            <a:avLst>
              <a:gd name="adj1" fmla="val 50000"/>
              <a:gd name="adj2" fmla="val 68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" name="AutoShape 17"/>
          <p:cNvSpPr>
            <a:spLocks noChangeArrowheads="1"/>
          </p:cNvSpPr>
          <p:nvPr/>
        </p:nvSpPr>
        <p:spPr bwMode="auto">
          <a:xfrm rot="10800000">
            <a:off x="3135139" y="4780256"/>
            <a:ext cx="865660" cy="292936"/>
          </a:xfrm>
          <a:prstGeom prst="rightArrow">
            <a:avLst>
              <a:gd name="adj1" fmla="val 50000"/>
              <a:gd name="adj2" fmla="val 68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" name="AutoShape 22"/>
          <p:cNvSpPr>
            <a:spLocks noChangeArrowheads="1"/>
          </p:cNvSpPr>
          <p:nvPr/>
        </p:nvSpPr>
        <p:spPr bwMode="auto">
          <a:xfrm>
            <a:off x="6549938" y="5169886"/>
            <a:ext cx="304800" cy="762000"/>
          </a:xfrm>
          <a:prstGeom prst="downArrow">
            <a:avLst>
              <a:gd name="adj1" fmla="val 50000"/>
              <a:gd name="adj2" fmla="val 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27" name="AutoShape 22"/>
          <p:cNvSpPr>
            <a:spLocks noChangeArrowheads="1"/>
          </p:cNvSpPr>
          <p:nvPr/>
        </p:nvSpPr>
        <p:spPr bwMode="auto">
          <a:xfrm>
            <a:off x="3188834" y="5645569"/>
            <a:ext cx="304800" cy="762000"/>
          </a:xfrm>
          <a:prstGeom prst="downArrow">
            <a:avLst>
              <a:gd name="adj1" fmla="val 50000"/>
              <a:gd name="adj2" fmla="val 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31" name="圆角矩形 30"/>
          <p:cNvSpPr/>
          <p:nvPr/>
        </p:nvSpPr>
        <p:spPr>
          <a:xfrm>
            <a:off x="0" y="36724"/>
            <a:ext cx="4499992" cy="432048"/>
          </a:xfrm>
          <a:prstGeom prst="roundRect">
            <a:avLst/>
          </a:prstGeom>
          <a:solidFill>
            <a:srgbClr val="23ADCD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400" b="1" dirty="0" smtClean="0">
                <a:solidFill>
                  <a:srgbClr val="002060"/>
                </a:solidFill>
                <a:latin typeface="Comic Sans MS" panose="030F0702030302020204" pitchFamily="66" charset="0"/>
                <a:ea typeface="PMingLiU" panose="02020500000000000000" pitchFamily="18" charset="-120"/>
              </a:rPr>
              <a:t>Characters </a:t>
            </a:r>
            <a:r>
              <a:rPr lang="en-US" altLang="zh-CN" sz="2400" b="1" dirty="0">
                <a:solidFill>
                  <a:srgbClr val="002060"/>
                </a:solidFill>
                <a:latin typeface="Comic Sans MS" panose="030F0702030302020204" pitchFamily="66" charset="0"/>
                <a:ea typeface="PMingLiU" panose="02020500000000000000" pitchFamily="18" charset="-120"/>
              </a:rPr>
              <a:t>and </a:t>
            </a:r>
            <a:r>
              <a:rPr lang="en-US" altLang="zh-CN" sz="2400" b="1" dirty="0" smtClean="0">
                <a:solidFill>
                  <a:srgbClr val="002060"/>
                </a:solidFill>
                <a:latin typeface="Comic Sans MS" panose="030F0702030302020204" pitchFamily="66" charset="0"/>
                <a:ea typeface="PMingLiU" panose="02020500000000000000" pitchFamily="18" charset="-120"/>
              </a:rPr>
              <a:t>relationship</a:t>
            </a:r>
            <a:endParaRPr lang="en-US" altLang="zh-CN" sz="2400" b="1" dirty="0">
              <a:solidFill>
                <a:srgbClr val="00206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254" grpId="0" animBg="1"/>
      <p:bldP spid="10255" grpId="0" animBg="1"/>
      <p:bldP spid="1025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 descr="ä¹¦é¦å°å¹´pptèæ¯å¾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784" y="1561656"/>
            <a:ext cx="8229600" cy="2764904"/>
          </a:xfrm>
        </p:spPr>
        <p:txBody>
          <a:bodyPr>
            <a:normAutofit lnSpcReduction="10000"/>
          </a:bodyPr>
          <a:lstStyle/>
          <a:p>
            <a:r>
              <a:rPr lang="en-US" altLang="zh-CN" b="1" dirty="0" smtClean="0"/>
              <a:t>Part1</a:t>
            </a:r>
            <a:r>
              <a:rPr lang="en-US" altLang="zh-CN" dirty="0" smtClean="0"/>
              <a:t>: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b="1" dirty="0" smtClean="0"/>
              <a:t>Part2</a:t>
            </a:r>
            <a:r>
              <a:rPr lang="en-US" altLang="zh-CN" dirty="0" smtClean="0"/>
              <a:t>: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17238" y="1556791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Para.1. –Para.8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7239" y="3717032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Para9. –Para37.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7239" y="2414665"/>
            <a:ext cx="4579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The _______ early childhood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7238" y="4534961"/>
            <a:ext cx="45793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The ____________life after the arrival of Mr. </a:t>
            </a:r>
            <a:r>
              <a:rPr lang="en-US" altLang="zh-CN" sz="2800" dirty="0" err="1" smtClean="0">
                <a:solidFill>
                  <a:srgbClr val="FF0000"/>
                </a:solidFill>
              </a:rPr>
              <a:t>Murdstone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39752" y="2414665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00FF"/>
                </a:solidFill>
              </a:rPr>
              <a:t>happy</a:t>
            </a:r>
            <a:endParaRPr lang="zh-CN" altLang="en-US" sz="2800" b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11760" y="4496911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00FF"/>
                </a:solidFill>
              </a:rPr>
              <a:t>miserable</a:t>
            </a:r>
            <a:endParaRPr lang="zh-CN" altLang="en-US" sz="2800" b="1" dirty="0">
              <a:solidFill>
                <a:srgbClr val="0000FF"/>
              </a:solidFill>
            </a:endParaRPr>
          </a:p>
        </p:txBody>
      </p:sp>
      <p:pic>
        <p:nvPicPr>
          <p:cNvPr id="1026" name="Picture 2" descr="https://timgsa.baidu.com/timg?image&amp;quality=80&amp;size=b9999_10000&amp;sec=1599029386738&amp;di=09c992bad22195bb256af7ceaa68cba7&amp;imgtype=0&amp;src=http%3A%2F%2Fwww.kfzimg.com%2FG01%2FM00%2F8C%2F7A%2Fo4YBAFQh_RGAGl9KAAFXxfSzdTw827_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9" t="38193" r="6519" b="20592"/>
          <a:stretch>
            <a:fillRect/>
          </a:stretch>
        </p:blipFill>
        <p:spPr bwMode="auto">
          <a:xfrm>
            <a:off x="6084168" y="1025628"/>
            <a:ext cx="2726434" cy="24033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timgsa.baidu.com/timg?image&amp;quality=80&amp;size=b9999_10000&amp;sec=1598972691955&amp;di=44c09dd405276a8c8aa655e65d7fe17a&amp;imgtype=0&amp;src=http%3A%2F%2Fimg31.ddimg.cn%2F84%2F13%2F20667621-1_w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0" t="20824" r="18063" b="2477"/>
          <a:stretch>
            <a:fillRect/>
          </a:stretch>
        </p:blipFill>
        <p:spPr bwMode="auto">
          <a:xfrm>
            <a:off x="6196608" y="3711396"/>
            <a:ext cx="2613994" cy="29432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圆角矩形 13"/>
          <p:cNvSpPr/>
          <p:nvPr/>
        </p:nvSpPr>
        <p:spPr>
          <a:xfrm>
            <a:off x="56383" y="142953"/>
            <a:ext cx="3327485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600" b="1" dirty="0" smtClean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Main idea</a:t>
            </a:r>
            <a:endParaRPr lang="zh-CN" altLang="en-US" sz="3600" b="1" dirty="0">
              <a:solidFill>
                <a:srgbClr val="00206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ä¹¦é¦å°å¹´pptèæ¯å¾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6"/>
          <a:stretch>
            <a:fillRect/>
          </a:stretch>
        </p:blipFill>
        <p:spPr bwMode="auto">
          <a:xfrm>
            <a:off x="63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05372" y="476672"/>
            <a:ext cx="4824537" cy="792088"/>
          </a:xfrm>
        </p:spPr>
        <p:txBody>
          <a:bodyPr>
            <a:normAutofit/>
          </a:bodyPr>
          <a:lstStyle/>
          <a:p>
            <a:r>
              <a:rPr lang="en-US" altLang="zh-CN" sz="3600" dirty="0" smtClean="0"/>
              <a:t>The beginning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6390" y="1196975"/>
            <a:ext cx="8491855" cy="1296670"/>
          </a:xfrm>
          <a:solidFill>
            <a:schemeClr val="bg1"/>
          </a:solidFill>
        </p:spPr>
        <p:txBody>
          <a:bodyPr>
            <a:noAutofit/>
          </a:bodyPr>
          <a:lstStyle/>
          <a:p>
            <a:pPr indent="0" algn="just">
              <a:spcAft>
                <a:spcPts val="0"/>
              </a:spcAft>
              <a:buNone/>
            </a:pPr>
            <a:r>
              <a:rPr lang="en-US" altLang="zh-CN" sz="2300" kern="100" dirty="0" smtClean="0">
                <a:effectLst/>
                <a:latin typeface="Times New Roman" panose="02020603050405020304"/>
                <a:ea typeface="华文细黑" panose="02010600040101010101" charset="-122"/>
                <a:cs typeface="Times New Roman" panose="02020603050405020304"/>
              </a:rPr>
              <a:t>My </a:t>
            </a:r>
            <a:r>
              <a:rPr lang="en-US" altLang="zh-CN" sz="2400" kern="100" dirty="0" smtClean="0">
                <a:effectLst/>
                <a:latin typeface="Times New Roman" panose="02020603050405020304"/>
                <a:ea typeface="华文细黑" panose="02010600040101010101" charset="-122"/>
                <a:cs typeface="Times New Roman" panose="02020603050405020304"/>
              </a:rPr>
              <a:t>life </a:t>
            </a:r>
            <a:r>
              <a:rPr lang="en-US" altLang="zh-CN" sz="2300" kern="100" dirty="0" smtClean="0">
                <a:effectLst/>
                <a:latin typeface="Times New Roman" panose="02020603050405020304"/>
                <a:ea typeface="华文细黑" panose="02010600040101010101" charset="-122"/>
                <a:cs typeface="Times New Roman" panose="02020603050405020304"/>
              </a:rPr>
              <a:t>has been full of </a:t>
            </a:r>
            <a:r>
              <a:rPr lang="en-US" altLang="zh-CN" sz="2300" kern="100" dirty="0" smtClean="0">
                <a:solidFill>
                  <a:srgbClr val="FF0000"/>
                </a:solidFill>
                <a:effectLst/>
                <a:latin typeface="Times New Roman" panose="02020603050405020304"/>
                <a:ea typeface="华文细黑" panose="02010600040101010101" charset="-122"/>
                <a:cs typeface="Times New Roman" panose="02020603050405020304"/>
              </a:rPr>
              <a:t>ups and downs</a:t>
            </a:r>
            <a:r>
              <a:rPr lang="en-US" altLang="zh-CN" sz="2300" kern="100" dirty="0" smtClean="0">
                <a:effectLst/>
                <a:latin typeface="Times New Roman" panose="02020603050405020304"/>
                <a:ea typeface="华文细黑" panose="02010600040101010101" charset="-122"/>
                <a:cs typeface="Times New Roman" panose="02020603050405020304"/>
              </a:rPr>
              <a:t>, and during my childhood the downs seemed to </a:t>
            </a:r>
            <a:r>
              <a:rPr lang="en-US" altLang="zh-CN" sz="2300" kern="100" dirty="0" smtClean="0">
                <a:solidFill>
                  <a:srgbClr val="FF0000"/>
                </a:solidFill>
                <a:effectLst/>
                <a:latin typeface="Times New Roman" panose="02020603050405020304"/>
                <a:ea typeface="华文细黑" panose="02010600040101010101" charset="-122"/>
                <a:cs typeface="Times New Roman" panose="02020603050405020304"/>
              </a:rPr>
              <a:t>rain on me like a never-ending storm</a:t>
            </a:r>
            <a:r>
              <a:rPr lang="en-US" altLang="zh-CN" sz="2300" kern="100" dirty="0" smtClean="0">
                <a:effectLst/>
                <a:latin typeface="Times New Roman" panose="02020603050405020304"/>
                <a:ea typeface="华文细黑" panose="02010600040101010101" charset="-122"/>
                <a:cs typeface="Times New Roman" panose="02020603050405020304"/>
              </a:rPr>
              <a:t>. When I </a:t>
            </a:r>
            <a:r>
              <a:rPr lang="en-US" altLang="zh-CN" sz="2300" kern="100" dirty="0" smtClean="0">
                <a:solidFill>
                  <a:srgbClr val="FF0000"/>
                </a:solidFill>
                <a:effectLst/>
                <a:latin typeface="Times New Roman" panose="02020603050405020304"/>
                <a:ea typeface="华文细黑" panose="02010600040101010101" charset="-122"/>
                <a:cs typeface="Times New Roman" panose="02020603050405020304"/>
              </a:rPr>
              <a:t>look back on</a:t>
            </a:r>
            <a:r>
              <a:rPr lang="en-US" altLang="zh-CN" sz="2300" kern="100" dirty="0" smtClean="0">
                <a:effectLst/>
                <a:latin typeface="Times New Roman" panose="02020603050405020304"/>
                <a:ea typeface="华文细黑" panose="02010600040101010101" charset="-122"/>
                <a:cs typeface="Times New Roman" panose="02020603050405020304"/>
              </a:rPr>
              <a:t> those years, I can't believe that any grown-up would behave in that way to a child. But they did.</a:t>
            </a:r>
            <a:endParaRPr lang="en-US" altLang="zh-CN" sz="2300" kern="100" dirty="0" smtClean="0">
              <a:effectLst/>
              <a:latin typeface="Times New Roman" panose="02020603050405020304"/>
              <a:ea typeface="华文细黑" panose="02010600040101010101" charset="-122"/>
              <a:cs typeface="Times New Roman" panose="020206030504050203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64235" y="4364990"/>
            <a:ext cx="7196455" cy="19380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kumimoji="0" lang="en-US" altLang="zh-CN" sz="2400" b="1" i="0" u="none" strike="noStrike" kern="1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华文细黑" panose="02010600040101010101" charset="-122"/>
                <a:cs typeface="Times New Roman" panose="02020603050405020304"/>
              </a:rPr>
              <a:t>ups and downs</a:t>
            </a:r>
            <a:endParaRPr kumimoji="0" lang="en-US" altLang="zh-CN" sz="2400" b="1" i="0" u="none" strike="noStrike" kern="1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/>
              <a:ea typeface="华文细黑" panose="02010600040101010101" charset="-122"/>
              <a:cs typeface="Times New Roman" panose="02020603050405020304"/>
            </a:endParaRPr>
          </a:p>
          <a:p>
            <a:r>
              <a:rPr kumimoji="0" lang="en-US" altLang="zh-CN" sz="2400" b="1" i="0" u="none" strike="noStrike" kern="1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华文细黑" panose="02010600040101010101" charset="-122"/>
                <a:cs typeface="Times New Roman" panose="02020603050405020304"/>
              </a:rPr>
              <a:t>rain on me like a never-ending storm</a:t>
            </a:r>
            <a:endParaRPr kumimoji="0" lang="en-US" altLang="zh-CN" sz="2400" b="1" i="0" u="none" strike="noStrike" kern="1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/>
              <a:ea typeface="华文细黑" panose="02010600040101010101" charset="-122"/>
              <a:cs typeface="Times New Roman" panose="02020603050405020304"/>
            </a:endParaRPr>
          </a:p>
          <a:p>
            <a:endParaRPr kumimoji="0" lang="en-US" altLang="zh-CN" sz="2400" b="1" i="0" u="none" strike="noStrike" kern="1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/>
              <a:ea typeface="华文细黑" panose="02010600040101010101" charset="-122"/>
              <a:cs typeface="Times New Roman" panose="02020603050405020304"/>
            </a:endParaRPr>
          </a:p>
          <a:p>
            <a:endParaRPr kumimoji="0" lang="en-US" altLang="zh-CN" sz="2400" b="1" i="0" u="none" strike="noStrike" kern="1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/>
              <a:ea typeface="华文细黑" panose="02010600040101010101" charset="-122"/>
              <a:cs typeface="Times New Roman" panose="02020603050405020304"/>
            </a:endParaRPr>
          </a:p>
          <a:p>
            <a:r>
              <a:rPr kumimoji="0" lang="en-US" altLang="zh-CN" sz="2400" b="1" i="0" u="none" strike="noStrike" kern="1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华文细黑" panose="02010600040101010101" charset="-122"/>
                <a:cs typeface="Times New Roman" panose="02020603050405020304"/>
              </a:rPr>
              <a:t>look back on</a:t>
            </a:r>
            <a:endParaRPr lang="zh-CN" altLang="en-US" sz="2400" b="1" dirty="0"/>
          </a:p>
        </p:txBody>
      </p:sp>
      <p:sp>
        <p:nvSpPr>
          <p:cNvPr id="5" name="矩形 4"/>
          <p:cNvSpPr/>
          <p:nvPr/>
        </p:nvSpPr>
        <p:spPr>
          <a:xfrm>
            <a:off x="3132458" y="4364803"/>
            <a:ext cx="79502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zh-CN" altLang="en-US" sz="2400" b="1" dirty="0">
                <a:latin typeface="Arial" panose="020B0604020202020204"/>
              </a:rPr>
              <a:t>起伏</a:t>
            </a:r>
            <a:endParaRPr lang="zh-CN" altLang="en-US" sz="2400" b="1" dirty="0">
              <a:latin typeface="Arial" panose="020B06040202020202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64235" y="5229225"/>
            <a:ext cx="727075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i="0" dirty="0" smtClean="0">
                <a:effectLst/>
                <a:latin typeface="Arial" panose="020B0604020202020204"/>
              </a:rPr>
              <a:t>像一场永无休止的暴风雨倾泻在我身上</a:t>
            </a:r>
            <a:endParaRPr lang="zh-CN" altLang="en-US" sz="2400" b="1" i="0" dirty="0" smtClean="0">
              <a:effectLst/>
              <a:latin typeface="Arial" panose="020B06040202020202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988067" y="5874668"/>
            <a:ext cx="171323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i="0" dirty="0" smtClean="0">
                <a:effectLst/>
                <a:latin typeface="Arial" panose="020B0604020202020204"/>
              </a:rPr>
              <a:t>回顾；回忆</a:t>
            </a:r>
            <a:endParaRPr lang="zh-CN" altLang="en-US" sz="2400" b="1" i="0" dirty="0" smtClean="0">
              <a:effectLst/>
              <a:latin typeface="Arial" panose="020B06040202020202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96306" y="4364803"/>
            <a:ext cx="251904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altLang="zh-CN" sz="2400" b="1" dirty="0" smtClean="0">
                <a:solidFill>
                  <a:srgbClr val="FF0000"/>
                </a:solidFill>
                <a:latin typeface="Arial" panose="020B0604020202020204"/>
              </a:rPr>
              <a:t>twists and turns</a:t>
            </a:r>
            <a:endParaRPr lang="en-US" altLang="zh-CN" sz="2400" b="1" dirty="0" smtClean="0">
              <a:solidFill>
                <a:srgbClr val="FF0000"/>
              </a:solidFill>
              <a:latin typeface="Arial" panose="020B0604020202020204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-8255" y="0"/>
            <a:ext cx="5681980" cy="57594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r>
              <a:rPr lang="en-US" altLang="zh-CN" sz="3600" b="1" dirty="0" smtClean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Read &amp; Appreciation</a:t>
            </a:r>
            <a:endParaRPr lang="zh-CN" altLang="en-US" sz="3600" b="1" dirty="0">
              <a:solidFill>
                <a:srgbClr val="00206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41680" y="2680335"/>
            <a:ext cx="755142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002060"/>
                </a:solidFill>
              </a:rPr>
              <a:t>What can we infer from the first paragragh?</a:t>
            </a:r>
            <a:endParaRPr lang="en-US" altLang="zh-CN" sz="2400" b="1">
              <a:solidFill>
                <a:srgbClr val="002060"/>
              </a:solidFill>
            </a:endParaRPr>
          </a:p>
          <a:p>
            <a:r>
              <a:rPr lang="en-US" altLang="zh-CN" sz="2400" b="1">
                <a:solidFill>
                  <a:srgbClr val="002060"/>
                </a:solidFill>
              </a:rPr>
              <a:t>What do “they”refer to in Chapter One?</a:t>
            </a:r>
            <a:endParaRPr lang="en-US" altLang="zh-CN" sz="2400" b="1">
              <a:solidFill>
                <a:srgbClr val="002060"/>
              </a:solidFill>
            </a:endParaRPr>
          </a:p>
          <a:p>
            <a:r>
              <a:rPr lang="en-US" altLang="zh-CN" sz="2400" b="1">
                <a:solidFill>
                  <a:srgbClr val="0000FF"/>
                </a:solidFill>
              </a:rPr>
              <a:t>My life is ______________________________________</a:t>
            </a:r>
            <a:endParaRPr lang="en-US" altLang="zh-CN" sz="2400" b="1">
              <a:solidFill>
                <a:srgbClr val="0000FF"/>
              </a:solidFill>
            </a:endParaRPr>
          </a:p>
          <a:p>
            <a:endParaRPr lang="en-US" altLang="zh-CN" sz="2400" b="1">
              <a:solidFill>
                <a:srgbClr val="0000FF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979930" y="3357245"/>
            <a:ext cx="648779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</a:rPr>
              <a:t>not easy,miserable,f</a:t>
            </a:r>
            <a:r>
              <a:rPr lang="zh-CN" altLang="en-US" sz="2400" b="1">
                <a:solidFill>
                  <a:srgbClr val="FF0000"/>
                </a:solidFill>
              </a:rPr>
              <a:t>ull of </a:t>
            </a:r>
            <a:r>
              <a:rPr lang="en-US" altLang="zh-CN" sz="2400" b="1" dirty="0" smtClean="0">
                <a:solidFill>
                  <a:srgbClr val="FF0000"/>
                </a:solidFill>
                <a:latin typeface="Arial" panose="020B0604020202020204"/>
                <a:sym typeface="+mn-ea"/>
              </a:rPr>
              <a:t>twists and turns</a:t>
            </a:r>
            <a:endParaRPr lang="en-US" altLang="zh-CN" sz="2400" b="1" dirty="0" smtClean="0">
              <a:solidFill>
                <a:srgbClr val="FF0000"/>
              </a:solidFill>
              <a:latin typeface="Arial" panose="020B0604020202020204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28040" y="3817620"/>
            <a:ext cx="425577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sym typeface="+mn-ea"/>
              </a:rPr>
              <a:t>“They” refer to the Murdstones.</a:t>
            </a:r>
            <a:endParaRPr lang="en-US" altLang="zh-CN" sz="2400" b="1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/>
      <p:bldP spid="6" grpId="0"/>
      <p:bldP spid="7" grpId="0"/>
      <p:bldP spid="8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 descr="ä¹¦é¦å°å¹´pptèæ¯å¾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i1.sinaimg.cn/travel/2013/1008/U8159P704DT20131008120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466" y="5609392"/>
            <a:ext cx="1765084" cy="1209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819815"/>
            <a:ext cx="9036496" cy="2520279"/>
          </a:xfrm>
        </p:spPr>
        <p:txBody>
          <a:bodyPr>
            <a:normAutofit/>
          </a:bodyPr>
          <a:lstStyle/>
          <a:p>
            <a:pPr indent="0" algn="just">
              <a:spcAft>
                <a:spcPts val="0"/>
              </a:spcAft>
              <a:buNone/>
            </a:pPr>
            <a:r>
              <a:rPr lang="en-US" altLang="zh-CN" sz="2400" kern="100" dirty="0" smtClean="0">
                <a:effectLst/>
                <a:latin typeface="Times New Roman" panose="02020603050405020304"/>
                <a:ea typeface="华文细黑" panose="02010600040101010101" charset="-122"/>
                <a:cs typeface="Times New Roman" panose="02020603050405020304"/>
              </a:rPr>
              <a:t>   My story starts in Suffolk with the first noise I ever heard </a:t>
            </a:r>
            <a:r>
              <a:rPr lang="zh-CN" altLang="zh-CN" sz="2400" kern="100" dirty="0" smtClean="0">
                <a:effectLst/>
                <a:latin typeface="Times New Roman" panose="02020603050405020304"/>
                <a:ea typeface="华文细黑" panose="02010600040101010101" charset="-122"/>
                <a:cs typeface="Times New Roman" panose="02020603050405020304"/>
              </a:rPr>
              <a:t>一</a:t>
            </a:r>
            <a:r>
              <a:rPr lang="en-US" altLang="zh-CN" sz="2400" kern="100" dirty="0" smtClean="0">
                <a:effectLst/>
                <a:latin typeface="Times New Roman" panose="02020603050405020304"/>
                <a:ea typeface="华文细黑" panose="02010600040101010101" charset="-122"/>
                <a:cs typeface="Times New Roman" panose="02020603050405020304"/>
              </a:rPr>
              <a:t> the </a:t>
            </a:r>
            <a:r>
              <a:rPr lang="en-US" altLang="zh-CN" sz="2400" kern="100" dirty="0" smtClean="0">
                <a:solidFill>
                  <a:srgbClr val="FF0000"/>
                </a:solidFill>
                <a:effectLst/>
                <a:latin typeface="Times New Roman" panose="02020603050405020304"/>
                <a:ea typeface="华文细黑" panose="02010600040101010101" charset="-122"/>
                <a:cs typeface="Times New Roman" panose="02020603050405020304"/>
              </a:rPr>
              <a:t>slam</a:t>
            </a:r>
            <a:r>
              <a:rPr lang="en-US" altLang="zh-CN" sz="2400" kern="100" dirty="0" smtClean="0">
                <a:effectLst/>
                <a:latin typeface="Times New Roman" panose="02020603050405020304"/>
                <a:ea typeface="华文细黑" panose="02010600040101010101" charset="-122"/>
                <a:cs typeface="Times New Roman" panose="02020603050405020304"/>
              </a:rPr>
              <a:t>ming of our front door. My great-aunt, Betsey Trotwood, had been quite sure I was going to be a girl. When she was told I was a boy, she </a:t>
            </a:r>
            <a:r>
              <a:rPr lang="en-US" altLang="zh-CN" sz="2400" kern="100" dirty="0" smtClean="0">
                <a:solidFill>
                  <a:srgbClr val="FF0000"/>
                </a:solidFill>
                <a:effectLst/>
                <a:latin typeface="Times New Roman" panose="02020603050405020304"/>
                <a:ea typeface="华文细黑" panose="02010600040101010101" charset="-122"/>
                <a:cs typeface="Times New Roman" panose="02020603050405020304"/>
              </a:rPr>
              <a:t>got up in a rage and stormed out.</a:t>
            </a:r>
            <a:r>
              <a:rPr lang="en-US" altLang="zh-CN" sz="2400" kern="100" dirty="0" smtClean="0">
                <a:effectLst/>
                <a:latin typeface="Times New Roman" panose="02020603050405020304"/>
                <a:ea typeface="华文细黑" panose="02010600040101010101" charset="-122"/>
                <a:cs typeface="Times New Roman" panose="02020603050405020304"/>
              </a:rPr>
              <a:t> My poor mother! She was all alone in the world, except for me and our housekeeper, </a:t>
            </a:r>
            <a:r>
              <a:rPr lang="en-US" altLang="zh-CN" sz="2400" kern="100" dirty="0" err="1" smtClean="0">
                <a:effectLst/>
                <a:latin typeface="Times New Roman" panose="02020603050405020304"/>
                <a:ea typeface="华文细黑" panose="02010600040101010101" charset="-122"/>
                <a:cs typeface="Times New Roman" panose="02020603050405020304"/>
              </a:rPr>
              <a:t>Peggotty</a:t>
            </a:r>
            <a:r>
              <a:rPr lang="en-US" altLang="zh-CN" sz="2400" kern="100" dirty="0" smtClean="0">
                <a:effectLst/>
                <a:latin typeface="Times New Roman" panose="02020603050405020304"/>
                <a:ea typeface="华文细黑" panose="02010600040101010101" charset="-122"/>
                <a:cs typeface="Times New Roman" panose="02020603050405020304"/>
              </a:rPr>
              <a:t>. My father had died six months before I was born.</a:t>
            </a:r>
            <a:endParaRPr lang="zh-CN" altLang="zh-CN" sz="2400" kern="100" dirty="0">
              <a:cs typeface="Times New Roman" panose="02020603050405020304"/>
            </a:endParaRPr>
          </a:p>
          <a:p>
            <a:endParaRPr lang="zh-CN" altLang="en-US" sz="2400" dirty="0"/>
          </a:p>
        </p:txBody>
      </p:sp>
      <p:sp>
        <p:nvSpPr>
          <p:cNvPr id="4" name="矩形 3"/>
          <p:cNvSpPr/>
          <p:nvPr/>
        </p:nvSpPr>
        <p:spPr>
          <a:xfrm>
            <a:off x="216091" y="3068960"/>
            <a:ext cx="8860118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sz="2400" b="1" kern="100" dirty="0" smtClean="0">
                <a:solidFill>
                  <a:srgbClr val="FF0000"/>
                </a:solidFill>
                <a:effectLst/>
                <a:latin typeface="Times New Roman" panose="02020603050405020304"/>
                <a:ea typeface="华文细黑" panose="02010600040101010101" charset="-122"/>
                <a:cs typeface="Times New Roman" panose="02020603050405020304"/>
              </a:rPr>
              <a:t>slam   </a:t>
            </a:r>
            <a:r>
              <a:rPr lang="en-US" altLang="zh-CN" sz="2400" b="1" i="0" dirty="0" smtClean="0">
                <a:solidFill>
                  <a:srgbClr val="2E3033"/>
                </a:solidFill>
                <a:effectLst/>
                <a:latin typeface="Arial" panose="020B0604020202020204"/>
              </a:rPr>
              <a:t>v. </a:t>
            </a:r>
            <a:r>
              <a:rPr lang="zh-CN" altLang="en-US" sz="2400" b="1" i="0" dirty="0" smtClean="0">
                <a:solidFill>
                  <a:srgbClr val="2E3033"/>
                </a:solidFill>
                <a:effectLst/>
                <a:latin typeface="Arial" panose="020B0604020202020204"/>
              </a:rPr>
              <a:t>砰地关上</a:t>
            </a:r>
            <a:endParaRPr lang="en-US" altLang="zh-CN" sz="2400" b="1" kern="100" dirty="0" smtClean="0">
              <a:solidFill>
                <a:srgbClr val="FF0000"/>
              </a:solidFill>
              <a:effectLst/>
              <a:latin typeface="Times New Roman" panose="02020603050405020304"/>
              <a:ea typeface="华文细黑" panose="02010600040101010101" charset="-122"/>
              <a:cs typeface="Times New Roman" panose="02020603050405020304"/>
            </a:endParaRPr>
          </a:p>
          <a:p>
            <a:r>
              <a:rPr kumimoji="0" lang="en-US" altLang="zh-CN" sz="2400" b="1" i="0" u="none" strike="noStrike" kern="1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华文细黑" panose="02010600040101010101" charset="-122"/>
                <a:cs typeface="Times New Roman" panose="02020603050405020304"/>
              </a:rPr>
              <a:t>get up in a rage and stormed out </a:t>
            </a:r>
            <a:r>
              <a:rPr lang="zh-CN" altLang="en-US" sz="2400" b="1" i="0" dirty="0" smtClean="0">
                <a:solidFill>
                  <a:srgbClr val="2E3033"/>
                </a:solidFill>
                <a:effectLst/>
                <a:latin typeface="Arial" panose="020B0604020202020204"/>
              </a:rPr>
              <a:t>愤怒地站起来，怒气冲冲地走了</a:t>
            </a:r>
            <a:endParaRPr lang="zh-CN" altLang="en-US" sz="2400" b="1" dirty="0" smtClean="0"/>
          </a:p>
        </p:txBody>
      </p:sp>
      <p:sp>
        <p:nvSpPr>
          <p:cNvPr id="6" name="矩形 5"/>
          <p:cNvSpPr/>
          <p:nvPr/>
        </p:nvSpPr>
        <p:spPr>
          <a:xfrm>
            <a:off x="5481861" y="-1"/>
            <a:ext cx="19111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i="0" u="none" strike="noStrike" dirty="0" smtClean="0">
                <a:solidFill>
                  <a:srgbClr val="0000FF"/>
                </a:solidFill>
                <a:effectLst/>
                <a:latin typeface="Arial" panose="020B0604020202020204"/>
              </a:rPr>
              <a:t>undesirable</a:t>
            </a:r>
            <a:endParaRPr lang="zh-CN" altLang="en-US" sz="2400" dirty="0">
              <a:solidFill>
                <a:srgbClr val="0000FF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897773" y="-23366"/>
            <a:ext cx="15840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i="0" dirty="0" smtClean="0">
                <a:solidFill>
                  <a:srgbClr val="0000FF"/>
                </a:solidFill>
                <a:effectLst/>
                <a:latin typeface="AvertaStd-semibold"/>
              </a:rPr>
              <a:t>unwelcome</a:t>
            </a:r>
            <a:endParaRPr lang="en-US" altLang="zh-CN" sz="2400" b="1" i="0" dirty="0">
              <a:solidFill>
                <a:srgbClr val="0000FF"/>
              </a:solidFill>
              <a:effectLst/>
              <a:latin typeface="AvertaStd-semibold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65099" y="366571"/>
            <a:ext cx="1449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kern="100" dirty="0" smtClean="0">
                <a:solidFill>
                  <a:srgbClr val="0000FF"/>
                </a:solidFill>
                <a:effectLst/>
                <a:latin typeface="Times New Roman" panose="02020603050405020304"/>
                <a:ea typeface="华文细黑" panose="02010600040101010101" charset="-122"/>
                <a:cs typeface="Times New Roman" panose="02020603050405020304"/>
              </a:rPr>
              <a:t>fatherless</a:t>
            </a:r>
            <a:endParaRPr lang="zh-CN" altLang="en-US" sz="2400" b="1" dirty="0">
              <a:solidFill>
                <a:srgbClr val="0000FF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5598903" y="366570"/>
            <a:ext cx="17265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</a:rPr>
              <a:t>unfortunate</a:t>
            </a:r>
            <a:endParaRPr lang="en-US" altLang="zh-CN" sz="2400" b="1" dirty="0">
              <a:solidFill>
                <a:srgbClr val="0000FF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22469" y="3854296"/>
            <a:ext cx="913469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</a:rPr>
              <a:t>仿</a:t>
            </a:r>
            <a:r>
              <a:rPr lang="zh-CN" altLang="en-US" sz="2400" b="1" dirty="0" smtClean="0">
                <a:solidFill>
                  <a:srgbClr val="0000FF"/>
                </a:solidFill>
              </a:rPr>
              <a:t>写</a:t>
            </a:r>
            <a:r>
              <a:rPr lang="en-US" altLang="zh-CN" sz="2400" b="1" dirty="0">
                <a:solidFill>
                  <a:srgbClr val="0000FF"/>
                </a:solidFill>
              </a:rPr>
              <a:t>1. </a:t>
            </a:r>
            <a:r>
              <a:rPr lang="en-US" altLang="zh-CN" sz="2400" b="1" dirty="0" smtClean="0">
                <a:solidFill>
                  <a:srgbClr val="0000FF"/>
                </a:solidFill>
                <a:sym typeface="Wingdings" panose="05000000000000000000" pitchFamily="2" charset="2"/>
              </a:rPr>
              <a:t>(How to express anger)</a:t>
            </a:r>
            <a:endParaRPr lang="en-US" altLang="zh-CN" sz="2400" b="1" dirty="0" smtClean="0">
              <a:solidFill>
                <a:srgbClr val="0000FF"/>
              </a:solidFill>
            </a:endParaRPr>
          </a:p>
          <a:p>
            <a:r>
              <a:rPr lang="zh-CN" altLang="en-US" sz="2400" b="1" dirty="0" smtClean="0">
                <a:solidFill>
                  <a:srgbClr val="0000FF"/>
                </a:solidFill>
              </a:rPr>
              <a:t>说着那些话，他</a:t>
            </a:r>
            <a:r>
              <a:rPr lang="zh-CN" altLang="en-US" sz="2400" b="1" i="0" dirty="0" smtClean="0">
                <a:solidFill>
                  <a:srgbClr val="0000FF"/>
                </a:solidFill>
                <a:effectLst/>
                <a:latin typeface="Arial" panose="020B0604020202020204"/>
              </a:rPr>
              <a:t>愤怒地站起来，</a:t>
            </a:r>
            <a:r>
              <a:rPr lang="zh-CN" altLang="en-US" sz="2400" b="1" dirty="0">
                <a:solidFill>
                  <a:srgbClr val="0000FF"/>
                </a:solidFill>
                <a:latin typeface="Arial" panose="020B0604020202020204"/>
              </a:rPr>
              <a:t>砰</a:t>
            </a:r>
            <a:r>
              <a:rPr lang="zh-CN" altLang="en-US" sz="2400" b="1" i="0" dirty="0" smtClean="0">
                <a:solidFill>
                  <a:srgbClr val="0000FF"/>
                </a:solidFill>
                <a:effectLst/>
                <a:latin typeface="Arial" panose="020B0604020202020204"/>
              </a:rPr>
              <a:t>地关上门，怒气冲冲地走了。</a:t>
            </a:r>
            <a:endParaRPr lang="zh-CN" altLang="en-US" sz="2400" b="1" dirty="0" smtClean="0">
              <a:solidFill>
                <a:srgbClr val="0000FF"/>
              </a:solidFill>
            </a:endParaRPr>
          </a:p>
          <a:p>
            <a:endParaRPr lang="en-US" altLang="zh-CN" sz="2800" b="1" dirty="0">
              <a:solidFill>
                <a:srgbClr val="0000FF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777794" y="4725144"/>
            <a:ext cx="529206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i="0" dirty="0" smtClean="0">
                <a:solidFill>
                  <a:srgbClr val="FF0000"/>
                </a:solidFill>
                <a:effectLst/>
                <a:latin typeface="Arial" panose="020B0604020202020204"/>
              </a:rPr>
              <a:t>With these words he 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/>
              </a:rPr>
              <a:t> </a:t>
            </a:r>
            <a:r>
              <a:rPr lang="en-US" altLang="zh-CN" sz="2800" b="1" dirty="0" smtClean="0">
                <a:solidFill>
                  <a:srgbClr val="FF0000"/>
                </a:solidFill>
                <a:latin typeface="Arial" panose="020B0604020202020204"/>
              </a:rPr>
              <a:t>got up in a rage,</a:t>
            </a:r>
            <a:r>
              <a:rPr lang="en-US" altLang="zh-CN" sz="2800" b="1" i="0" dirty="0" smtClean="0">
                <a:solidFill>
                  <a:srgbClr val="FF0000"/>
                </a:solidFill>
                <a:effectLst/>
                <a:latin typeface="Arial" panose="020B0604020202020204"/>
              </a:rPr>
              <a:t> slammed the door, and stormed out.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pic>
        <p:nvPicPr>
          <p:cNvPr id="9218" name="Picture 2" descr="http://i-7.vcimg.com/crop/ba0ee17d97ab77ff1c5a29b6139ee67e145861(600x)/thum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69" y="4614156"/>
            <a:ext cx="3429032" cy="21602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圆角矩形 13"/>
          <p:cNvSpPr/>
          <p:nvPr/>
        </p:nvSpPr>
        <p:spPr>
          <a:xfrm>
            <a:off x="1" y="78539"/>
            <a:ext cx="2483768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600" b="1" dirty="0" smtClean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My birth</a:t>
            </a:r>
            <a:endParaRPr lang="zh-CN" altLang="en-US" sz="3600" b="1" dirty="0">
              <a:solidFill>
                <a:srgbClr val="00206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22106" y="161290"/>
            <a:ext cx="3676650" cy="11901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ä¹¦é¦å°å¹´pptèæ¯å¾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1068589"/>
            <a:ext cx="8784976" cy="61905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2400" dirty="0" smtClean="0"/>
              <a:t>1. </a:t>
            </a:r>
            <a:r>
              <a:rPr lang="en-US" altLang="zh-CN" sz="2400" dirty="0"/>
              <a:t>……</a:t>
            </a:r>
            <a:r>
              <a:rPr lang="en-US" altLang="zh-CN" sz="2400" dirty="0" smtClean="0"/>
              <a:t>watch geese _________around our back yard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en-US" altLang="zh-CN" sz="2400" dirty="0" smtClean="0"/>
              <a:t>2.</a:t>
            </a:r>
            <a:r>
              <a:rPr lang="en-US" altLang="zh-CN" sz="2400" dirty="0"/>
              <a:t> </a:t>
            </a:r>
            <a:r>
              <a:rPr lang="en-US" altLang="zh-CN" sz="2400" dirty="0" err="1"/>
              <a:t>Peggotty</a:t>
            </a:r>
            <a:r>
              <a:rPr lang="en-US" altLang="zh-CN" sz="2400" dirty="0"/>
              <a:t> took me on a holiday to the </a:t>
            </a:r>
            <a:r>
              <a:rPr lang="en-US" altLang="zh-CN" sz="2400" dirty="0" smtClean="0"/>
              <a:t>seaside where I __________ Dan </a:t>
            </a:r>
            <a:r>
              <a:rPr lang="en-US" altLang="zh-CN" sz="2400" dirty="0" err="1" smtClean="0"/>
              <a:t>Peggotty’s</a:t>
            </a:r>
            <a:r>
              <a:rPr lang="en-US" altLang="zh-CN" sz="2400" dirty="0" smtClean="0"/>
              <a:t> house</a:t>
            </a:r>
            <a:r>
              <a:rPr lang="en-US" altLang="zh-CN" sz="2400" dirty="0"/>
              <a:t>, </a:t>
            </a:r>
            <a:r>
              <a:rPr lang="en-US" altLang="zh-CN" sz="2400" dirty="0" smtClean="0"/>
              <a:t>in </a:t>
            </a:r>
            <a:r>
              <a:rPr lang="en-US" altLang="zh-CN" sz="2400" dirty="0"/>
              <a:t>an upside-down </a:t>
            </a:r>
            <a:r>
              <a:rPr lang="en-US" altLang="zh-CN" sz="2400" dirty="0" smtClean="0"/>
              <a:t>boat—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en-US" altLang="zh-CN" sz="2400" kern="100" dirty="0" smtClean="0">
                <a:solidFill>
                  <a:srgbClr val="0000FF"/>
                </a:solidFill>
                <a:effectLst/>
                <a:latin typeface="Times New Roman" panose="02020603050405020304"/>
                <a:ea typeface="华文细黑" panose="02010600040101010101" charset="-122"/>
              </a:rPr>
              <a:t> a large black barge, with an iron funnel blowing out chimney smoke.</a:t>
            </a:r>
            <a:r>
              <a:rPr lang="en-US" altLang="zh-CN" sz="2400" kern="100" dirty="0" smtClean="0">
                <a:effectLst/>
                <a:latin typeface="Times New Roman" panose="02020603050405020304"/>
                <a:ea typeface="华文细黑" panose="02010600040101010101" charset="-122"/>
              </a:rPr>
              <a:t> </a:t>
            </a:r>
            <a:endParaRPr lang="en-US" altLang="zh-CN" sz="2400" kern="100" dirty="0" smtClean="0">
              <a:effectLst/>
              <a:latin typeface="Times New Roman" panose="02020603050405020304"/>
              <a:ea typeface="华文细黑" panose="02010600040101010101" charset="-122"/>
            </a:endParaRPr>
          </a:p>
          <a:p>
            <a:pPr marL="0" indent="0">
              <a:buNone/>
            </a:pPr>
            <a:r>
              <a:rPr lang="en-US" altLang="zh-CN" sz="2400" kern="100" dirty="0" smtClean="0">
                <a:latin typeface="Times New Roman" panose="02020603050405020304"/>
                <a:ea typeface="华文细黑" panose="02010600040101010101" charset="-122"/>
              </a:rPr>
              <a:t>3.</a:t>
            </a:r>
            <a:r>
              <a:rPr lang="en-US" altLang="zh-CN" sz="2400" kern="100" dirty="0" smtClean="0">
                <a:effectLst/>
                <a:latin typeface="Times New Roman" panose="02020603050405020304"/>
                <a:ea typeface="华文细黑" panose="02010600040101010101" charset="-122"/>
              </a:rPr>
              <a:t> I also fell in love with his little orphaned niece, Emily, who lived with him. </a:t>
            </a:r>
            <a:r>
              <a:rPr lang="en-US" altLang="zh-CN" sz="2400" kern="100" dirty="0" smtClean="0">
                <a:solidFill>
                  <a:srgbClr val="0000FF"/>
                </a:solidFill>
                <a:effectLst/>
                <a:latin typeface="Times New Roman" panose="02020603050405020304"/>
                <a:ea typeface="华文细黑" panose="02010600040101010101" charset="-122"/>
              </a:rPr>
              <a:t>She was bold and pretty with a wildness that completely ________________(</a:t>
            </a:r>
            <a:r>
              <a:rPr lang="zh-CN" altLang="en-US" sz="2400" b="0" i="0" dirty="0" smtClean="0">
                <a:solidFill>
                  <a:srgbClr val="2E3033"/>
                </a:solidFill>
                <a:effectLst/>
                <a:latin typeface="Arial" panose="020B0604020202020204"/>
              </a:rPr>
              <a:t>捕获我的心</a:t>
            </a:r>
            <a:r>
              <a:rPr lang="en-US" altLang="zh-CN" sz="2400" b="0" i="0" dirty="0" smtClean="0">
                <a:solidFill>
                  <a:srgbClr val="2E3033"/>
                </a:solidFill>
                <a:effectLst/>
                <a:latin typeface="Arial" panose="020B0604020202020204"/>
              </a:rPr>
              <a:t>)</a:t>
            </a:r>
            <a:r>
              <a:rPr lang="en-US" altLang="zh-CN" sz="2400" kern="100" dirty="0" smtClean="0">
                <a:solidFill>
                  <a:srgbClr val="0000FF"/>
                </a:solidFill>
                <a:effectLst/>
                <a:latin typeface="Times New Roman" panose="02020603050405020304"/>
                <a:ea typeface="华文细黑" panose="02010600040101010101" charset="-122"/>
              </a:rPr>
              <a:t>.</a:t>
            </a:r>
            <a:endParaRPr lang="en-US" altLang="zh-CN" sz="2400" kern="100" dirty="0" smtClean="0">
              <a:solidFill>
                <a:srgbClr val="0000FF"/>
              </a:solidFill>
              <a:effectLst/>
              <a:latin typeface="Times New Roman" panose="02020603050405020304"/>
              <a:ea typeface="华文细黑" panose="02010600040101010101" charset="-122"/>
            </a:endParaRPr>
          </a:p>
          <a:p>
            <a:pPr marL="0" indent="0">
              <a:buNone/>
            </a:pPr>
            <a:r>
              <a:rPr lang="en-US" altLang="zh-CN" sz="2400" kern="100" dirty="0" smtClean="0">
                <a:solidFill>
                  <a:srgbClr val="0000FF"/>
                </a:solidFill>
                <a:latin typeface="Times New Roman" panose="02020603050405020304"/>
                <a:ea typeface="华文细黑" panose="02010600040101010101" charset="-122"/>
              </a:rPr>
              <a:t>4.</a:t>
            </a:r>
            <a:r>
              <a:rPr lang="en-US" altLang="zh-CN" sz="2400" kern="100" dirty="0" smtClean="0">
                <a:effectLst/>
                <a:latin typeface="Times New Roman" panose="02020603050405020304"/>
                <a:ea typeface="华文细黑" panose="02010600040101010101" charset="-122"/>
              </a:rPr>
              <a:t> ________(</a:t>
            </a:r>
            <a:r>
              <a:rPr lang="zh-CN" altLang="en-US" sz="2400" b="0" i="0" dirty="0" smtClean="0">
                <a:solidFill>
                  <a:srgbClr val="2E3033"/>
                </a:solidFill>
                <a:effectLst/>
                <a:latin typeface="Arial" panose="020B0604020202020204"/>
              </a:rPr>
              <a:t>最好的</a:t>
            </a:r>
            <a:r>
              <a:rPr lang="zh-CN" altLang="en-US" sz="2400" dirty="0">
                <a:solidFill>
                  <a:srgbClr val="2E3033"/>
                </a:solidFill>
                <a:latin typeface="Arial" panose="020B0604020202020204"/>
              </a:rPr>
              <a:t>是</a:t>
            </a:r>
            <a:r>
              <a:rPr lang="en-US" altLang="zh-CN" sz="2400" b="0" i="0" dirty="0" smtClean="0">
                <a:solidFill>
                  <a:srgbClr val="2E3033"/>
                </a:solidFill>
                <a:effectLst/>
                <a:latin typeface="Arial" panose="020B0604020202020204"/>
              </a:rPr>
              <a:t>)</a:t>
            </a:r>
            <a:r>
              <a:rPr lang="en-US" altLang="zh-CN" sz="2400" kern="100" dirty="0" smtClean="0">
                <a:effectLst/>
                <a:latin typeface="Times New Roman" panose="02020603050405020304"/>
                <a:ea typeface="华文细黑" panose="02010600040101010101" charset="-122"/>
              </a:rPr>
              <a:t>, I loved playing on the beach with little Emily. </a:t>
            </a:r>
            <a:endParaRPr lang="en-US" altLang="zh-CN" sz="2400" kern="100" dirty="0" smtClean="0">
              <a:solidFill>
                <a:srgbClr val="0000FF"/>
              </a:solidFill>
              <a:effectLst/>
              <a:latin typeface="Times New Roman" panose="02020603050405020304"/>
              <a:ea typeface="华文细黑" panose="02010600040101010101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860031" y="179875"/>
            <a:ext cx="16561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0000FF"/>
                </a:solidFill>
                <a:cs typeface="+mj-cs"/>
              </a:rPr>
              <a:t>(Para3-8)</a:t>
            </a:r>
            <a:endParaRPr lang="zh-CN" altLang="en-US" sz="2800" dirty="0">
              <a:solidFill>
                <a:srgbClr val="0000FF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135145" y="1484784"/>
            <a:ext cx="22145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fell in love with 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845607" y="1023119"/>
            <a:ext cx="11256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zh-CN" sz="2400" b="1" i="0" u="none" strike="noStrike" kern="1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华文细黑" panose="02010600040101010101" charset="-122"/>
                <a:cs typeface="Times New Roman" panose="02020603050405020304"/>
              </a:rPr>
              <a:t>waddle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221940" y="3471391"/>
            <a:ext cx="26236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zh-CN" sz="2400" b="1" i="0" u="none" strike="noStrike" kern="1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华文细黑" panose="02010600040101010101" charset="-122"/>
              </a:rPr>
              <a:t>captured my heart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539552" y="3933056"/>
            <a:ext cx="14830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kern="100" dirty="0" smtClean="0">
                <a:solidFill>
                  <a:srgbClr val="FF0000"/>
                </a:solidFill>
                <a:effectLst/>
                <a:latin typeface="Times New Roman" panose="02020603050405020304"/>
                <a:ea typeface="华文细黑" panose="02010600040101010101" charset="-122"/>
              </a:rPr>
              <a:t>Best of all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11266" name="Picture 2" descr="http://i-7.vcimg.com/crop/cd3d2ba82795315e530b920a2e5b4584195287(600x)/thum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666068"/>
            <a:ext cx="3872223" cy="21717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581128"/>
            <a:ext cx="4716016" cy="22768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圆角矩形 13"/>
          <p:cNvSpPr/>
          <p:nvPr/>
        </p:nvSpPr>
        <p:spPr>
          <a:xfrm>
            <a:off x="0" y="99739"/>
            <a:ext cx="4820815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My </a:t>
            </a:r>
            <a:r>
              <a:rPr lang="en-US" altLang="zh-CN" sz="28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happy</a:t>
            </a:r>
            <a:r>
              <a:rPr lang="en-US" altLang="zh-CN" sz="28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early childhood </a:t>
            </a:r>
            <a:endParaRPr lang="zh-CN" altLang="en-US" sz="2800" b="1" dirty="0">
              <a:solidFill>
                <a:prstClr val="black">
                  <a:lumMod val="95000"/>
                  <a:lumOff val="5000"/>
                </a:prst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A000120140530A99PPBG">
  <a:themeElements>
    <a:clrScheme name="kso_RED8">
      <a:dk1>
        <a:srgbClr val="4B4D4F"/>
      </a:dk1>
      <a:lt1>
        <a:srgbClr val="FFFFFF"/>
      </a:lt1>
      <a:dk2>
        <a:srgbClr val="3D3F41"/>
      </a:dk2>
      <a:lt2>
        <a:srgbClr val="EEECE1"/>
      </a:lt2>
      <a:accent1>
        <a:srgbClr val="DC5C31"/>
      </a:accent1>
      <a:accent2>
        <a:srgbClr val="EA9B26"/>
      </a:accent2>
      <a:accent3>
        <a:srgbClr val="D36D8D"/>
      </a:accent3>
      <a:accent4>
        <a:srgbClr val="D46E5A"/>
      </a:accent4>
      <a:accent5>
        <a:srgbClr val="FCCF86"/>
      </a:accent5>
      <a:accent6>
        <a:srgbClr val="AA5ED4"/>
      </a:accent6>
      <a:hlink>
        <a:srgbClr val="00B0F0"/>
      </a:hlink>
      <a:folHlink>
        <a:srgbClr val="AFB2B4"/>
      </a:folHlink>
    </a:clrScheme>
    <a:fontScheme name="KSO主题7">
      <a:majorFont>
        <a:latin typeface="Times New Roman"/>
        <a:ea typeface="华文中宋"/>
        <a:cs typeface=""/>
      </a:majorFont>
      <a:minorFont>
        <a:latin typeface="Times New Roman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12660</Words>
  <Application>WPS 演示</Application>
  <PresentationFormat>全屏显示(4:3)</PresentationFormat>
  <Paragraphs>402</Paragraphs>
  <Slides>29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25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29</vt:i4>
      </vt:variant>
    </vt:vector>
  </HeadingPairs>
  <TitlesOfParts>
    <vt:vector size="60" baseType="lpstr">
      <vt:lpstr>Arial</vt:lpstr>
      <vt:lpstr>宋体</vt:lpstr>
      <vt:lpstr>Wingdings</vt:lpstr>
      <vt:lpstr>Calibri</vt:lpstr>
      <vt:lpstr>微软雅黑</vt:lpstr>
      <vt:lpstr>Times New Roman</vt:lpstr>
      <vt:lpstr>幼圆</vt:lpstr>
      <vt:lpstr>华文中宋</vt:lpstr>
      <vt:lpstr>GulimChe</vt:lpstr>
      <vt:lpstr>Malgun Gothic</vt:lpstr>
      <vt:lpstr>MV Boli</vt:lpstr>
      <vt:lpstr>Comic Sans MS</vt:lpstr>
      <vt:lpstr>PMingLiU</vt:lpstr>
      <vt:lpstr>PMingLiU-ExtB</vt:lpstr>
      <vt:lpstr>MS PGothic</vt:lpstr>
      <vt:lpstr>Times New Roman</vt:lpstr>
      <vt:lpstr>华文细黑</vt:lpstr>
      <vt:lpstr>Arial</vt:lpstr>
      <vt:lpstr>AvertaStd-semibold</vt:lpstr>
      <vt:lpstr>Segoe Print</vt:lpstr>
      <vt:lpstr>Arial Unicode MS</vt:lpstr>
      <vt:lpstr>Tahoma</vt:lpstr>
      <vt:lpstr>HelveticaNeue</vt:lpstr>
      <vt:lpstr>Corbel</vt:lpstr>
      <vt:lpstr>华文新魏</vt:lpstr>
      <vt:lpstr>Office 主题​​</vt:lpstr>
      <vt:lpstr>Office 主题</vt:lpstr>
      <vt:lpstr>1_Office 主题</vt:lpstr>
      <vt:lpstr>A000120140530A99PPBG</vt:lpstr>
      <vt:lpstr>默认设计模板</vt:lpstr>
      <vt:lpstr>1_默认设计模板</vt:lpstr>
      <vt:lpstr>PowerPoint 演示文稿</vt:lpstr>
      <vt:lpstr>David Copperfield</vt:lpstr>
      <vt:lpstr>PowerPoint 演示文稿</vt:lpstr>
      <vt:lpstr>PowerPoint 演示文稿</vt:lpstr>
      <vt:lpstr>PowerPoint 演示文稿</vt:lpstr>
      <vt:lpstr>PowerPoint 演示文稿</vt:lpstr>
      <vt:lpstr>The beginning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Mr. Murdstone &amp; Miss Murdstone</vt:lpstr>
      <vt:lpstr>Mr. Murdstone</vt:lpstr>
      <vt:lpstr>Mr. Murdstone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How to express fear and anger</vt:lpstr>
      <vt:lpstr>PowerPoint 演示文稿</vt:lpstr>
      <vt:lpstr>Mother</vt:lpstr>
      <vt:lpstr>Conclusion: </vt:lpstr>
      <vt:lpstr>Homework:      Continuous writing with the following beginnings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本书是狄更斯最重要且耗费心血最多，篇幅最长的一部半自传体著作，被称为“他心中最宠爱的孩子”。</dc:title>
  <dc:creator>chobit</dc:creator>
  <cp:lastModifiedBy>南山有谷堆</cp:lastModifiedBy>
  <cp:revision>116</cp:revision>
  <cp:lastPrinted>2020-09-03T05:57:00Z</cp:lastPrinted>
  <dcterms:created xsi:type="dcterms:W3CDTF">2020-09-01T12:02:00Z</dcterms:created>
  <dcterms:modified xsi:type="dcterms:W3CDTF">2021-09-06T12:23:18Z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2052-11.8.2.8506</vt:lpwstr>
  </property>
  <property fmtid="{D5CDD505-2E9C-101B-9397-08002B2CF9AE}" pid="3" name="ICV">
    <vt:lpwstr>DA93C325D965491DBAA7854E9119861F</vt:lpwstr>
  </property>
</Properties>
</file>